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0704513" cy="601632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64">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37">
    <p:spTree>
      <p:nvGrpSpPr>
        <p:cNvPr id="1" name=""/>
        <p:cNvGrpSpPr/>
        <p:nvPr/>
      </p:nvGrpSpPr>
      <p:grpSpPr>
        <a:xfrm>
          <a:off x="0" y="0"/>
          <a:ext cx="0" cy="0"/>
          <a:chOff x="0" y="0"/>
          <a:chExt cx="0" cy="0"/>
        </a:xfrm>
      </p:grpSpPr>
      <p:sp>
        <p:nvSpPr>
          <p:cNvPr id="16"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7"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34">
    <p:spTree>
      <p:nvGrpSpPr>
        <p:cNvPr id="1" name=""/>
        <p:cNvGrpSpPr/>
        <p:nvPr/>
      </p:nvGrpSpPr>
      <p:grpSpPr>
        <a:xfrm>
          <a:off x="0" y="0"/>
          <a:ext cx="0" cy="0"/>
          <a:chOff x="0" y="0"/>
          <a:chExt cx="0" cy="0"/>
        </a:xfrm>
      </p:grpSpPr>
      <p:sp>
        <p:nvSpPr>
          <p:cNvPr id="18"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9"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25">
    <p:spTree>
      <p:nvGrpSpPr>
        <p:cNvPr id="1" name=""/>
        <p:cNvGrpSpPr/>
        <p:nvPr/>
      </p:nvGrpSpPr>
      <p:grpSpPr>
        <a:xfrm>
          <a:off x="0" y="0"/>
          <a:ext cx="0" cy="0"/>
          <a:chOff x="0" y="0"/>
          <a:chExt cx="0" cy="0"/>
        </a:xfrm>
      </p:grpSpPr>
      <p:sp>
        <p:nvSpPr>
          <p:cNvPr id="2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2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16">
    <p:spTree>
      <p:nvGrpSpPr>
        <p:cNvPr id="1" name=""/>
        <p:cNvGrpSpPr/>
        <p:nvPr/>
      </p:nvGrpSpPr>
      <p:grpSpPr>
        <a:xfrm>
          <a:off x="0" y="0"/>
          <a:ext cx="0" cy="0"/>
          <a:chOff x="0" y="0"/>
          <a:chExt cx="0" cy="0"/>
        </a:xfrm>
      </p:grpSpPr>
      <p:sp>
        <p:nvSpPr>
          <p:cNvPr id="2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2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07">
    <p:spTree>
      <p:nvGrpSpPr>
        <p:cNvPr id="1" name=""/>
        <p:cNvGrpSpPr/>
        <p:nvPr/>
      </p:nvGrpSpPr>
      <p:grpSpPr>
        <a:xfrm>
          <a:off x="0" y="0"/>
          <a:ext cx="0" cy="0"/>
          <a:chOff x="0" y="0"/>
          <a:chExt cx="0" cy="0"/>
        </a:xfrm>
      </p:grpSpPr>
      <p:sp>
        <p:nvSpPr>
          <p:cNvPr id="24"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25"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02">
    <p:spTree>
      <p:nvGrpSpPr>
        <p:cNvPr id="1" name=""/>
        <p:cNvGrpSpPr/>
        <p:nvPr/>
      </p:nvGrpSpPr>
      <p:grpSpPr>
        <a:xfrm>
          <a:off x="0" y="0"/>
          <a:ext cx="0" cy="0"/>
          <a:chOff x="0" y="0"/>
          <a:chExt cx="0" cy="0"/>
        </a:xfrm>
      </p:grpSpPr>
      <p:sp>
        <p:nvSpPr>
          <p:cNvPr id="26"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27"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287">
    <p:spTree>
      <p:nvGrpSpPr>
        <p:cNvPr id="1" name=""/>
        <p:cNvGrpSpPr/>
        <p:nvPr/>
      </p:nvGrpSpPr>
      <p:grpSpPr>
        <a:xfrm>
          <a:off x="0" y="0"/>
          <a:ext cx="0" cy="0"/>
          <a:chOff x="0" y="0"/>
          <a:chExt cx="0" cy="0"/>
        </a:xfrm>
      </p:grpSpPr>
      <p:sp>
        <p:nvSpPr>
          <p:cNvPr id="28"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29"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276">
    <p:spTree>
      <p:nvGrpSpPr>
        <p:cNvPr id="1" name=""/>
        <p:cNvGrpSpPr/>
        <p:nvPr/>
      </p:nvGrpSpPr>
      <p:grpSpPr>
        <a:xfrm>
          <a:off x="0" y="0"/>
          <a:ext cx="0" cy="0"/>
          <a:chOff x="0" y="0"/>
          <a:chExt cx="0" cy="0"/>
        </a:xfrm>
      </p:grpSpPr>
      <p:sp>
        <p:nvSpPr>
          <p:cNvPr id="3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267">
    <p:spTree>
      <p:nvGrpSpPr>
        <p:cNvPr id="1" name=""/>
        <p:cNvGrpSpPr/>
        <p:nvPr/>
      </p:nvGrpSpPr>
      <p:grpSpPr>
        <a:xfrm>
          <a:off x="0" y="0"/>
          <a:ext cx="0" cy="0"/>
          <a:chOff x="0" y="0"/>
          <a:chExt cx="0" cy="0"/>
        </a:xfrm>
      </p:grpSpPr>
      <p:sp>
        <p:nvSpPr>
          <p:cNvPr id="3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114">
    <p:spTree>
      <p:nvGrpSpPr>
        <p:cNvPr id="1" name=""/>
        <p:cNvGrpSpPr/>
        <p:nvPr/>
      </p:nvGrpSpPr>
      <p:grpSpPr>
        <a:xfrm>
          <a:off x="0" y="0"/>
          <a:ext cx="0" cy="0"/>
          <a:chOff x="0" y="0"/>
          <a:chExt cx="0" cy="0"/>
        </a:xfrm>
      </p:grpSpPr>
      <p:sp>
        <p:nvSpPr>
          <p:cNvPr id="34"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5"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55">
    <p:spTree>
      <p:nvGrpSpPr>
        <p:cNvPr id="1" name=""/>
        <p:cNvGrpSpPr/>
        <p:nvPr/>
      </p:nvGrpSpPr>
      <p:grpSpPr>
        <a:xfrm>
          <a:off x="0" y="0"/>
          <a:ext cx="0" cy="0"/>
          <a:chOff x="0" y="0"/>
          <a:chExt cx="0" cy="0"/>
        </a:xfrm>
      </p:grpSpPr>
      <p:sp>
        <p:nvSpPr>
          <p:cNvPr id="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69">
    <p:spTree>
      <p:nvGrpSpPr>
        <p:cNvPr id="1" name=""/>
        <p:cNvGrpSpPr/>
        <p:nvPr/>
      </p:nvGrpSpPr>
      <p:grpSpPr>
        <a:xfrm>
          <a:off x="0" y="0"/>
          <a:ext cx="0" cy="0"/>
          <a:chOff x="0" y="0"/>
          <a:chExt cx="0" cy="0"/>
        </a:xfrm>
      </p:grpSpPr>
      <p:sp>
        <p:nvSpPr>
          <p:cNvPr id="36"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7"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master-page3">
    <p:spTree>
      <p:nvGrpSpPr>
        <p:cNvPr id="1" name=""/>
        <p:cNvGrpSpPr/>
        <p:nvPr/>
      </p:nvGrpSpPr>
      <p:grpSpPr>
        <a:xfrm>
          <a:off x="0" y="0"/>
          <a:ext cx="0" cy="0"/>
          <a:chOff x="0" y="0"/>
          <a:chExt cx="0" cy="0"/>
        </a:xfrm>
      </p:grpSpPr>
      <p:sp>
        <p:nvSpPr>
          <p:cNvPr id="38"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9"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2">
    <p:spTree>
      <p:nvGrpSpPr>
        <p:cNvPr id="1" name=""/>
        <p:cNvGrpSpPr/>
        <p:nvPr/>
      </p:nvGrpSpPr>
      <p:grpSpPr>
        <a:xfrm>
          <a:off x="0" y="0"/>
          <a:ext cx="0" cy="0"/>
          <a:chOff x="0" y="0"/>
          <a:chExt cx="0" cy="0"/>
        </a:xfrm>
      </p:grpSpPr>
      <p:sp>
        <p:nvSpPr>
          <p:cNvPr id="4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139">
    <p:spTree>
      <p:nvGrpSpPr>
        <p:cNvPr id="1" name=""/>
        <p:cNvGrpSpPr/>
        <p:nvPr/>
      </p:nvGrpSpPr>
      <p:grpSpPr>
        <a:xfrm>
          <a:off x="0" y="0"/>
          <a:ext cx="0" cy="0"/>
          <a:chOff x="0" y="0"/>
          <a:chExt cx="0" cy="0"/>
        </a:xfrm>
      </p:grpSpPr>
      <p:sp>
        <p:nvSpPr>
          <p:cNvPr id="4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158">
    <p:spTree>
      <p:nvGrpSpPr>
        <p:cNvPr id="1" name=""/>
        <p:cNvGrpSpPr/>
        <p:nvPr/>
      </p:nvGrpSpPr>
      <p:grpSpPr>
        <a:xfrm>
          <a:off x="0" y="0"/>
          <a:ext cx="0" cy="0"/>
          <a:chOff x="0" y="0"/>
          <a:chExt cx="0" cy="0"/>
        </a:xfrm>
      </p:grpSpPr>
      <p:sp>
        <p:nvSpPr>
          <p:cNvPr id="44"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5"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169">
    <p:spTree>
      <p:nvGrpSpPr>
        <p:cNvPr id="1" name=""/>
        <p:cNvGrpSpPr/>
        <p:nvPr/>
      </p:nvGrpSpPr>
      <p:grpSpPr>
        <a:xfrm>
          <a:off x="0" y="0"/>
          <a:ext cx="0" cy="0"/>
          <a:chOff x="0" y="0"/>
          <a:chExt cx="0" cy="0"/>
        </a:xfrm>
      </p:grpSpPr>
      <p:sp>
        <p:nvSpPr>
          <p:cNvPr id="46"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7"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184">
    <p:spTree>
      <p:nvGrpSpPr>
        <p:cNvPr id="1" name=""/>
        <p:cNvGrpSpPr/>
        <p:nvPr/>
      </p:nvGrpSpPr>
      <p:grpSpPr>
        <a:xfrm>
          <a:off x="0" y="0"/>
          <a:ext cx="0" cy="0"/>
          <a:chOff x="0" y="0"/>
          <a:chExt cx="0" cy="0"/>
        </a:xfrm>
      </p:grpSpPr>
      <p:sp>
        <p:nvSpPr>
          <p:cNvPr id="48"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49"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241">
    <p:spTree>
      <p:nvGrpSpPr>
        <p:cNvPr id="1" name=""/>
        <p:cNvGrpSpPr/>
        <p:nvPr/>
      </p:nvGrpSpPr>
      <p:grpSpPr>
        <a:xfrm>
          <a:off x="0" y="0"/>
          <a:ext cx="0" cy="0"/>
          <a:chOff x="0" y="0"/>
          <a:chExt cx="0" cy="0"/>
        </a:xfrm>
      </p:grpSpPr>
      <p:sp>
        <p:nvSpPr>
          <p:cNvPr id="5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5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256">
    <p:spTree>
      <p:nvGrpSpPr>
        <p:cNvPr id="1" name=""/>
        <p:cNvGrpSpPr/>
        <p:nvPr/>
      </p:nvGrpSpPr>
      <p:grpSpPr>
        <a:xfrm>
          <a:off x="0" y="0"/>
          <a:ext cx="0" cy="0"/>
          <a:chOff x="0" y="0"/>
          <a:chExt cx="0" cy="0"/>
        </a:xfrm>
      </p:grpSpPr>
      <p:sp>
        <p:nvSpPr>
          <p:cNvPr id="5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5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34">
    <p:spTree>
      <p:nvGrpSpPr>
        <p:cNvPr id="1" name=""/>
        <p:cNvGrpSpPr/>
        <p:nvPr/>
      </p:nvGrpSpPr>
      <p:grpSpPr>
        <a:xfrm>
          <a:off x="0" y="0"/>
          <a:ext cx="0" cy="0"/>
          <a:chOff x="0" y="0"/>
          <a:chExt cx="0" cy="0"/>
        </a:xfrm>
      </p:grpSpPr>
      <p:sp>
        <p:nvSpPr>
          <p:cNvPr id="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29">
    <p:spTree>
      <p:nvGrpSpPr>
        <p:cNvPr id="1" name=""/>
        <p:cNvGrpSpPr/>
        <p:nvPr/>
      </p:nvGrpSpPr>
      <p:grpSpPr>
        <a:xfrm>
          <a:off x="0" y="0"/>
          <a:ext cx="0" cy="0"/>
          <a:chOff x="0" y="0"/>
          <a:chExt cx="0" cy="0"/>
        </a:xfrm>
      </p:grpSpPr>
      <p:sp>
        <p:nvSpPr>
          <p:cNvPr id="4"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5"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24">
    <p:spTree>
      <p:nvGrpSpPr>
        <p:cNvPr id="1" name=""/>
        <p:cNvGrpSpPr/>
        <p:nvPr/>
      </p:nvGrpSpPr>
      <p:grpSpPr>
        <a:xfrm>
          <a:off x="0" y="0"/>
          <a:ext cx="0" cy="0"/>
          <a:chOff x="0" y="0"/>
          <a:chExt cx="0" cy="0"/>
        </a:xfrm>
      </p:grpSpPr>
      <p:sp>
        <p:nvSpPr>
          <p:cNvPr id="6"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7"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415">
    <p:spTree>
      <p:nvGrpSpPr>
        <p:cNvPr id="1" name=""/>
        <p:cNvGrpSpPr/>
        <p:nvPr/>
      </p:nvGrpSpPr>
      <p:grpSpPr>
        <a:xfrm>
          <a:off x="0" y="0"/>
          <a:ext cx="0" cy="0"/>
          <a:chOff x="0" y="0"/>
          <a:chExt cx="0" cy="0"/>
        </a:xfrm>
      </p:grpSpPr>
      <p:sp>
        <p:nvSpPr>
          <p:cNvPr id="8"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9"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88">
    <p:spTree>
      <p:nvGrpSpPr>
        <p:cNvPr id="1" name=""/>
        <p:cNvGrpSpPr/>
        <p:nvPr/>
      </p:nvGrpSpPr>
      <p:grpSpPr>
        <a:xfrm>
          <a:off x="0" y="0"/>
          <a:ext cx="0" cy="0"/>
          <a:chOff x="0" y="0"/>
          <a:chExt cx="0" cy="0"/>
        </a:xfrm>
      </p:grpSpPr>
      <p:sp>
        <p:nvSpPr>
          <p:cNvPr id="10"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1"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75">
    <p:spTree>
      <p:nvGrpSpPr>
        <p:cNvPr id="1" name=""/>
        <p:cNvGrpSpPr/>
        <p:nvPr/>
      </p:nvGrpSpPr>
      <p:grpSpPr>
        <a:xfrm>
          <a:off x="0" y="0"/>
          <a:ext cx="0" cy="0"/>
          <a:chOff x="0" y="0"/>
          <a:chExt cx="0" cy="0"/>
        </a:xfrm>
      </p:grpSpPr>
      <p:sp>
        <p:nvSpPr>
          <p:cNvPr id="12"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3"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page340">
    <p:spTree>
      <p:nvGrpSpPr>
        <p:cNvPr id="1" name=""/>
        <p:cNvGrpSpPr/>
        <p:nvPr/>
      </p:nvGrpSpPr>
      <p:grpSpPr>
        <a:xfrm>
          <a:off x="0" y="0"/>
          <a:ext cx="0" cy="0"/>
          <a:chOff x="0" y="0"/>
          <a:chExt cx="0" cy="0"/>
        </a:xfrm>
      </p:grpSpPr>
      <p:sp>
        <p:nvSpPr>
          <p:cNvPr id="14" name="PlaceHolder 1"/>
          <p:cNvSpPr>
            <a:spLocks noGrp="1"/>
          </p:cNvSpPr>
          <p:nvPr>
            <p:ph type="title"/>
          </p:nvPr>
        </p:nvSpPr>
        <p:spPr>
          <a:xfrm>
            <a:off x="534960" y="576720"/>
            <a:ext cx="9633240" cy="907920"/>
          </a:xfrm>
          <a:prstGeom prst="rect">
            <a:avLst/>
          </a:prstGeom>
          <a:noFill/>
          <a:ln w="0">
            <a:noFill/>
          </a:ln>
        </p:spPr>
        <p:txBody>
          <a:bodyPr lIns="0" rIns="0" tIns="0" bIns="0" anchor="ctr">
            <a:noAutofit/>
          </a:bodyPr>
          <a:p>
            <a:pPr indent="0" algn="ctr">
              <a:buNone/>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5" name="PlaceHolder 2"/>
          <p:cNvSpPr>
            <a:spLocks noGrp="1"/>
          </p:cNvSpPr>
          <p:nvPr>
            <p:ph type="body"/>
          </p:nvPr>
        </p:nvSpPr>
        <p:spPr>
          <a:xfrm>
            <a:off x="534960" y="1632600"/>
            <a:ext cx="9633240" cy="31546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US" sz="2800" strike="noStrike" u="none">
                <a:solidFill>
                  <a:srgbClr val="000000"/>
                </a:solidFill>
                <a:effectLst/>
                <a:uFillTx/>
                <a:latin typeface="Arial"/>
              </a:rPr>
              <a:t>Second Outline Level</a:t>
            </a:r>
            <a:endParaRPr b="0" lang="en-US"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 Id="rId9" Type="http://schemas.openxmlformats.org/officeDocument/2006/relationships/image" Target="../media/image83.png"/><Relationship Id="rId10" Type="http://schemas.openxmlformats.org/officeDocument/2006/relationships/image" Target="../media/image84.png"/><Relationship Id="rId11" Type="http://schemas.openxmlformats.org/officeDocument/2006/relationships/image" Target="../media/image83.png"/><Relationship Id="rId12" Type="http://schemas.openxmlformats.org/officeDocument/2006/relationships/image" Target="../media/image84.png"/><Relationship Id="rId13"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11.png"/><Relationship Id="rId3" Type="http://schemas.openxmlformats.org/officeDocument/2006/relationships/image" Target="../media/image86.png"/><Relationship Id="rId4" Type="http://schemas.openxmlformats.org/officeDocument/2006/relationships/image" Target="../media/image38.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82.png"/><Relationship Id="rId9"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image" Target="../media/image90.png"/><Relationship Id="rId2" Type="http://schemas.openxmlformats.org/officeDocument/2006/relationships/image" Target="../media/image11.png"/><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png"/><Relationship Id="rId7" Type="http://schemas.openxmlformats.org/officeDocument/2006/relationships/image" Target="../media/image95.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 Id="rId11" Type="http://schemas.openxmlformats.org/officeDocument/2006/relationships/image" Target="../media/image96.png"/><Relationship Id="rId12"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11.pn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image" Target="../media/image62.png"/><Relationship Id="rId7" Type="http://schemas.openxmlformats.org/officeDocument/2006/relationships/image" Target="../media/image101.png"/><Relationship Id="rId8" Type="http://schemas.openxmlformats.org/officeDocument/2006/relationships/image" Target="../media/image102.png"/><Relationship Id="rId9" Type="http://schemas.openxmlformats.org/officeDocument/2006/relationships/image" Target="../media/image103.png"/><Relationship Id="rId10" Type="http://schemas.openxmlformats.org/officeDocument/2006/relationships/image" Target="../media/image104.png"/><Relationship Id="rId11" Type="http://schemas.openxmlformats.org/officeDocument/2006/relationships/image" Target="../media/image105.png"/><Relationship Id="rId12" Type="http://schemas.openxmlformats.org/officeDocument/2006/relationships/image" Target="../media/image106.png"/><Relationship Id="rId13" Type="http://schemas.openxmlformats.org/officeDocument/2006/relationships/image" Target="../media/image99.png"/><Relationship Id="rId14" Type="http://schemas.openxmlformats.org/officeDocument/2006/relationships/image" Target="../media/image100.png"/><Relationship Id="rId15" Type="http://schemas.openxmlformats.org/officeDocument/2006/relationships/image" Target="../media/image62.png"/><Relationship Id="rId16" Type="http://schemas.openxmlformats.org/officeDocument/2006/relationships/image" Target="../media/image107.png"/><Relationship Id="rId17" Type="http://schemas.openxmlformats.org/officeDocument/2006/relationships/image" Target="../media/image104.png"/><Relationship Id="rId18" Type="http://schemas.openxmlformats.org/officeDocument/2006/relationships/image" Target="../media/image108.png"/><Relationship Id="rId19" Type="http://schemas.openxmlformats.org/officeDocument/2006/relationships/image" Target="../media/image109.png"/><Relationship Id="rId20" Type="http://schemas.openxmlformats.org/officeDocument/2006/relationships/image" Target="../media/image42.png"/><Relationship Id="rId2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png"/><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50.png"/><Relationship Id="rId7" Type="http://schemas.openxmlformats.org/officeDocument/2006/relationships/image" Target="../media/image50.png"/><Relationship Id="rId8" Type="http://schemas.openxmlformats.org/officeDocument/2006/relationships/image" Target="../media/image50.png"/><Relationship Id="rId9" Type="http://schemas.openxmlformats.org/officeDocument/2006/relationships/image" Target="../media/image36.png"/><Relationship Id="rId10" Type="http://schemas.openxmlformats.org/officeDocument/2006/relationships/image" Target="../media/image114.png"/><Relationship Id="rId11" Type="http://schemas.openxmlformats.org/officeDocument/2006/relationships/image" Target="../media/image72.png"/><Relationship Id="rId12" Type="http://schemas.openxmlformats.org/officeDocument/2006/relationships/image" Target="../media/image72.png"/><Relationship Id="rId13" Type="http://schemas.openxmlformats.org/officeDocument/2006/relationships/image" Target="../media/image72.png"/><Relationship Id="rId14" Type="http://schemas.openxmlformats.org/officeDocument/2006/relationships/image" Target="../media/image115.png"/><Relationship Id="rId15" Type="http://schemas.openxmlformats.org/officeDocument/2006/relationships/image" Target="../media/image116.png"/><Relationship Id="rId16" Type="http://schemas.openxmlformats.org/officeDocument/2006/relationships/image" Target="../media/image117.png"/><Relationship Id="rId17" Type="http://schemas.openxmlformats.org/officeDocument/2006/relationships/image" Target="../media/image118.png"/><Relationship Id="rId18" Type="http://schemas.openxmlformats.org/officeDocument/2006/relationships/image" Target="../media/image119.png"/><Relationship Id="rId19" Type="http://schemas.openxmlformats.org/officeDocument/2006/relationships/image" Target="../media/image120.png"/><Relationship Id="rId20" Type="http://schemas.openxmlformats.org/officeDocument/2006/relationships/image" Target="../media/image121.png"/><Relationship Id="rId21" Type="http://schemas.openxmlformats.org/officeDocument/2006/relationships/image" Target="../media/image120.png"/><Relationship Id="rId22" Type="http://schemas.openxmlformats.org/officeDocument/2006/relationships/image" Target="../media/image122.png"/><Relationship Id="rId23" Type="http://schemas.openxmlformats.org/officeDocument/2006/relationships/image" Target="../media/image82.png"/><Relationship Id="rId24"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image" Target="../media/image123.png"/><Relationship Id="rId2" Type="http://schemas.openxmlformats.org/officeDocument/2006/relationships/image" Target="../media/image11.png"/><Relationship Id="rId3" Type="http://schemas.openxmlformats.org/officeDocument/2006/relationships/image" Target="../media/image124.png"/><Relationship Id="rId4" Type="http://schemas.openxmlformats.org/officeDocument/2006/relationships/image" Target="../media/image125.png"/><Relationship Id="rId5" Type="http://schemas.openxmlformats.org/officeDocument/2006/relationships/image" Target="../media/image126.png"/><Relationship Id="rId6" Type="http://schemas.openxmlformats.org/officeDocument/2006/relationships/image" Target="../media/image124.png"/><Relationship Id="rId7" Type="http://schemas.openxmlformats.org/officeDocument/2006/relationships/image" Target="../media/image125.png"/><Relationship Id="rId8" Type="http://schemas.openxmlformats.org/officeDocument/2006/relationships/image" Target="../media/image126.png"/><Relationship Id="rId9" Type="http://schemas.openxmlformats.org/officeDocument/2006/relationships/image" Target="../media/image124.png"/><Relationship Id="rId10" Type="http://schemas.openxmlformats.org/officeDocument/2006/relationships/image" Target="../media/image125.png"/><Relationship Id="rId11" Type="http://schemas.openxmlformats.org/officeDocument/2006/relationships/image" Target="../media/image126.png"/><Relationship Id="rId12" Type="http://schemas.openxmlformats.org/officeDocument/2006/relationships/image" Target="../media/image124.png"/><Relationship Id="rId13" Type="http://schemas.openxmlformats.org/officeDocument/2006/relationships/image" Target="../media/image125.png"/><Relationship Id="rId14" Type="http://schemas.openxmlformats.org/officeDocument/2006/relationships/image" Target="../media/image126.png"/><Relationship Id="rId15"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7.png"/><Relationship Id="rId4" Type="http://schemas.openxmlformats.org/officeDocument/2006/relationships/image" Target="../media/image128.png"/><Relationship Id="rId5" Type="http://schemas.openxmlformats.org/officeDocument/2006/relationships/image" Target="../media/image129.png"/><Relationship Id="rId6" Type="http://schemas.openxmlformats.org/officeDocument/2006/relationships/image" Target="../media/image130.png"/><Relationship Id="rId7" Type="http://schemas.openxmlformats.org/officeDocument/2006/relationships/image" Target="../media/image131.png"/><Relationship Id="rId8" Type="http://schemas.openxmlformats.org/officeDocument/2006/relationships/image" Target="../media/image132.png"/><Relationship Id="rId9" Type="http://schemas.openxmlformats.org/officeDocument/2006/relationships/image" Target="../media/image133.png"/><Relationship Id="rId10"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1.png"/><Relationship Id="rId3" Type="http://schemas.openxmlformats.org/officeDocument/2006/relationships/image" Target="../media/image135.png"/><Relationship Id="rId4" Type="http://schemas.openxmlformats.org/officeDocument/2006/relationships/image" Target="../media/image72.png"/><Relationship Id="rId5" Type="http://schemas.openxmlformats.org/officeDocument/2006/relationships/image" Target="../media/image72.png"/><Relationship Id="rId6" Type="http://schemas.openxmlformats.org/officeDocument/2006/relationships/image" Target="../media/image72.png"/><Relationship Id="rId7" Type="http://schemas.openxmlformats.org/officeDocument/2006/relationships/image" Target="../media/image136.png"/><Relationship Id="rId8" Type="http://schemas.openxmlformats.org/officeDocument/2006/relationships/image" Target="../media/image72.png"/><Relationship Id="rId9" Type="http://schemas.openxmlformats.org/officeDocument/2006/relationships/image" Target="../media/image72.png"/><Relationship Id="rId10" Type="http://schemas.openxmlformats.org/officeDocument/2006/relationships/image" Target="../media/image72.png"/><Relationship Id="rId11" Type="http://schemas.openxmlformats.org/officeDocument/2006/relationships/image" Target="../media/image137.png"/><Relationship Id="rId12" Type="http://schemas.openxmlformats.org/officeDocument/2006/relationships/image" Target="../media/image138.png"/><Relationship Id="rId13" Type="http://schemas.openxmlformats.org/officeDocument/2006/relationships/image" Target="../media/image138.png"/><Relationship Id="rId14" Type="http://schemas.openxmlformats.org/officeDocument/2006/relationships/image" Target="../media/image138.png"/><Relationship Id="rId15" Type="http://schemas.openxmlformats.org/officeDocument/2006/relationships/image" Target="../media/image139.png"/><Relationship Id="rId16" Type="http://schemas.openxmlformats.org/officeDocument/2006/relationships/image" Target="../media/image140.png"/><Relationship Id="rId17" Type="http://schemas.openxmlformats.org/officeDocument/2006/relationships/image" Target="../media/image141.png"/><Relationship Id="rId18" Type="http://schemas.openxmlformats.org/officeDocument/2006/relationships/image" Target="../media/image142.png"/><Relationship Id="rId19" Type="http://schemas.openxmlformats.org/officeDocument/2006/relationships/image" Target="../media/image143.png"/><Relationship Id="rId20"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image" Target="../media/image144.png"/><Relationship Id="rId2" Type="http://schemas.openxmlformats.org/officeDocument/2006/relationships/image" Target="../media/image11.png"/><Relationship Id="rId3" Type="http://schemas.openxmlformats.org/officeDocument/2006/relationships/image" Target="../media/image145.png"/><Relationship Id="rId4" Type="http://schemas.openxmlformats.org/officeDocument/2006/relationships/image" Target="../media/image95.png"/><Relationship Id="rId5" Type="http://schemas.openxmlformats.org/officeDocument/2006/relationships/image" Target="../media/image146.png"/><Relationship Id="rId6" Type="http://schemas.openxmlformats.org/officeDocument/2006/relationships/image" Target="../media/image147.png"/><Relationship Id="rId7" Type="http://schemas.openxmlformats.org/officeDocument/2006/relationships/image" Target="../media/image148.png"/><Relationship Id="rId8" Type="http://schemas.openxmlformats.org/officeDocument/2006/relationships/image" Target="../media/image149.png"/><Relationship Id="rId9" Type="http://schemas.openxmlformats.org/officeDocument/2006/relationships/image" Target="../media/image150.png"/><Relationship Id="rId10" Type="http://schemas.openxmlformats.org/officeDocument/2006/relationships/image" Target="../media/image151.png"/><Relationship Id="rId11" Type="http://schemas.openxmlformats.org/officeDocument/2006/relationships/image" Target="../media/image152.png"/><Relationship Id="rId12" Type="http://schemas.openxmlformats.org/officeDocument/2006/relationships/image" Target="../media/image153.png"/><Relationship Id="rId13" Type="http://schemas.openxmlformats.org/officeDocument/2006/relationships/image" Target="../media/image154.png"/><Relationship Id="rId14" Type="http://schemas.openxmlformats.org/officeDocument/2006/relationships/image" Target="../media/image155.png"/><Relationship Id="rId15"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image" Target="../media/image156.png"/><Relationship Id="rId2" Type="http://schemas.openxmlformats.org/officeDocument/2006/relationships/image" Target="../media/image11.png"/><Relationship Id="rId3" Type="http://schemas.openxmlformats.org/officeDocument/2006/relationships/image" Target="../media/image157.png"/><Relationship Id="rId4" Type="http://schemas.openxmlformats.org/officeDocument/2006/relationships/image" Target="../media/image158.png"/><Relationship Id="rId5" Type="http://schemas.openxmlformats.org/officeDocument/2006/relationships/image" Target="../media/image159.png"/><Relationship Id="rId6" Type="http://schemas.openxmlformats.org/officeDocument/2006/relationships/image" Target="../media/image160.png"/><Relationship Id="rId7" Type="http://schemas.openxmlformats.org/officeDocument/2006/relationships/image" Target="../media/image161.png"/><Relationship Id="rId8" Type="http://schemas.openxmlformats.org/officeDocument/2006/relationships/image" Target="../media/image162.png"/><Relationship Id="rId9" Type="http://schemas.openxmlformats.org/officeDocument/2006/relationships/image" Target="../media/image163.png"/><Relationship Id="rId10" Type="http://schemas.openxmlformats.org/officeDocument/2006/relationships/image" Target="../media/image164.png"/><Relationship Id="rId11" Type="http://schemas.openxmlformats.org/officeDocument/2006/relationships/image" Target="../media/image165.png"/><Relationship Id="rId12" Type="http://schemas.openxmlformats.org/officeDocument/2006/relationships/image" Target="../media/image166.png"/><Relationship Id="rId13" Type="http://schemas.openxmlformats.org/officeDocument/2006/relationships/image" Target="../media/image167.png"/><Relationship Id="rId1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image" Target="../media/image168.png"/><Relationship Id="rId2" Type="http://schemas.openxmlformats.org/officeDocument/2006/relationships/image" Target="../media/image11.png"/><Relationship Id="rId3" Type="http://schemas.openxmlformats.org/officeDocument/2006/relationships/image" Target="../media/image169.png"/><Relationship Id="rId4" Type="http://schemas.openxmlformats.org/officeDocument/2006/relationships/image" Target="../media/image170.png"/><Relationship Id="rId5" Type="http://schemas.openxmlformats.org/officeDocument/2006/relationships/image" Target="../media/image171.png"/><Relationship Id="rId6" Type="http://schemas.openxmlformats.org/officeDocument/2006/relationships/image" Target="../media/image36.png"/><Relationship Id="rId7" Type="http://schemas.openxmlformats.org/officeDocument/2006/relationships/image" Target="../media/image72.png"/><Relationship Id="rId8" Type="http://schemas.openxmlformats.org/officeDocument/2006/relationships/image" Target="../media/image72.png"/><Relationship Id="rId9" Type="http://schemas.openxmlformats.org/officeDocument/2006/relationships/image" Target="../media/image72.png"/><Relationship Id="rId10" Type="http://schemas.openxmlformats.org/officeDocument/2006/relationships/image" Target="../media/image72.png"/><Relationship Id="rId11" Type="http://schemas.openxmlformats.org/officeDocument/2006/relationships/image" Target="../media/image130.png"/><Relationship Id="rId12" Type="http://schemas.openxmlformats.org/officeDocument/2006/relationships/image" Target="../media/image21.png"/><Relationship Id="rId13" Type="http://schemas.openxmlformats.org/officeDocument/2006/relationships/image" Target="../media/image172.png"/><Relationship Id="rId14" Type="http://schemas.openxmlformats.org/officeDocument/2006/relationships/image" Target="../media/image173.png"/><Relationship Id="rId15" Type="http://schemas.openxmlformats.org/officeDocument/2006/relationships/image" Target="../media/image174.png"/><Relationship Id="rId16"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image" Target="../media/image175.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76.png"/><Relationship Id="rId5" Type="http://schemas.openxmlformats.org/officeDocument/2006/relationships/image" Target="../media/image177.png"/><Relationship Id="rId6" Type="http://schemas.openxmlformats.org/officeDocument/2006/relationships/image" Target="../media/image177.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80.png"/><Relationship Id="rId11" Type="http://schemas.openxmlformats.org/officeDocument/2006/relationships/image" Target="../media/image181.png"/><Relationship Id="rId12" Type="http://schemas.openxmlformats.org/officeDocument/2006/relationships/image" Target="../media/image182.png"/><Relationship Id="rId13" Type="http://schemas.openxmlformats.org/officeDocument/2006/relationships/image" Target="../media/image183.png"/><Relationship Id="rId14"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image" Target="../media/image184.png"/><Relationship Id="rId2" Type="http://schemas.openxmlformats.org/officeDocument/2006/relationships/image" Target="../media/image11.png"/><Relationship Id="rId3" Type="http://schemas.openxmlformats.org/officeDocument/2006/relationships/image" Target="../media/image44.png"/><Relationship Id="rId4" Type="http://schemas.openxmlformats.org/officeDocument/2006/relationships/image" Target="../media/image185.png"/><Relationship Id="rId5" Type="http://schemas.openxmlformats.org/officeDocument/2006/relationships/image" Target="../media/image186.png"/><Relationship Id="rId6" Type="http://schemas.openxmlformats.org/officeDocument/2006/relationships/image" Target="../media/image187.png"/><Relationship Id="rId7" Type="http://schemas.openxmlformats.org/officeDocument/2006/relationships/image" Target="../media/image188.png"/><Relationship Id="rId8"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image" Target="../media/image189.png"/><Relationship Id="rId2" Type="http://schemas.openxmlformats.org/officeDocument/2006/relationships/image" Target="../media/image11.png"/><Relationship Id="rId3" Type="http://schemas.openxmlformats.org/officeDocument/2006/relationships/image" Target="../media/image190.png"/><Relationship Id="rId4" Type="http://schemas.openxmlformats.org/officeDocument/2006/relationships/image" Target="../media/image191.png"/><Relationship Id="rId5" Type="http://schemas.openxmlformats.org/officeDocument/2006/relationships/image" Target="../media/image192.png"/><Relationship Id="rId6" Type="http://schemas.openxmlformats.org/officeDocument/2006/relationships/image" Target="../media/image130.png"/><Relationship Id="rId7" Type="http://schemas.openxmlformats.org/officeDocument/2006/relationships/image" Target="../media/image72.png"/><Relationship Id="rId8" Type="http://schemas.openxmlformats.org/officeDocument/2006/relationships/image" Target="../media/image72.png"/><Relationship Id="rId9" Type="http://schemas.openxmlformats.org/officeDocument/2006/relationships/image" Target="../media/image72.png"/><Relationship Id="rId10" Type="http://schemas.openxmlformats.org/officeDocument/2006/relationships/image" Target="../media/image174.png"/><Relationship Id="rId11" Type="http://schemas.openxmlformats.org/officeDocument/2006/relationships/image" Target="../media/image193.png"/><Relationship Id="rId12" Type="http://schemas.openxmlformats.org/officeDocument/2006/relationships/image" Target="../media/image194.png"/><Relationship Id="rId13" Type="http://schemas.openxmlformats.org/officeDocument/2006/relationships/image" Target="../media/image195.png"/><Relationship Id="rId14" Type="http://schemas.openxmlformats.org/officeDocument/2006/relationships/image" Target="../media/image196.png"/><Relationship Id="rId15" Type="http://schemas.openxmlformats.org/officeDocument/2006/relationships/image" Target="../media/image197.png"/><Relationship Id="rId16" Type="http://schemas.openxmlformats.org/officeDocument/2006/relationships/image" Target="../media/image198.png"/><Relationship Id="rId17" Type="http://schemas.openxmlformats.org/officeDocument/2006/relationships/image" Target="../media/image199.png"/><Relationship Id="rId18" Type="http://schemas.openxmlformats.org/officeDocument/2006/relationships/image" Target="../media/image200.png"/><Relationship Id="rId19"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11.png"/><Relationship Id="rId3" Type="http://schemas.openxmlformats.org/officeDocument/2006/relationships/image" Target="../media/image202.png"/><Relationship Id="rId4" Type="http://schemas.openxmlformats.org/officeDocument/2006/relationships/image" Target="../media/image203.png"/><Relationship Id="rId5" Type="http://schemas.openxmlformats.org/officeDocument/2006/relationships/image" Target="../media/image204.png"/><Relationship Id="rId6" Type="http://schemas.openxmlformats.org/officeDocument/2006/relationships/image" Target="../media/image205.png"/><Relationship Id="rId7" Type="http://schemas.openxmlformats.org/officeDocument/2006/relationships/image" Target="../media/image206.png"/><Relationship Id="rId8" Type="http://schemas.openxmlformats.org/officeDocument/2006/relationships/image" Target="../media/image207.png"/><Relationship Id="rId9" Type="http://schemas.openxmlformats.org/officeDocument/2006/relationships/image" Target="../media/image208.png"/><Relationship Id="rId10" Type="http://schemas.openxmlformats.org/officeDocument/2006/relationships/image" Target="../media/image208.png"/><Relationship Id="rId11" Type="http://schemas.openxmlformats.org/officeDocument/2006/relationships/image" Target="../media/image209.png"/><Relationship Id="rId12" Type="http://schemas.openxmlformats.org/officeDocument/2006/relationships/image" Target="../media/image210.png"/><Relationship Id="rId13" Type="http://schemas.openxmlformats.org/officeDocument/2006/relationships/image" Target="../media/image180.png"/><Relationship Id="rId14" Type="http://schemas.openxmlformats.org/officeDocument/2006/relationships/image" Target="../media/image211.png"/><Relationship Id="rId15" Type="http://schemas.openxmlformats.org/officeDocument/2006/relationships/image" Target="../media/image212.png"/><Relationship Id="rId16"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image" Target="../media/image213.png"/><Relationship Id="rId2" Type="http://schemas.openxmlformats.org/officeDocument/2006/relationships/image" Target="../media/image11.png"/><Relationship Id="rId3" Type="http://schemas.openxmlformats.org/officeDocument/2006/relationships/image" Target="../media/image214.png"/><Relationship Id="rId4" Type="http://schemas.openxmlformats.org/officeDocument/2006/relationships/image" Target="../media/image215.png"/><Relationship Id="rId5" Type="http://schemas.openxmlformats.org/officeDocument/2006/relationships/image" Target="../media/image216.png"/><Relationship Id="rId6" Type="http://schemas.openxmlformats.org/officeDocument/2006/relationships/image" Target="../media/image217.png"/><Relationship Id="rId7" Type="http://schemas.openxmlformats.org/officeDocument/2006/relationships/image" Target="../media/image44.png"/><Relationship Id="rId8"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218.png"/><Relationship Id="rId2" Type="http://schemas.openxmlformats.org/officeDocument/2006/relationships/image" Target="../media/image11.png"/><Relationship Id="rId3" Type="http://schemas.openxmlformats.org/officeDocument/2006/relationships/image" Target="../media/image219.png"/><Relationship Id="rId4" Type="http://schemas.openxmlformats.org/officeDocument/2006/relationships/image" Target="../media/image220.png"/><Relationship Id="rId5" Type="http://schemas.openxmlformats.org/officeDocument/2006/relationships/image" Target="../media/image221.png"/><Relationship Id="rId6" Type="http://schemas.openxmlformats.org/officeDocument/2006/relationships/image" Target="../media/image222.png"/><Relationship Id="rId7" Type="http://schemas.openxmlformats.org/officeDocument/2006/relationships/image" Target="../media/image223.png"/><Relationship Id="rId8" Type="http://schemas.openxmlformats.org/officeDocument/2006/relationships/image" Target="../media/image220.png"/><Relationship Id="rId9" Type="http://schemas.openxmlformats.org/officeDocument/2006/relationships/image" Target="../media/image224.png"/><Relationship Id="rId10" Type="http://schemas.openxmlformats.org/officeDocument/2006/relationships/image" Target="../media/image225.png"/><Relationship Id="rId11" Type="http://schemas.openxmlformats.org/officeDocument/2006/relationships/image" Target="../media/image226.png"/><Relationship Id="rId12" Type="http://schemas.openxmlformats.org/officeDocument/2006/relationships/image" Target="../media/image220.png"/><Relationship Id="rId13" Type="http://schemas.openxmlformats.org/officeDocument/2006/relationships/image" Target="../media/image227.png"/><Relationship Id="rId14" Type="http://schemas.openxmlformats.org/officeDocument/2006/relationships/image" Target="../media/image228.png"/><Relationship Id="rId15" Type="http://schemas.openxmlformats.org/officeDocument/2006/relationships/image" Target="../media/image229.png"/><Relationship Id="rId16" Type="http://schemas.openxmlformats.org/officeDocument/2006/relationships/image" Target="../media/image230.png"/><Relationship Id="rId17" Type="http://schemas.openxmlformats.org/officeDocument/2006/relationships/image" Target="../media/image231.png"/><Relationship Id="rId18" Type="http://schemas.openxmlformats.org/officeDocument/2006/relationships/image" Target="../media/image232.png"/><Relationship Id="rId19" Type="http://schemas.openxmlformats.org/officeDocument/2006/relationships/image" Target="../media/image233.png"/><Relationship Id="rId20" Type="http://schemas.openxmlformats.org/officeDocument/2006/relationships/image" Target="../media/image234.png"/><Relationship Id="rId21" Type="http://schemas.openxmlformats.org/officeDocument/2006/relationships/image" Target="../media/image235.png"/><Relationship Id="rId2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image" Target="../media/image236.png"/><Relationship Id="rId2" Type="http://schemas.openxmlformats.org/officeDocument/2006/relationships/image" Target="../media/image11.png"/><Relationship Id="rId3" Type="http://schemas.openxmlformats.org/officeDocument/2006/relationships/image" Target="../media/image237.png"/><Relationship Id="rId4" Type="http://schemas.openxmlformats.org/officeDocument/2006/relationships/image" Target="../media/image72.png"/><Relationship Id="rId5" Type="http://schemas.openxmlformats.org/officeDocument/2006/relationships/image" Target="../media/image72.png"/><Relationship Id="rId6" Type="http://schemas.openxmlformats.org/officeDocument/2006/relationships/image" Target="../media/image72.png"/><Relationship Id="rId7" Type="http://schemas.openxmlformats.org/officeDocument/2006/relationships/image" Target="../media/image238.png"/><Relationship Id="rId8" Type="http://schemas.openxmlformats.org/officeDocument/2006/relationships/image" Target="../media/image36.png"/><Relationship Id="rId9" Type="http://schemas.openxmlformats.org/officeDocument/2006/relationships/image" Target="../media/image239.png"/><Relationship Id="rId10" Type="http://schemas.openxmlformats.org/officeDocument/2006/relationships/image" Target="../media/image240.png"/><Relationship Id="rId11" Type="http://schemas.openxmlformats.org/officeDocument/2006/relationships/image" Target="../media/image241.png"/><Relationship Id="rId12" Type="http://schemas.openxmlformats.org/officeDocument/2006/relationships/image" Target="../media/image242.png"/><Relationship Id="rId13" Type="http://schemas.openxmlformats.org/officeDocument/2006/relationships/image" Target="../media/image243.png"/><Relationship Id="rId14" Type="http://schemas.openxmlformats.org/officeDocument/2006/relationships/image" Target="../media/image192.png"/><Relationship Id="rId15" Type="http://schemas.openxmlformats.org/officeDocument/2006/relationships/image" Target="../media/image244.png"/><Relationship Id="rId16" Type="http://schemas.openxmlformats.org/officeDocument/2006/relationships/image" Target="../media/image174.png"/><Relationship Id="rId17" Type="http://schemas.openxmlformats.org/officeDocument/2006/relationships/image" Target="../media/image195.png"/><Relationship Id="rId18" Type="http://schemas.openxmlformats.org/officeDocument/2006/relationships/image" Target="../media/image245.png"/><Relationship Id="rId19" Type="http://schemas.openxmlformats.org/officeDocument/2006/relationships/image" Target="../media/image246.png"/><Relationship Id="rId20" Type="http://schemas.openxmlformats.org/officeDocument/2006/relationships/image" Target="../media/image247.png"/><Relationship Id="rId2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image" Target="../media/image248.png"/><Relationship Id="rId2" Type="http://schemas.openxmlformats.org/officeDocument/2006/relationships/image" Target="../media/image11.png"/><Relationship Id="rId3" Type="http://schemas.openxmlformats.org/officeDocument/2006/relationships/image" Target="../media/image174.png"/><Relationship Id="rId4" Type="http://schemas.openxmlformats.org/officeDocument/2006/relationships/image" Target="../media/image249.png"/><Relationship Id="rId5" Type="http://schemas.openxmlformats.org/officeDocument/2006/relationships/image" Target="../media/image250.png"/><Relationship Id="rId6" Type="http://schemas.openxmlformats.org/officeDocument/2006/relationships/image" Target="../media/image251.png"/><Relationship Id="rId7" Type="http://schemas.openxmlformats.org/officeDocument/2006/relationships/image" Target="../media/image252.png"/><Relationship Id="rId8" Type="http://schemas.openxmlformats.org/officeDocument/2006/relationships/image" Target="../media/image253.png"/><Relationship Id="rId9" Type="http://schemas.openxmlformats.org/officeDocument/2006/relationships/image" Target="../media/image254.png"/><Relationship Id="rId10" Type="http://schemas.openxmlformats.org/officeDocument/2006/relationships/image" Target="../media/image255.png"/><Relationship Id="rId11" Type="http://schemas.openxmlformats.org/officeDocument/2006/relationships/image" Target="../media/image256.png"/><Relationship Id="rId12" Type="http://schemas.openxmlformats.org/officeDocument/2006/relationships/image" Target="../media/image257.png"/><Relationship Id="rId13" Type="http://schemas.openxmlformats.org/officeDocument/2006/relationships/image" Target="../media/image258.png"/><Relationship Id="rId14" Type="http://schemas.openxmlformats.org/officeDocument/2006/relationships/image" Target="../media/image259.png"/><Relationship Id="rId15" Type="http://schemas.openxmlformats.org/officeDocument/2006/relationships/image" Target="../media/image260.png"/><Relationship Id="rId16" Type="http://schemas.openxmlformats.org/officeDocument/2006/relationships/image" Target="../media/image261.png"/><Relationship Id="rId17" Type="http://schemas.openxmlformats.org/officeDocument/2006/relationships/image" Target="../media/image262.png"/><Relationship Id="rId18" Type="http://schemas.openxmlformats.org/officeDocument/2006/relationships/image" Target="../media/image263.png"/><Relationship Id="rId19"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image" Target="../media/image264.png"/><Relationship Id="rId2" Type="http://schemas.openxmlformats.org/officeDocument/2006/relationships/image" Target="../media/image11.png"/><Relationship Id="rId3" Type="http://schemas.openxmlformats.org/officeDocument/2006/relationships/image" Target="../media/image265.png"/><Relationship Id="rId4" Type="http://schemas.openxmlformats.org/officeDocument/2006/relationships/image" Target="../media/image266.png"/><Relationship Id="rId5" Type="http://schemas.openxmlformats.org/officeDocument/2006/relationships/image" Target="../media/image267.png"/><Relationship Id="rId6" Type="http://schemas.openxmlformats.org/officeDocument/2006/relationships/image" Target="../media/image268.png"/><Relationship Id="rId7" Type="http://schemas.openxmlformats.org/officeDocument/2006/relationships/image" Target="../media/image269.png"/><Relationship Id="rId8" Type="http://schemas.openxmlformats.org/officeDocument/2006/relationships/image" Target="../media/image270.png"/><Relationship Id="rId9" Type="http://schemas.openxmlformats.org/officeDocument/2006/relationships/image" Target="../media/image271.png"/><Relationship Id="rId10" Type="http://schemas.openxmlformats.org/officeDocument/2006/relationships/image" Target="../media/image272.png"/><Relationship Id="rId11" Type="http://schemas.openxmlformats.org/officeDocument/2006/relationships/image" Target="../media/image273.png"/><Relationship Id="rId12" Type="http://schemas.openxmlformats.org/officeDocument/2006/relationships/image" Target="../media/image274.png"/><Relationship Id="rId13" Type="http://schemas.openxmlformats.org/officeDocument/2006/relationships/image" Target="../media/image275.png"/><Relationship Id="rId14" Type="http://schemas.openxmlformats.org/officeDocument/2006/relationships/image" Target="../media/image76.png"/><Relationship Id="rId15"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11.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image" Target="../media/image276.png"/><Relationship Id="rId2" Type="http://schemas.openxmlformats.org/officeDocument/2006/relationships/image" Target="../media/image11.png"/><Relationship Id="rId3" Type="http://schemas.openxmlformats.org/officeDocument/2006/relationships/image" Target="../media/image155.png"/><Relationship Id="rId4" Type="http://schemas.openxmlformats.org/officeDocument/2006/relationships/image" Target="../media/image176.png"/><Relationship Id="rId5" Type="http://schemas.openxmlformats.org/officeDocument/2006/relationships/image" Target="../media/image277.png"/><Relationship Id="rId6" Type="http://schemas.openxmlformats.org/officeDocument/2006/relationships/image" Target="../media/image278.png"/><Relationship Id="rId7" Type="http://schemas.openxmlformats.org/officeDocument/2006/relationships/image" Target="../media/image279.png"/><Relationship Id="rId8" Type="http://schemas.openxmlformats.org/officeDocument/2006/relationships/image" Target="../media/image280.png"/><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11.png"/><Relationship Id="rId3" Type="http://schemas.openxmlformats.org/officeDocument/2006/relationships/image" Target="../media/image282.png"/><Relationship Id="rId4" Type="http://schemas.openxmlformats.org/officeDocument/2006/relationships/image" Target="../media/image283.png"/><Relationship Id="rId5" Type="http://schemas.openxmlformats.org/officeDocument/2006/relationships/image" Target="../media/image284.png"/><Relationship Id="rId6" Type="http://schemas.openxmlformats.org/officeDocument/2006/relationships/image" Target="../media/image285.png"/><Relationship Id="rId7" Type="http://schemas.openxmlformats.org/officeDocument/2006/relationships/image" Target="../media/image286.png"/><Relationship Id="rId8" Type="http://schemas.openxmlformats.org/officeDocument/2006/relationships/image" Target="../media/image287.png"/><Relationship Id="rId9" Type="http://schemas.openxmlformats.org/officeDocument/2006/relationships/image" Target="../media/image288.png"/><Relationship Id="rId10" Type="http://schemas.openxmlformats.org/officeDocument/2006/relationships/image" Target="../media/image289.png"/><Relationship Id="rId11" Type="http://schemas.openxmlformats.org/officeDocument/2006/relationships/image" Target="../media/image244.png"/><Relationship Id="rId12" Type="http://schemas.openxmlformats.org/officeDocument/2006/relationships/image" Target="../media/image290.png"/><Relationship Id="rId13" Type="http://schemas.openxmlformats.org/officeDocument/2006/relationships/image" Target="../media/image291.png"/><Relationship Id="rId14" Type="http://schemas.openxmlformats.org/officeDocument/2006/relationships/image" Target="../media/image292.png"/><Relationship Id="rId15" Type="http://schemas.openxmlformats.org/officeDocument/2006/relationships/image" Target="../media/image293.png"/><Relationship Id="rId16" Type="http://schemas.openxmlformats.org/officeDocument/2006/relationships/image" Target="../media/image294.png"/><Relationship Id="rId17"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1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11.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11.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8.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2" Type="http://schemas.openxmlformats.org/officeDocument/2006/relationships/image" Target="../media/image50.png"/><Relationship Id="rId13" Type="http://schemas.openxmlformats.org/officeDocument/2006/relationships/image" Target="../media/image50.png"/><Relationship Id="rId14"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1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11.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42.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 Id="rId15"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slideLayout" Target="../slideLayouts/slideLayout22.xml"/></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10696320" cy="6016320"/>
          </a:xfrm>
          <a:prstGeom prst="rect">
            <a:avLst/>
          </a:prstGeom>
          <a:noFill/>
          <a:ln w="0">
            <a:noFill/>
          </a:ln>
        </p:spPr>
      </p:pic>
      <p:sp>
        <p:nvSpPr>
          <p:cNvPr id="55" name=""/>
          <p:cNvSpPr/>
          <p:nvPr/>
        </p:nvSpPr>
        <p:spPr>
          <a:xfrm>
            <a:off x="8557200" y="0"/>
            <a:ext cx="2139480" cy="2139480"/>
          </a:xfrm>
          <a:custGeom>
            <a:avLst/>
            <a:gdLst/>
            <a:ahLst/>
            <a:rect l="0" t="0" r="r" b="b"/>
            <a:pathLst>
              <a:path w="5943" h="5943">
                <a:moveTo>
                  <a:pt x="0" y="0"/>
                </a:moveTo>
                <a:lnTo>
                  <a:pt x="5943" y="0"/>
                </a:lnTo>
                <a:lnTo>
                  <a:pt x="5943" y="5943"/>
                </a:lnTo>
                <a:lnTo>
                  <a:pt x="0" y="5943"/>
                </a:lnTo>
                <a:lnTo>
                  <a:pt x="0" y="0"/>
                </a:lnTo>
                <a:close/>
              </a:path>
            </a:pathLst>
          </a:custGeom>
          <a:solidFill>
            <a:srgbClr val="ffffff">
              <a:alpha val="5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6" name=""/>
          <p:cNvSpPr/>
          <p:nvPr/>
        </p:nvSpPr>
        <p:spPr>
          <a:xfrm>
            <a:off x="334080" y="3743640"/>
            <a:ext cx="1604880" cy="1604880"/>
          </a:xfrm>
          <a:custGeom>
            <a:avLst/>
            <a:gdLst/>
            <a:ahLst/>
            <a:rect l="0" t="0" r="r" b="b"/>
            <a:pathLst>
              <a:path w="4458" h="4458">
                <a:moveTo>
                  <a:pt x="0" y="0"/>
                </a:moveTo>
                <a:lnTo>
                  <a:pt x="4458" y="0"/>
                </a:lnTo>
                <a:lnTo>
                  <a:pt x="4458" y="4458"/>
                </a:lnTo>
                <a:lnTo>
                  <a:pt x="0" y="4458"/>
                </a:lnTo>
                <a:lnTo>
                  <a:pt x="0" y="0"/>
                </a:lnTo>
                <a:close/>
              </a:path>
            </a:pathLst>
          </a:custGeom>
          <a:solidFill>
            <a:srgbClr val="ffffff">
              <a:alpha val="5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7" name=""/>
          <p:cNvSpPr/>
          <p:nvPr/>
        </p:nvSpPr>
        <p:spPr>
          <a:xfrm>
            <a:off x="668520" y="1337040"/>
            <a:ext cx="1069920" cy="1069920"/>
          </a:xfrm>
          <a:custGeom>
            <a:avLst/>
            <a:gdLst/>
            <a:ahLst/>
            <a:rect l="0" t="0" r="r" b="b"/>
            <a:pathLst>
              <a:path w="2972" h="2972">
                <a:moveTo>
                  <a:pt x="0" y="0"/>
                </a:moveTo>
                <a:lnTo>
                  <a:pt x="2972" y="0"/>
                </a:lnTo>
                <a:lnTo>
                  <a:pt x="2972" y="2972"/>
                </a:lnTo>
                <a:lnTo>
                  <a:pt x="0" y="2972"/>
                </a:lnTo>
                <a:lnTo>
                  <a:pt x="0" y="0"/>
                </a:lnTo>
                <a:close/>
              </a:path>
            </a:pathLst>
          </a:custGeom>
          <a:solidFill>
            <a:srgbClr val="ffffff">
              <a:alpha val="5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8" name="" descr=""/>
          <p:cNvPicPr/>
          <p:nvPr/>
        </p:nvPicPr>
        <p:blipFill>
          <a:blip r:embed="rId2"/>
          <a:stretch/>
        </p:blipFill>
        <p:spPr>
          <a:xfrm>
            <a:off x="7487640" y="-1604520"/>
            <a:ext cx="3208680" cy="3208680"/>
          </a:xfrm>
          <a:prstGeom prst="rect">
            <a:avLst/>
          </a:prstGeom>
          <a:noFill/>
          <a:ln w="0">
            <a:noFill/>
          </a:ln>
        </p:spPr>
      </p:pic>
      <p:pic>
        <p:nvPicPr>
          <p:cNvPr id="59" name="" descr=""/>
          <p:cNvPicPr/>
          <p:nvPr/>
        </p:nvPicPr>
        <p:blipFill>
          <a:blip r:embed="rId3"/>
          <a:stretch/>
        </p:blipFill>
        <p:spPr>
          <a:xfrm>
            <a:off x="-1069560" y="3877560"/>
            <a:ext cx="2139120" cy="2139120"/>
          </a:xfrm>
          <a:prstGeom prst="rect">
            <a:avLst/>
          </a:prstGeom>
          <a:noFill/>
          <a:ln w="0">
            <a:noFill/>
          </a:ln>
        </p:spPr>
      </p:pic>
      <p:sp>
        <p:nvSpPr>
          <p:cNvPr id="60" name=""/>
          <p:cNvSpPr txBox="1"/>
          <p:nvPr/>
        </p:nvSpPr>
        <p:spPr>
          <a:xfrm>
            <a:off x="3300840" y="505080"/>
            <a:ext cx="460080" cy="466560"/>
          </a:xfrm>
          <a:prstGeom prst="rect">
            <a:avLst/>
          </a:prstGeom>
          <a:noFill/>
          <a:ln w="0">
            <a:noFill/>
          </a:ln>
        </p:spPr>
        <p:txBody>
          <a:bodyPr wrap="none" lIns="0" rIns="0" tIns="0" bIns="0" anchor="t">
            <a:spAutoFit/>
          </a:bodyPr>
          <a:p>
            <a:r>
              <a:rPr b="1" lang="en-US" sz="3160" strike="noStrike" u="none">
                <a:solidFill>
                  <a:srgbClr val="ffffff"/>
                </a:solidFill>
                <a:effectLst/>
                <a:uFillTx/>
                <a:latin typeface="DejaVuSans"/>
                <a:ea typeface="DejaVuSans"/>
              </a:rPr>
              <a:t>AI</a:t>
            </a:r>
            <a:endParaRPr b="0" lang="en-US" sz="3160" strike="noStrike" u="none">
              <a:solidFill>
                <a:srgbClr val="000000"/>
              </a:solidFill>
              <a:effectLst/>
              <a:uFillTx/>
              <a:latin typeface="Times New Roman"/>
            </a:endParaRPr>
          </a:p>
        </p:txBody>
      </p:sp>
      <p:sp>
        <p:nvSpPr>
          <p:cNvPr id="61" name=""/>
          <p:cNvSpPr txBox="1"/>
          <p:nvPr/>
        </p:nvSpPr>
        <p:spPr>
          <a:xfrm>
            <a:off x="3760560" y="491040"/>
            <a:ext cx="3636360" cy="504720"/>
          </a:xfrm>
          <a:prstGeom prst="rect">
            <a:avLst/>
          </a:prstGeom>
          <a:noFill/>
          <a:ln w="0">
            <a:noFill/>
          </a:ln>
        </p:spPr>
        <p:txBody>
          <a:bodyPr wrap="none" lIns="0" rIns="0" tIns="0" bIns="0" anchor="t">
            <a:spAutoFit/>
          </a:bodyPr>
          <a:p>
            <a:r>
              <a:rPr b="0" lang="zh-CN" sz="3160" strike="noStrike" u="none">
                <a:solidFill>
                  <a:srgbClr val="ffffff"/>
                </a:solidFill>
                <a:effectLst/>
                <a:uFillTx/>
                <a:latin typeface="WenQuanYiZenHei"/>
                <a:ea typeface="WenQuanYiZenHei"/>
              </a:rPr>
              <a:t>を活用した企業変革</a:t>
            </a:r>
            <a:endParaRPr b="0" lang="en-US" sz="3160" strike="noStrike" u="none">
              <a:solidFill>
                <a:srgbClr val="000000"/>
              </a:solidFill>
              <a:effectLst/>
              <a:uFillTx/>
              <a:latin typeface="Times New Roman"/>
            </a:endParaRPr>
          </a:p>
        </p:txBody>
      </p:sp>
      <p:sp>
        <p:nvSpPr>
          <p:cNvPr id="62" name=""/>
          <p:cNvSpPr/>
          <p:nvPr/>
        </p:nvSpPr>
        <p:spPr>
          <a:xfrm>
            <a:off x="3634920" y="2440080"/>
            <a:ext cx="668880" cy="668880"/>
          </a:xfrm>
          <a:custGeom>
            <a:avLst/>
            <a:gdLst/>
            <a:ahLst/>
            <a:rect l="0" t="0" r="r" b="b"/>
            <a:pathLst>
              <a:path w="1858" h="1858">
                <a:moveTo>
                  <a:pt x="0" y="928"/>
                </a:moveTo>
                <a:cubicBezTo>
                  <a:pt x="0" y="867"/>
                  <a:pt x="6" y="807"/>
                  <a:pt x="18" y="747"/>
                </a:cubicBezTo>
                <a:cubicBezTo>
                  <a:pt x="30" y="687"/>
                  <a:pt x="48" y="629"/>
                  <a:pt x="71" y="573"/>
                </a:cubicBezTo>
                <a:cubicBezTo>
                  <a:pt x="94" y="517"/>
                  <a:pt x="124" y="463"/>
                  <a:pt x="158" y="412"/>
                </a:cubicBezTo>
                <a:cubicBezTo>
                  <a:pt x="192" y="362"/>
                  <a:pt x="230" y="315"/>
                  <a:pt x="273" y="272"/>
                </a:cubicBezTo>
                <a:cubicBezTo>
                  <a:pt x="316" y="229"/>
                  <a:pt x="363" y="190"/>
                  <a:pt x="414" y="156"/>
                </a:cubicBezTo>
                <a:cubicBezTo>
                  <a:pt x="465" y="122"/>
                  <a:pt x="518" y="94"/>
                  <a:pt x="574" y="70"/>
                </a:cubicBezTo>
                <a:cubicBezTo>
                  <a:pt x="631" y="47"/>
                  <a:pt x="689" y="29"/>
                  <a:pt x="749" y="18"/>
                </a:cubicBezTo>
                <a:cubicBezTo>
                  <a:pt x="808" y="6"/>
                  <a:pt x="869" y="0"/>
                  <a:pt x="930" y="0"/>
                </a:cubicBezTo>
                <a:cubicBezTo>
                  <a:pt x="991" y="0"/>
                  <a:pt x="1051" y="6"/>
                  <a:pt x="1111" y="18"/>
                </a:cubicBezTo>
                <a:cubicBezTo>
                  <a:pt x="1171" y="29"/>
                  <a:pt x="1229" y="47"/>
                  <a:pt x="1285" y="70"/>
                </a:cubicBezTo>
                <a:cubicBezTo>
                  <a:pt x="1341" y="94"/>
                  <a:pt x="1395" y="122"/>
                  <a:pt x="1446" y="156"/>
                </a:cubicBezTo>
                <a:cubicBezTo>
                  <a:pt x="1496" y="190"/>
                  <a:pt x="1543" y="229"/>
                  <a:pt x="1586" y="272"/>
                </a:cubicBezTo>
                <a:cubicBezTo>
                  <a:pt x="1629" y="315"/>
                  <a:pt x="1668" y="362"/>
                  <a:pt x="1702" y="412"/>
                </a:cubicBezTo>
                <a:cubicBezTo>
                  <a:pt x="1736" y="463"/>
                  <a:pt x="1764" y="517"/>
                  <a:pt x="1788" y="573"/>
                </a:cubicBezTo>
                <a:cubicBezTo>
                  <a:pt x="1811" y="629"/>
                  <a:pt x="1828" y="687"/>
                  <a:pt x="1840" y="747"/>
                </a:cubicBezTo>
                <a:cubicBezTo>
                  <a:pt x="1852" y="807"/>
                  <a:pt x="1858" y="867"/>
                  <a:pt x="1858" y="928"/>
                </a:cubicBezTo>
                <a:cubicBezTo>
                  <a:pt x="1858" y="989"/>
                  <a:pt x="1852" y="1050"/>
                  <a:pt x="1840" y="1109"/>
                </a:cubicBezTo>
                <a:cubicBezTo>
                  <a:pt x="1828" y="1169"/>
                  <a:pt x="1811" y="1227"/>
                  <a:pt x="1788" y="1284"/>
                </a:cubicBezTo>
                <a:cubicBezTo>
                  <a:pt x="1764" y="1340"/>
                  <a:pt x="1736" y="1393"/>
                  <a:pt x="1702" y="1444"/>
                </a:cubicBezTo>
                <a:cubicBezTo>
                  <a:pt x="1668" y="1495"/>
                  <a:pt x="1629" y="1542"/>
                  <a:pt x="1586" y="1586"/>
                </a:cubicBezTo>
                <a:cubicBezTo>
                  <a:pt x="1543" y="1629"/>
                  <a:pt x="1496" y="1667"/>
                  <a:pt x="1446" y="1701"/>
                </a:cubicBezTo>
                <a:cubicBezTo>
                  <a:pt x="1395" y="1735"/>
                  <a:pt x="1341" y="1764"/>
                  <a:pt x="1285" y="1787"/>
                </a:cubicBezTo>
                <a:cubicBezTo>
                  <a:pt x="1229" y="1810"/>
                  <a:pt x="1171" y="1828"/>
                  <a:pt x="1111" y="1840"/>
                </a:cubicBezTo>
                <a:cubicBezTo>
                  <a:pt x="1051" y="1852"/>
                  <a:pt x="991" y="1858"/>
                  <a:pt x="930" y="1858"/>
                </a:cubicBezTo>
                <a:cubicBezTo>
                  <a:pt x="869" y="1858"/>
                  <a:pt x="808" y="1852"/>
                  <a:pt x="749" y="1840"/>
                </a:cubicBezTo>
                <a:cubicBezTo>
                  <a:pt x="689" y="1828"/>
                  <a:pt x="631" y="1810"/>
                  <a:pt x="574" y="1787"/>
                </a:cubicBezTo>
                <a:cubicBezTo>
                  <a:pt x="518" y="1764"/>
                  <a:pt x="465" y="1735"/>
                  <a:pt x="414" y="1701"/>
                </a:cubicBezTo>
                <a:cubicBezTo>
                  <a:pt x="363" y="1667"/>
                  <a:pt x="316" y="1629"/>
                  <a:pt x="273" y="1586"/>
                </a:cubicBezTo>
                <a:cubicBezTo>
                  <a:pt x="230" y="1542"/>
                  <a:pt x="192" y="1495"/>
                  <a:pt x="158" y="1444"/>
                </a:cubicBezTo>
                <a:cubicBezTo>
                  <a:pt x="124" y="1393"/>
                  <a:pt x="94" y="1340"/>
                  <a:pt x="71" y="1284"/>
                </a:cubicBezTo>
                <a:cubicBezTo>
                  <a:pt x="48" y="1227"/>
                  <a:pt x="30" y="1169"/>
                  <a:pt x="18" y="1109"/>
                </a:cubicBezTo>
                <a:cubicBezTo>
                  <a:pt x="6" y="1050"/>
                  <a:pt x="0" y="989"/>
                  <a:pt x="0" y="928"/>
                </a:cubicBezTo>
                <a:close/>
              </a:path>
            </a:pathLst>
          </a:custGeom>
          <a:solidFill>
            <a:srgbClr val="ffffff">
              <a:alpha val="1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3" name=""/>
          <p:cNvSpPr/>
          <p:nvPr/>
        </p:nvSpPr>
        <p:spPr>
          <a:xfrm>
            <a:off x="3634920" y="2440080"/>
            <a:ext cx="668880" cy="668880"/>
          </a:xfrm>
          <a:custGeom>
            <a:avLst/>
            <a:gdLst/>
            <a:ahLst/>
            <a:rect l="0" t="0" r="r" b="b"/>
            <a:pathLst>
              <a:path w="1858" h="1858">
                <a:moveTo>
                  <a:pt x="0" y="928"/>
                </a:moveTo>
                <a:cubicBezTo>
                  <a:pt x="0" y="867"/>
                  <a:pt x="6" y="807"/>
                  <a:pt x="18" y="747"/>
                </a:cubicBezTo>
                <a:cubicBezTo>
                  <a:pt x="30" y="687"/>
                  <a:pt x="48" y="629"/>
                  <a:pt x="71" y="573"/>
                </a:cubicBezTo>
                <a:cubicBezTo>
                  <a:pt x="94" y="517"/>
                  <a:pt x="124" y="463"/>
                  <a:pt x="158" y="412"/>
                </a:cubicBezTo>
                <a:cubicBezTo>
                  <a:pt x="192" y="362"/>
                  <a:pt x="230" y="315"/>
                  <a:pt x="273" y="272"/>
                </a:cubicBezTo>
                <a:cubicBezTo>
                  <a:pt x="316" y="229"/>
                  <a:pt x="363" y="190"/>
                  <a:pt x="414" y="156"/>
                </a:cubicBezTo>
                <a:cubicBezTo>
                  <a:pt x="465" y="122"/>
                  <a:pt x="518" y="94"/>
                  <a:pt x="574" y="70"/>
                </a:cubicBezTo>
                <a:cubicBezTo>
                  <a:pt x="631" y="47"/>
                  <a:pt x="689" y="29"/>
                  <a:pt x="749" y="18"/>
                </a:cubicBezTo>
                <a:cubicBezTo>
                  <a:pt x="808" y="6"/>
                  <a:pt x="869" y="0"/>
                  <a:pt x="930" y="0"/>
                </a:cubicBezTo>
                <a:cubicBezTo>
                  <a:pt x="991" y="0"/>
                  <a:pt x="1051" y="6"/>
                  <a:pt x="1111" y="18"/>
                </a:cubicBezTo>
                <a:cubicBezTo>
                  <a:pt x="1171" y="29"/>
                  <a:pt x="1229" y="47"/>
                  <a:pt x="1285" y="70"/>
                </a:cubicBezTo>
                <a:cubicBezTo>
                  <a:pt x="1341" y="94"/>
                  <a:pt x="1395" y="122"/>
                  <a:pt x="1446" y="156"/>
                </a:cubicBezTo>
                <a:cubicBezTo>
                  <a:pt x="1496" y="190"/>
                  <a:pt x="1543" y="229"/>
                  <a:pt x="1586" y="272"/>
                </a:cubicBezTo>
                <a:cubicBezTo>
                  <a:pt x="1629" y="315"/>
                  <a:pt x="1668" y="362"/>
                  <a:pt x="1702" y="412"/>
                </a:cubicBezTo>
                <a:cubicBezTo>
                  <a:pt x="1736" y="463"/>
                  <a:pt x="1764" y="517"/>
                  <a:pt x="1788" y="573"/>
                </a:cubicBezTo>
                <a:cubicBezTo>
                  <a:pt x="1811" y="629"/>
                  <a:pt x="1828" y="687"/>
                  <a:pt x="1840" y="747"/>
                </a:cubicBezTo>
                <a:cubicBezTo>
                  <a:pt x="1852" y="807"/>
                  <a:pt x="1858" y="867"/>
                  <a:pt x="1858" y="928"/>
                </a:cubicBezTo>
                <a:cubicBezTo>
                  <a:pt x="1858" y="989"/>
                  <a:pt x="1852" y="1050"/>
                  <a:pt x="1840" y="1109"/>
                </a:cubicBezTo>
                <a:cubicBezTo>
                  <a:pt x="1828" y="1169"/>
                  <a:pt x="1811" y="1227"/>
                  <a:pt x="1788" y="1284"/>
                </a:cubicBezTo>
                <a:cubicBezTo>
                  <a:pt x="1764" y="1340"/>
                  <a:pt x="1736" y="1393"/>
                  <a:pt x="1702" y="1444"/>
                </a:cubicBezTo>
                <a:cubicBezTo>
                  <a:pt x="1668" y="1495"/>
                  <a:pt x="1629" y="1542"/>
                  <a:pt x="1586" y="1586"/>
                </a:cubicBezTo>
                <a:cubicBezTo>
                  <a:pt x="1543" y="1629"/>
                  <a:pt x="1496" y="1667"/>
                  <a:pt x="1446" y="1701"/>
                </a:cubicBezTo>
                <a:cubicBezTo>
                  <a:pt x="1395" y="1735"/>
                  <a:pt x="1341" y="1764"/>
                  <a:pt x="1285" y="1787"/>
                </a:cubicBezTo>
                <a:cubicBezTo>
                  <a:pt x="1229" y="1810"/>
                  <a:pt x="1171" y="1828"/>
                  <a:pt x="1111" y="1840"/>
                </a:cubicBezTo>
                <a:cubicBezTo>
                  <a:pt x="1051" y="1852"/>
                  <a:pt x="991" y="1858"/>
                  <a:pt x="930" y="1858"/>
                </a:cubicBezTo>
                <a:cubicBezTo>
                  <a:pt x="869" y="1858"/>
                  <a:pt x="808" y="1852"/>
                  <a:pt x="749" y="1840"/>
                </a:cubicBezTo>
                <a:cubicBezTo>
                  <a:pt x="689" y="1828"/>
                  <a:pt x="631" y="1810"/>
                  <a:pt x="574" y="1787"/>
                </a:cubicBezTo>
                <a:cubicBezTo>
                  <a:pt x="518" y="1764"/>
                  <a:pt x="465" y="1735"/>
                  <a:pt x="414" y="1701"/>
                </a:cubicBezTo>
                <a:cubicBezTo>
                  <a:pt x="363" y="1667"/>
                  <a:pt x="316" y="1629"/>
                  <a:pt x="273" y="1586"/>
                </a:cubicBezTo>
                <a:cubicBezTo>
                  <a:pt x="230" y="1542"/>
                  <a:pt x="192" y="1495"/>
                  <a:pt x="158" y="1444"/>
                </a:cubicBezTo>
                <a:cubicBezTo>
                  <a:pt x="124" y="1393"/>
                  <a:pt x="94" y="1340"/>
                  <a:pt x="71" y="1284"/>
                </a:cubicBezTo>
                <a:cubicBezTo>
                  <a:pt x="48" y="1227"/>
                  <a:pt x="30" y="1169"/>
                  <a:pt x="18" y="1109"/>
                </a:cubicBezTo>
                <a:cubicBezTo>
                  <a:pt x="6" y="1050"/>
                  <a:pt x="0" y="989"/>
                  <a:pt x="0" y="928"/>
                </a:cubicBezTo>
                <a:moveTo>
                  <a:pt x="930" y="46"/>
                </a:moveTo>
                <a:cubicBezTo>
                  <a:pt x="901" y="46"/>
                  <a:pt x="872" y="48"/>
                  <a:pt x="843" y="50"/>
                </a:cubicBezTo>
                <a:cubicBezTo>
                  <a:pt x="814" y="53"/>
                  <a:pt x="786" y="57"/>
                  <a:pt x="758" y="63"/>
                </a:cubicBezTo>
                <a:cubicBezTo>
                  <a:pt x="729" y="69"/>
                  <a:pt x="701" y="76"/>
                  <a:pt x="674" y="84"/>
                </a:cubicBezTo>
                <a:cubicBezTo>
                  <a:pt x="646" y="93"/>
                  <a:pt x="619" y="102"/>
                  <a:pt x="592" y="113"/>
                </a:cubicBezTo>
                <a:cubicBezTo>
                  <a:pt x="565" y="124"/>
                  <a:pt x="539" y="137"/>
                  <a:pt x="514" y="150"/>
                </a:cubicBezTo>
                <a:cubicBezTo>
                  <a:pt x="488" y="164"/>
                  <a:pt x="464" y="179"/>
                  <a:pt x="440" y="195"/>
                </a:cubicBezTo>
                <a:cubicBezTo>
                  <a:pt x="416" y="211"/>
                  <a:pt x="392" y="228"/>
                  <a:pt x="370" y="246"/>
                </a:cubicBezTo>
                <a:cubicBezTo>
                  <a:pt x="348" y="265"/>
                  <a:pt x="326" y="284"/>
                  <a:pt x="306" y="304"/>
                </a:cubicBezTo>
                <a:cubicBezTo>
                  <a:pt x="286" y="325"/>
                  <a:pt x="266" y="346"/>
                  <a:pt x="248" y="369"/>
                </a:cubicBezTo>
                <a:cubicBezTo>
                  <a:pt x="230" y="391"/>
                  <a:pt x="212" y="414"/>
                  <a:pt x="196" y="438"/>
                </a:cubicBezTo>
                <a:cubicBezTo>
                  <a:pt x="180" y="462"/>
                  <a:pt x="165" y="487"/>
                  <a:pt x="152" y="512"/>
                </a:cubicBezTo>
                <a:cubicBezTo>
                  <a:pt x="138" y="538"/>
                  <a:pt x="126" y="564"/>
                  <a:pt x="114" y="591"/>
                </a:cubicBezTo>
                <a:cubicBezTo>
                  <a:pt x="103" y="617"/>
                  <a:pt x="93" y="645"/>
                  <a:pt x="85" y="672"/>
                </a:cubicBezTo>
                <a:cubicBezTo>
                  <a:pt x="76" y="700"/>
                  <a:pt x="69" y="728"/>
                  <a:pt x="64" y="756"/>
                </a:cubicBezTo>
                <a:cubicBezTo>
                  <a:pt x="58" y="784"/>
                  <a:pt x="54" y="813"/>
                  <a:pt x="51" y="842"/>
                </a:cubicBezTo>
                <a:cubicBezTo>
                  <a:pt x="48" y="871"/>
                  <a:pt x="47" y="899"/>
                  <a:pt x="47" y="928"/>
                </a:cubicBezTo>
                <a:cubicBezTo>
                  <a:pt x="47" y="957"/>
                  <a:pt x="48" y="986"/>
                  <a:pt x="51" y="1015"/>
                </a:cubicBezTo>
                <a:cubicBezTo>
                  <a:pt x="54" y="1043"/>
                  <a:pt x="58" y="1072"/>
                  <a:pt x="64" y="1100"/>
                </a:cubicBezTo>
                <a:cubicBezTo>
                  <a:pt x="69" y="1129"/>
                  <a:pt x="76" y="1157"/>
                  <a:pt x="85" y="1184"/>
                </a:cubicBezTo>
                <a:cubicBezTo>
                  <a:pt x="93" y="1212"/>
                  <a:pt x="103" y="1239"/>
                  <a:pt x="114" y="1266"/>
                </a:cubicBezTo>
                <a:cubicBezTo>
                  <a:pt x="126" y="1292"/>
                  <a:pt x="138" y="1319"/>
                  <a:pt x="152" y="1344"/>
                </a:cubicBezTo>
                <a:cubicBezTo>
                  <a:pt x="165" y="1370"/>
                  <a:pt x="180" y="1394"/>
                  <a:pt x="196" y="1418"/>
                </a:cubicBezTo>
                <a:cubicBezTo>
                  <a:pt x="212" y="1442"/>
                  <a:pt x="230" y="1465"/>
                  <a:pt x="248" y="1488"/>
                </a:cubicBezTo>
                <a:cubicBezTo>
                  <a:pt x="266" y="1510"/>
                  <a:pt x="286" y="1532"/>
                  <a:pt x="306" y="1552"/>
                </a:cubicBezTo>
                <a:cubicBezTo>
                  <a:pt x="326" y="1572"/>
                  <a:pt x="348" y="1593"/>
                  <a:pt x="370" y="1611"/>
                </a:cubicBezTo>
                <a:cubicBezTo>
                  <a:pt x="392" y="1629"/>
                  <a:pt x="416" y="1647"/>
                  <a:pt x="440" y="1663"/>
                </a:cubicBezTo>
                <a:cubicBezTo>
                  <a:pt x="464" y="1679"/>
                  <a:pt x="488" y="1694"/>
                  <a:pt x="514" y="1707"/>
                </a:cubicBezTo>
                <a:cubicBezTo>
                  <a:pt x="539" y="1721"/>
                  <a:pt x="565" y="1733"/>
                  <a:pt x="592" y="1744"/>
                </a:cubicBezTo>
                <a:cubicBezTo>
                  <a:pt x="619" y="1755"/>
                  <a:pt x="646" y="1765"/>
                  <a:pt x="674" y="1773"/>
                </a:cubicBezTo>
                <a:cubicBezTo>
                  <a:pt x="701" y="1782"/>
                  <a:pt x="729" y="1789"/>
                  <a:pt x="758" y="1794"/>
                </a:cubicBezTo>
                <a:cubicBezTo>
                  <a:pt x="786" y="1800"/>
                  <a:pt x="814" y="1804"/>
                  <a:pt x="843" y="1807"/>
                </a:cubicBezTo>
                <a:cubicBezTo>
                  <a:pt x="872" y="1810"/>
                  <a:pt x="901" y="1811"/>
                  <a:pt x="930" y="1811"/>
                </a:cubicBezTo>
                <a:cubicBezTo>
                  <a:pt x="959" y="1811"/>
                  <a:pt x="987" y="1810"/>
                  <a:pt x="1016" y="1807"/>
                </a:cubicBezTo>
                <a:cubicBezTo>
                  <a:pt x="1045" y="1804"/>
                  <a:pt x="1073" y="1800"/>
                  <a:pt x="1102" y="1794"/>
                </a:cubicBezTo>
                <a:cubicBezTo>
                  <a:pt x="1130" y="1789"/>
                  <a:pt x="1158" y="1782"/>
                  <a:pt x="1186" y="1773"/>
                </a:cubicBezTo>
                <a:cubicBezTo>
                  <a:pt x="1213" y="1765"/>
                  <a:pt x="1241" y="1755"/>
                  <a:pt x="1267" y="1744"/>
                </a:cubicBezTo>
                <a:cubicBezTo>
                  <a:pt x="1294" y="1733"/>
                  <a:pt x="1320" y="1721"/>
                  <a:pt x="1346" y="1707"/>
                </a:cubicBezTo>
                <a:cubicBezTo>
                  <a:pt x="1371" y="1694"/>
                  <a:pt x="1396" y="1679"/>
                  <a:pt x="1420" y="1663"/>
                </a:cubicBezTo>
                <a:cubicBezTo>
                  <a:pt x="1444" y="1647"/>
                  <a:pt x="1467" y="1629"/>
                  <a:pt x="1489" y="1611"/>
                </a:cubicBezTo>
                <a:cubicBezTo>
                  <a:pt x="1512" y="1593"/>
                  <a:pt x="1533" y="1572"/>
                  <a:pt x="1553" y="1552"/>
                </a:cubicBezTo>
                <a:cubicBezTo>
                  <a:pt x="1574" y="1532"/>
                  <a:pt x="1593" y="1510"/>
                  <a:pt x="1612" y="1488"/>
                </a:cubicBezTo>
                <a:cubicBezTo>
                  <a:pt x="1630" y="1465"/>
                  <a:pt x="1647" y="1442"/>
                  <a:pt x="1663" y="1418"/>
                </a:cubicBezTo>
                <a:cubicBezTo>
                  <a:pt x="1679" y="1394"/>
                  <a:pt x="1694" y="1370"/>
                  <a:pt x="1708" y="1344"/>
                </a:cubicBezTo>
                <a:cubicBezTo>
                  <a:pt x="1721" y="1319"/>
                  <a:pt x="1734" y="1292"/>
                  <a:pt x="1745" y="1266"/>
                </a:cubicBezTo>
                <a:cubicBezTo>
                  <a:pt x="1756" y="1239"/>
                  <a:pt x="1765" y="1212"/>
                  <a:pt x="1774" y="1184"/>
                </a:cubicBezTo>
                <a:cubicBezTo>
                  <a:pt x="1782" y="1157"/>
                  <a:pt x="1789" y="1129"/>
                  <a:pt x="1795" y="1100"/>
                </a:cubicBezTo>
                <a:cubicBezTo>
                  <a:pt x="1800" y="1072"/>
                  <a:pt x="1805" y="1043"/>
                  <a:pt x="1808" y="1015"/>
                </a:cubicBezTo>
                <a:cubicBezTo>
                  <a:pt x="1810" y="986"/>
                  <a:pt x="1812" y="957"/>
                  <a:pt x="1812" y="928"/>
                </a:cubicBezTo>
                <a:cubicBezTo>
                  <a:pt x="1812" y="899"/>
                  <a:pt x="1810" y="871"/>
                  <a:pt x="1808" y="842"/>
                </a:cubicBezTo>
                <a:cubicBezTo>
                  <a:pt x="1805" y="813"/>
                  <a:pt x="1800" y="784"/>
                  <a:pt x="1795" y="756"/>
                </a:cubicBezTo>
                <a:cubicBezTo>
                  <a:pt x="1789" y="728"/>
                  <a:pt x="1782" y="700"/>
                  <a:pt x="1774" y="672"/>
                </a:cubicBezTo>
                <a:cubicBezTo>
                  <a:pt x="1765" y="645"/>
                  <a:pt x="1756" y="617"/>
                  <a:pt x="1745" y="591"/>
                </a:cubicBezTo>
                <a:cubicBezTo>
                  <a:pt x="1734" y="564"/>
                  <a:pt x="1721" y="538"/>
                  <a:pt x="1708" y="512"/>
                </a:cubicBezTo>
                <a:cubicBezTo>
                  <a:pt x="1694" y="487"/>
                  <a:pt x="1679" y="462"/>
                  <a:pt x="1663" y="438"/>
                </a:cubicBezTo>
                <a:cubicBezTo>
                  <a:pt x="1647" y="414"/>
                  <a:pt x="1630" y="391"/>
                  <a:pt x="1612" y="369"/>
                </a:cubicBezTo>
                <a:cubicBezTo>
                  <a:pt x="1593" y="346"/>
                  <a:pt x="1574" y="325"/>
                  <a:pt x="1553" y="304"/>
                </a:cubicBezTo>
                <a:cubicBezTo>
                  <a:pt x="1533" y="284"/>
                  <a:pt x="1512" y="265"/>
                  <a:pt x="1489" y="246"/>
                </a:cubicBezTo>
                <a:cubicBezTo>
                  <a:pt x="1467" y="228"/>
                  <a:pt x="1444" y="211"/>
                  <a:pt x="1420" y="195"/>
                </a:cubicBezTo>
                <a:cubicBezTo>
                  <a:pt x="1396" y="179"/>
                  <a:pt x="1371" y="164"/>
                  <a:pt x="1346" y="150"/>
                </a:cubicBezTo>
                <a:cubicBezTo>
                  <a:pt x="1320" y="137"/>
                  <a:pt x="1294" y="124"/>
                  <a:pt x="1267" y="113"/>
                </a:cubicBezTo>
                <a:cubicBezTo>
                  <a:pt x="1241" y="102"/>
                  <a:pt x="1213" y="93"/>
                  <a:pt x="1186" y="84"/>
                </a:cubicBezTo>
                <a:cubicBezTo>
                  <a:pt x="1158" y="76"/>
                  <a:pt x="1130" y="69"/>
                  <a:pt x="1102" y="63"/>
                </a:cubicBezTo>
                <a:cubicBezTo>
                  <a:pt x="1073" y="57"/>
                  <a:pt x="1045" y="53"/>
                  <a:pt x="1016" y="50"/>
                </a:cubicBezTo>
                <a:cubicBezTo>
                  <a:pt x="987" y="48"/>
                  <a:pt x="959" y="46"/>
                  <a:pt x="930" y="46"/>
                </a:cubicBezTo>
                <a:close/>
              </a:path>
            </a:pathLst>
          </a:custGeom>
          <a:solidFill>
            <a:srgbClr val="ffffff">
              <a:alpha val="2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64" name="" descr=""/>
          <p:cNvPicPr/>
          <p:nvPr/>
        </p:nvPicPr>
        <p:blipFill>
          <a:blip r:embed="rId4"/>
          <a:stretch/>
        </p:blipFill>
        <p:spPr>
          <a:xfrm>
            <a:off x="3818880" y="2624040"/>
            <a:ext cx="300600" cy="300600"/>
          </a:xfrm>
          <a:prstGeom prst="rect">
            <a:avLst/>
          </a:prstGeom>
          <a:noFill/>
          <a:ln w="0">
            <a:noFill/>
          </a:ln>
        </p:spPr>
      </p:pic>
      <p:sp>
        <p:nvSpPr>
          <p:cNvPr id="65" name=""/>
          <p:cNvSpPr/>
          <p:nvPr/>
        </p:nvSpPr>
        <p:spPr>
          <a:xfrm>
            <a:off x="4554360" y="2440080"/>
            <a:ext cx="668880" cy="668880"/>
          </a:xfrm>
          <a:custGeom>
            <a:avLst/>
            <a:gdLst/>
            <a:ahLst/>
            <a:rect l="0" t="0" r="r" b="b"/>
            <a:pathLst>
              <a:path w="1858" h="1858">
                <a:moveTo>
                  <a:pt x="17" y="747"/>
                </a:moveTo>
                <a:cubicBezTo>
                  <a:pt x="29" y="687"/>
                  <a:pt x="47" y="629"/>
                  <a:pt x="70" y="573"/>
                </a:cubicBezTo>
                <a:cubicBezTo>
                  <a:pt x="94" y="517"/>
                  <a:pt x="122" y="463"/>
                  <a:pt x="156" y="412"/>
                </a:cubicBezTo>
                <a:cubicBezTo>
                  <a:pt x="190" y="362"/>
                  <a:pt x="228" y="315"/>
                  <a:pt x="272" y="272"/>
                </a:cubicBezTo>
                <a:cubicBezTo>
                  <a:pt x="315" y="229"/>
                  <a:pt x="362" y="190"/>
                  <a:pt x="412" y="156"/>
                </a:cubicBezTo>
                <a:cubicBezTo>
                  <a:pt x="463" y="122"/>
                  <a:pt x="516" y="94"/>
                  <a:pt x="573" y="70"/>
                </a:cubicBezTo>
                <a:cubicBezTo>
                  <a:pt x="629" y="47"/>
                  <a:pt x="687" y="29"/>
                  <a:pt x="747" y="18"/>
                </a:cubicBezTo>
                <a:cubicBezTo>
                  <a:pt x="807" y="6"/>
                  <a:pt x="867" y="0"/>
                  <a:pt x="928" y="0"/>
                </a:cubicBezTo>
                <a:cubicBezTo>
                  <a:pt x="989" y="0"/>
                  <a:pt x="1050" y="6"/>
                  <a:pt x="1109" y="18"/>
                </a:cubicBezTo>
                <a:cubicBezTo>
                  <a:pt x="1169" y="29"/>
                  <a:pt x="1227" y="47"/>
                  <a:pt x="1284" y="70"/>
                </a:cubicBezTo>
                <a:cubicBezTo>
                  <a:pt x="1341" y="94"/>
                  <a:pt x="1394" y="122"/>
                  <a:pt x="1445" y="156"/>
                </a:cubicBezTo>
                <a:cubicBezTo>
                  <a:pt x="1496" y="190"/>
                  <a:pt x="1543" y="229"/>
                  <a:pt x="1586" y="272"/>
                </a:cubicBezTo>
                <a:cubicBezTo>
                  <a:pt x="1629" y="315"/>
                  <a:pt x="1667" y="362"/>
                  <a:pt x="1701" y="412"/>
                </a:cubicBezTo>
                <a:cubicBezTo>
                  <a:pt x="1735" y="463"/>
                  <a:pt x="1764" y="517"/>
                  <a:pt x="1787" y="573"/>
                </a:cubicBezTo>
                <a:cubicBezTo>
                  <a:pt x="1810" y="629"/>
                  <a:pt x="1828" y="687"/>
                  <a:pt x="1840" y="747"/>
                </a:cubicBezTo>
                <a:cubicBezTo>
                  <a:pt x="1852" y="807"/>
                  <a:pt x="1858" y="867"/>
                  <a:pt x="1858" y="928"/>
                </a:cubicBezTo>
                <a:cubicBezTo>
                  <a:pt x="1858" y="989"/>
                  <a:pt x="1852" y="1050"/>
                  <a:pt x="1840" y="1109"/>
                </a:cubicBezTo>
                <a:cubicBezTo>
                  <a:pt x="1828" y="1169"/>
                  <a:pt x="1810" y="1227"/>
                  <a:pt x="1787" y="1284"/>
                </a:cubicBezTo>
                <a:cubicBezTo>
                  <a:pt x="1764" y="1340"/>
                  <a:pt x="1735" y="1393"/>
                  <a:pt x="1701" y="1444"/>
                </a:cubicBezTo>
                <a:cubicBezTo>
                  <a:pt x="1667" y="1495"/>
                  <a:pt x="1629" y="1542"/>
                  <a:pt x="1586" y="1586"/>
                </a:cubicBezTo>
                <a:cubicBezTo>
                  <a:pt x="1543" y="1629"/>
                  <a:pt x="1496" y="1667"/>
                  <a:pt x="1445" y="1701"/>
                </a:cubicBezTo>
                <a:cubicBezTo>
                  <a:pt x="1394" y="1735"/>
                  <a:pt x="1341" y="1764"/>
                  <a:pt x="1284" y="1787"/>
                </a:cubicBezTo>
                <a:cubicBezTo>
                  <a:pt x="1227" y="1810"/>
                  <a:pt x="1169" y="1828"/>
                  <a:pt x="1109" y="1840"/>
                </a:cubicBezTo>
                <a:cubicBezTo>
                  <a:pt x="1049" y="1852"/>
                  <a:pt x="989" y="1858"/>
                  <a:pt x="928" y="1858"/>
                </a:cubicBezTo>
                <a:cubicBezTo>
                  <a:pt x="867" y="1858"/>
                  <a:pt x="807" y="1852"/>
                  <a:pt x="747" y="1840"/>
                </a:cubicBezTo>
                <a:cubicBezTo>
                  <a:pt x="687" y="1828"/>
                  <a:pt x="629" y="1810"/>
                  <a:pt x="573" y="1787"/>
                </a:cubicBezTo>
                <a:cubicBezTo>
                  <a:pt x="516" y="1764"/>
                  <a:pt x="463" y="1735"/>
                  <a:pt x="412" y="1701"/>
                </a:cubicBezTo>
                <a:cubicBezTo>
                  <a:pt x="362" y="1667"/>
                  <a:pt x="315" y="1629"/>
                  <a:pt x="272" y="1586"/>
                </a:cubicBezTo>
                <a:cubicBezTo>
                  <a:pt x="228" y="1542"/>
                  <a:pt x="190" y="1495"/>
                  <a:pt x="156" y="1444"/>
                </a:cubicBezTo>
                <a:cubicBezTo>
                  <a:pt x="122" y="1393"/>
                  <a:pt x="94" y="1340"/>
                  <a:pt x="70" y="1284"/>
                </a:cubicBezTo>
                <a:cubicBezTo>
                  <a:pt x="47" y="1227"/>
                  <a:pt x="29" y="1169"/>
                  <a:pt x="17" y="1109"/>
                </a:cubicBezTo>
                <a:cubicBezTo>
                  <a:pt x="6" y="1050"/>
                  <a:pt x="0" y="989"/>
                  <a:pt x="0" y="928"/>
                </a:cubicBezTo>
                <a:cubicBezTo>
                  <a:pt x="0" y="867"/>
                  <a:pt x="6" y="807"/>
                  <a:pt x="17" y="747"/>
                </a:cubicBezTo>
                <a:close/>
              </a:path>
            </a:pathLst>
          </a:custGeom>
          <a:solidFill>
            <a:srgbClr val="ffffff">
              <a:alpha val="1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6" name=""/>
          <p:cNvSpPr/>
          <p:nvPr/>
        </p:nvSpPr>
        <p:spPr>
          <a:xfrm>
            <a:off x="4554360" y="2440080"/>
            <a:ext cx="668880" cy="668880"/>
          </a:xfrm>
          <a:custGeom>
            <a:avLst/>
            <a:gdLst/>
            <a:ahLst/>
            <a:rect l="0" t="0" r="r" b="b"/>
            <a:pathLst>
              <a:path w="1858" h="1858">
                <a:moveTo>
                  <a:pt x="0" y="928"/>
                </a:moveTo>
                <a:cubicBezTo>
                  <a:pt x="0" y="867"/>
                  <a:pt x="6" y="807"/>
                  <a:pt x="17" y="747"/>
                </a:cubicBezTo>
                <a:cubicBezTo>
                  <a:pt x="29" y="687"/>
                  <a:pt x="47" y="629"/>
                  <a:pt x="70" y="573"/>
                </a:cubicBezTo>
                <a:cubicBezTo>
                  <a:pt x="94" y="517"/>
                  <a:pt x="122" y="463"/>
                  <a:pt x="156" y="412"/>
                </a:cubicBezTo>
                <a:cubicBezTo>
                  <a:pt x="190" y="362"/>
                  <a:pt x="228" y="315"/>
                  <a:pt x="272" y="272"/>
                </a:cubicBezTo>
                <a:cubicBezTo>
                  <a:pt x="315" y="229"/>
                  <a:pt x="362" y="190"/>
                  <a:pt x="412" y="156"/>
                </a:cubicBezTo>
                <a:cubicBezTo>
                  <a:pt x="463" y="122"/>
                  <a:pt x="516" y="94"/>
                  <a:pt x="573" y="70"/>
                </a:cubicBezTo>
                <a:cubicBezTo>
                  <a:pt x="629" y="47"/>
                  <a:pt x="687" y="29"/>
                  <a:pt x="747" y="18"/>
                </a:cubicBezTo>
                <a:cubicBezTo>
                  <a:pt x="807" y="6"/>
                  <a:pt x="867" y="0"/>
                  <a:pt x="928" y="0"/>
                </a:cubicBezTo>
                <a:cubicBezTo>
                  <a:pt x="989" y="0"/>
                  <a:pt x="1049" y="6"/>
                  <a:pt x="1109" y="18"/>
                </a:cubicBezTo>
                <a:cubicBezTo>
                  <a:pt x="1169" y="29"/>
                  <a:pt x="1227" y="47"/>
                  <a:pt x="1284" y="70"/>
                </a:cubicBezTo>
                <a:cubicBezTo>
                  <a:pt x="1341" y="94"/>
                  <a:pt x="1394" y="122"/>
                  <a:pt x="1445" y="156"/>
                </a:cubicBezTo>
                <a:cubicBezTo>
                  <a:pt x="1496" y="190"/>
                  <a:pt x="1543" y="229"/>
                  <a:pt x="1586" y="272"/>
                </a:cubicBezTo>
                <a:cubicBezTo>
                  <a:pt x="1629" y="315"/>
                  <a:pt x="1667" y="362"/>
                  <a:pt x="1701" y="412"/>
                </a:cubicBezTo>
                <a:cubicBezTo>
                  <a:pt x="1735" y="463"/>
                  <a:pt x="1764" y="517"/>
                  <a:pt x="1787" y="573"/>
                </a:cubicBezTo>
                <a:cubicBezTo>
                  <a:pt x="1810" y="629"/>
                  <a:pt x="1828" y="687"/>
                  <a:pt x="1840" y="747"/>
                </a:cubicBezTo>
                <a:cubicBezTo>
                  <a:pt x="1852" y="807"/>
                  <a:pt x="1858" y="867"/>
                  <a:pt x="1858" y="928"/>
                </a:cubicBezTo>
                <a:cubicBezTo>
                  <a:pt x="1858" y="989"/>
                  <a:pt x="1852" y="1050"/>
                  <a:pt x="1840" y="1109"/>
                </a:cubicBezTo>
                <a:cubicBezTo>
                  <a:pt x="1828" y="1169"/>
                  <a:pt x="1810" y="1227"/>
                  <a:pt x="1787" y="1284"/>
                </a:cubicBezTo>
                <a:cubicBezTo>
                  <a:pt x="1764" y="1340"/>
                  <a:pt x="1735" y="1393"/>
                  <a:pt x="1701" y="1444"/>
                </a:cubicBezTo>
                <a:cubicBezTo>
                  <a:pt x="1667" y="1495"/>
                  <a:pt x="1629" y="1542"/>
                  <a:pt x="1586" y="1586"/>
                </a:cubicBezTo>
                <a:cubicBezTo>
                  <a:pt x="1543" y="1629"/>
                  <a:pt x="1496" y="1667"/>
                  <a:pt x="1445" y="1701"/>
                </a:cubicBezTo>
                <a:cubicBezTo>
                  <a:pt x="1394" y="1735"/>
                  <a:pt x="1341" y="1764"/>
                  <a:pt x="1284" y="1787"/>
                </a:cubicBezTo>
                <a:cubicBezTo>
                  <a:pt x="1227" y="1810"/>
                  <a:pt x="1169" y="1828"/>
                  <a:pt x="1109" y="1840"/>
                </a:cubicBezTo>
                <a:cubicBezTo>
                  <a:pt x="1049" y="1852"/>
                  <a:pt x="989" y="1858"/>
                  <a:pt x="928" y="1858"/>
                </a:cubicBezTo>
                <a:cubicBezTo>
                  <a:pt x="867" y="1858"/>
                  <a:pt x="807" y="1852"/>
                  <a:pt x="747" y="1840"/>
                </a:cubicBezTo>
                <a:cubicBezTo>
                  <a:pt x="687" y="1828"/>
                  <a:pt x="629" y="1810"/>
                  <a:pt x="573" y="1787"/>
                </a:cubicBezTo>
                <a:cubicBezTo>
                  <a:pt x="516" y="1764"/>
                  <a:pt x="463" y="1735"/>
                  <a:pt x="412" y="1701"/>
                </a:cubicBezTo>
                <a:cubicBezTo>
                  <a:pt x="362" y="1667"/>
                  <a:pt x="315" y="1629"/>
                  <a:pt x="272" y="1586"/>
                </a:cubicBezTo>
                <a:cubicBezTo>
                  <a:pt x="228" y="1542"/>
                  <a:pt x="190" y="1495"/>
                  <a:pt x="156" y="1444"/>
                </a:cubicBezTo>
                <a:cubicBezTo>
                  <a:pt x="122" y="1393"/>
                  <a:pt x="94" y="1340"/>
                  <a:pt x="70" y="1284"/>
                </a:cubicBezTo>
                <a:cubicBezTo>
                  <a:pt x="47" y="1227"/>
                  <a:pt x="29" y="1169"/>
                  <a:pt x="17" y="1109"/>
                </a:cubicBezTo>
                <a:cubicBezTo>
                  <a:pt x="6" y="1050"/>
                  <a:pt x="0" y="989"/>
                  <a:pt x="0" y="928"/>
                </a:cubicBezTo>
                <a:moveTo>
                  <a:pt x="928" y="46"/>
                </a:moveTo>
                <a:cubicBezTo>
                  <a:pt x="899" y="46"/>
                  <a:pt x="870" y="48"/>
                  <a:pt x="842" y="50"/>
                </a:cubicBezTo>
                <a:cubicBezTo>
                  <a:pt x="813" y="53"/>
                  <a:pt x="784" y="57"/>
                  <a:pt x="756" y="63"/>
                </a:cubicBezTo>
                <a:cubicBezTo>
                  <a:pt x="728" y="69"/>
                  <a:pt x="700" y="76"/>
                  <a:pt x="672" y="84"/>
                </a:cubicBezTo>
                <a:cubicBezTo>
                  <a:pt x="644" y="93"/>
                  <a:pt x="617" y="102"/>
                  <a:pt x="591" y="113"/>
                </a:cubicBezTo>
                <a:cubicBezTo>
                  <a:pt x="564" y="124"/>
                  <a:pt x="538" y="137"/>
                  <a:pt x="512" y="150"/>
                </a:cubicBezTo>
                <a:cubicBezTo>
                  <a:pt x="487" y="164"/>
                  <a:pt x="462" y="179"/>
                  <a:pt x="438" y="195"/>
                </a:cubicBezTo>
                <a:cubicBezTo>
                  <a:pt x="414" y="211"/>
                  <a:pt x="391" y="228"/>
                  <a:pt x="369" y="246"/>
                </a:cubicBezTo>
                <a:cubicBezTo>
                  <a:pt x="346" y="265"/>
                  <a:pt x="325" y="284"/>
                  <a:pt x="304" y="304"/>
                </a:cubicBezTo>
                <a:cubicBezTo>
                  <a:pt x="284" y="325"/>
                  <a:pt x="265" y="346"/>
                  <a:pt x="246" y="369"/>
                </a:cubicBezTo>
                <a:cubicBezTo>
                  <a:pt x="228" y="391"/>
                  <a:pt x="211" y="414"/>
                  <a:pt x="195" y="438"/>
                </a:cubicBezTo>
                <a:cubicBezTo>
                  <a:pt x="179" y="462"/>
                  <a:pt x="164" y="487"/>
                  <a:pt x="150" y="512"/>
                </a:cubicBezTo>
                <a:cubicBezTo>
                  <a:pt x="137" y="538"/>
                  <a:pt x="124" y="564"/>
                  <a:pt x="113" y="591"/>
                </a:cubicBezTo>
                <a:cubicBezTo>
                  <a:pt x="102" y="617"/>
                  <a:pt x="92" y="645"/>
                  <a:pt x="84" y="672"/>
                </a:cubicBezTo>
                <a:cubicBezTo>
                  <a:pt x="76" y="700"/>
                  <a:pt x="69" y="728"/>
                  <a:pt x="63" y="756"/>
                </a:cubicBezTo>
                <a:cubicBezTo>
                  <a:pt x="57" y="784"/>
                  <a:pt x="53" y="813"/>
                  <a:pt x="50" y="842"/>
                </a:cubicBezTo>
                <a:cubicBezTo>
                  <a:pt x="47" y="871"/>
                  <a:pt x="46" y="899"/>
                  <a:pt x="46" y="928"/>
                </a:cubicBezTo>
                <a:cubicBezTo>
                  <a:pt x="46" y="957"/>
                  <a:pt x="47" y="986"/>
                  <a:pt x="50" y="1015"/>
                </a:cubicBezTo>
                <a:cubicBezTo>
                  <a:pt x="53" y="1043"/>
                  <a:pt x="57" y="1072"/>
                  <a:pt x="63" y="1100"/>
                </a:cubicBezTo>
                <a:cubicBezTo>
                  <a:pt x="69" y="1129"/>
                  <a:pt x="76" y="1157"/>
                  <a:pt x="84" y="1184"/>
                </a:cubicBezTo>
                <a:cubicBezTo>
                  <a:pt x="92" y="1212"/>
                  <a:pt x="102" y="1239"/>
                  <a:pt x="113" y="1266"/>
                </a:cubicBezTo>
                <a:cubicBezTo>
                  <a:pt x="124" y="1292"/>
                  <a:pt x="137" y="1319"/>
                  <a:pt x="150" y="1344"/>
                </a:cubicBezTo>
                <a:cubicBezTo>
                  <a:pt x="164" y="1370"/>
                  <a:pt x="179" y="1394"/>
                  <a:pt x="195" y="1418"/>
                </a:cubicBezTo>
                <a:cubicBezTo>
                  <a:pt x="211" y="1442"/>
                  <a:pt x="228" y="1465"/>
                  <a:pt x="246" y="1488"/>
                </a:cubicBezTo>
                <a:cubicBezTo>
                  <a:pt x="265" y="1510"/>
                  <a:pt x="284" y="1532"/>
                  <a:pt x="304" y="1552"/>
                </a:cubicBezTo>
                <a:cubicBezTo>
                  <a:pt x="325" y="1572"/>
                  <a:pt x="346" y="1593"/>
                  <a:pt x="369" y="1611"/>
                </a:cubicBezTo>
                <a:cubicBezTo>
                  <a:pt x="391" y="1629"/>
                  <a:pt x="414" y="1647"/>
                  <a:pt x="438" y="1663"/>
                </a:cubicBezTo>
                <a:cubicBezTo>
                  <a:pt x="462" y="1679"/>
                  <a:pt x="487" y="1694"/>
                  <a:pt x="512" y="1707"/>
                </a:cubicBezTo>
                <a:cubicBezTo>
                  <a:pt x="538" y="1721"/>
                  <a:pt x="564" y="1733"/>
                  <a:pt x="591" y="1744"/>
                </a:cubicBezTo>
                <a:cubicBezTo>
                  <a:pt x="617" y="1755"/>
                  <a:pt x="644" y="1765"/>
                  <a:pt x="672" y="1773"/>
                </a:cubicBezTo>
                <a:cubicBezTo>
                  <a:pt x="700" y="1782"/>
                  <a:pt x="728" y="1789"/>
                  <a:pt x="756" y="1794"/>
                </a:cubicBezTo>
                <a:cubicBezTo>
                  <a:pt x="784" y="1800"/>
                  <a:pt x="813" y="1804"/>
                  <a:pt x="842" y="1807"/>
                </a:cubicBezTo>
                <a:cubicBezTo>
                  <a:pt x="870" y="1810"/>
                  <a:pt x="899" y="1811"/>
                  <a:pt x="928" y="1811"/>
                </a:cubicBezTo>
                <a:cubicBezTo>
                  <a:pt x="957" y="1811"/>
                  <a:pt x="986" y="1810"/>
                  <a:pt x="1015" y="1807"/>
                </a:cubicBezTo>
                <a:cubicBezTo>
                  <a:pt x="1043" y="1804"/>
                  <a:pt x="1072" y="1800"/>
                  <a:pt x="1100" y="1794"/>
                </a:cubicBezTo>
                <a:cubicBezTo>
                  <a:pt x="1129" y="1789"/>
                  <a:pt x="1157" y="1782"/>
                  <a:pt x="1184" y="1773"/>
                </a:cubicBezTo>
                <a:cubicBezTo>
                  <a:pt x="1212" y="1765"/>
                  <a:pt x="1239" y="1755"/>
                  <a:pt x="1266" y="1744"/>
                </a:cubicBezTo>
                <a:cubicBezTo>
                  <a:pt x="1293" y="1733"/>
                  <a:pt x="1319" y="1721"/>
                  <a:pt x="1345" y="1707"/>
                </a:cubicBezTo>
                <a:cubicBezTo>
                  <a:pt x="1370" y="1694"/>
                  <a:pt x="1395" y="1679"/>
                  <a:pt x="1419" y="1663"/>
                </a:cubicBezTo>
                <a:cubicBezTo>
                  <a:pt x="1443" y="1647"/>
                  <a:pt x="1466" y="1629"/>
                  <a:pt x="1489" y="1611"/>
                </a:cubicBezTo>
                <a:cubicBezTo>
                  <a:pt x="1511" y="1593"/>
                  <a:pt x="1532" y="1572"/>
                  <a:pt x="1553" y="1552"/>
                </a:cubicBezTo>
                <a:cubicBezTo>
                  <a:pt x="1573" y="1532"/>
                  <a:pt x="1593" y="1510"/>
                  <a:pt x="1611" y="1488"/>
                </a:cubicBezTo>
                <a:cubicBezTo>
                  <a:pt x="1629" y="1465"/>
                  <a:pt x="1647" y="1442"/>
                  <a:pt x="1663" y="1418"/>
                </a:cubicBezTo>
                <a:cubicBezTo>
                  <a:pt x="1679" y="1394"/>
                  <a:pt x="1693" y="1370"/>
                  <a:pt x="1707" y="1344"/>
                </a:cubicBezTo>
                <a:cubicBezTo>
                  <a:pt x="1721" y="1319"/>
                  <a:pt x="1733" y="1292"/>
                  <a:pt x="1744" y="1266"/>
                </a:cubicBezTo>
                <a:cubicBezTo>
                  <a:pt x="1755" y="1239"/>
                  <a:pt x="1765" y="1212"/>
                  <a:pt x="1773" y="1184"/>
                </a:cubicBezTo>
                <a:cubicBezTo>
                  <a:pt x="1782" y="1157"/>
                  <a:pt x="1789" y="1129"/>
                  <a:pt x="1794" y="1100"/>
                </a:cubicBezTo>
                <a:cubicBezTo>
                  <a:pt x="1800" y="1072"/>
                  <a:pt x="1804" y="1043"/>
                  <a:pt x="1807" y="1015"/>
                </a:cubicBezTo>
                <a:cubicBezTo>
                  <a:pt x="1810" y="986"/>
                  <a:pt x="1811" y="957"/>
                  <a:pt x="1811" y="928"/>
                </a:cubicBezTo>
                <a:cubicBezTo>
                  <a:pt x="1811" y="899"/>
                  <a:pt x="1810" y="871"/>
                  <a:pt x="1807" y="842"/>
                </a:cubicBezTo>
                <a:cubicBezTo>
                  <a:pt x="1804" y="813"/>
                  <a:pt x="1800" y="784"/>
                  <a:pt x="1794" y="756"/>
                </a:cubicBezTo>
                <a:cubicBezTo>
                  <a:pt x="1789" y="728"/>
                  <a:pt x="1782" y="700"/>
                  <a:pt x="1773" y="672"/>
                </a:cubicBezTo>
                <a:cubicBezTo>
                  <a:pt x="1765" y="645"/>
                  <a:pt x="1755" y="617"/>
                  <a:pt x="1744" y="591"/>
                </a:cubicBezTo>
                <a:cubicBezTo>
                  <a:pt x="1733" y="564"/>
                  <a:pt x="1721" y="538"/>
                  <a:pt x="1707" y="512"/>
                </a:cubicBezTo>
                <a:cubicBezTo>
                  <a:pt x="1693" y="487"/>
                  <a:pt x="1679" y="462"/>
                  <a:pt x="1663" y="438"/>
                </a:cubicBezTo>
                <a:cubicBezTo>
                  <a:pt x="1647" y="414"/>
                  <a:pt x="1629" y="391"/>
                  <a:pt x="1611" y="369"/>
                </a:cubicBezTo>
                <a:cubicBezTo>
                  <a:pt x="1593" y="346"/>
                  <a:pt x="1573" y="325"/>
                  <a:pt x="1553" y="304"/>
                </a:cubicBezTo>
                <a:cubicBezTo>
                  <a:pt x="1532" y="284"/>
                  <a:pt x="1511" y="265"/>
                  <a:pt x="1489" y="246"/>
                </a:cubicBezTo>
                <a:cubicBezTo>
                  <a:pt x="1466" y="228"/>
                  <a:pt x="1443" y="211"/>
                  <a:pt x="1419" y="195"/>
                </a:cubicBezTo>
                <a:cubicBezTo>
                  <a:pt x="1395" y="179"/>
                  <a:pt x="1370" y="164"/>
                  <a:pt x="1345" y="150"/>
                </a:cubicBezTo>
                <a:cubicBezTo>
                  <a:pt x="1319" y="137"/>
                  <a:pt x="1293" y="124"/>
                  <a:pt x="1266" y="113"/>
                </a:cubicBezTo>
                <a:cubicBezTo>
                  <a:pt x="1239" y="102"/>
                  <a:pt x="1212" y="93"/>
                  <a:pt x="1184" y="84"/>
                </a:cubicBezTo>
                <a:cubicBezTo>
                  <a:pt x="1157" y="76"/>
                  <a:pt x="1129" y="69"/>
                  <a:pt x="1100" y="63"/>
                </a:cubicBezTo>
                <a:cubicBezTo>
                  <a:pt x="1072" y="57"/>
                  <a:pt x="1043" y="53"/>
                  <a:pt x="1015" y="50"/>
                </a:cubicBezTo>
                <a:cubicBezTo>
                  <a:pt x="986" y="48"/>
                  <a:pt x="957" y="46"/>
                  <a:pt x="928" y="46"/>
                </a:cubicBezTo>
                <a:close/>
              </a:path>
            </a:pathLst>
          </a:custGeom>
          <a:solidFill>
            <a:srgbClr val="ffffff">
              <a:alpha val="2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67" name="" descr=""/>
          <p:cNvPicPr/>
          <p:nvPr/>
        </p:nvPicPr>
        <p:blipFill>
          <a:blip r:embed="rId5"/>
          <a:stretch/>
        </p:blipFill>
        <p:spPr>
          <a:xfrm>
            <a:off x="4738320" y="2624040"/>
            <a:ext cx="300600" cy="300600"/>
          </a:xfrm>
          <a:prstGeom prst="rect">
            <a:avLst/>
          </a:prstGeom>
          <a:noFill/>
          <a:ln w="0">
            <a:noFill/>
          </a:ln>
        </p:spPr>
      </p:pic>
      <p:sp>
        <p:nvSpPr>
          <p:cNvPr id="68" name=""/>
          <p:cNvSpPr/>
          <p:nvPr/>
        </p:nvSpPr>
        <p:spPr>
          <a:xfrm>
            <a:off x="5473440" y="2440080"/>
            <a:ext cx="668880" cy="668880"/>
          </a:xfrm>
          <a:custGeom>
            <a:avLst/>
            <a:gdLst/>
            <a:ahLst/>
            <a:rect l="0" t="0" r="r" b="b"/>
            <a:pathLst>
              <a:path w="1858" h="1858">
                <a:moveTo>
                  <a:pt x="18" y="747"/>
                </a:moveTo>
                <a:cubicBezTo>
                  <a:pt x="30" y="687"/>
                  <a:pt x="47" y="629"/>
                  <a:pt x="71" y="573"/>
                </a:cubicBezTo>
                <a:cubicBezTo>
                  <a:pt x="94" y="517"/>
                  <a:pt x="123" y="463"/>
                  <a:pt x="157" y="412"/>
                </a:cubicBezTo>
                <a:cubicBezTo>
                  <a:pt x="190" y="362"/>
                  <a:pt x="229" y="315"/>
                  <a:pt x="272" y="272"/>
                </a:cubicBezTo>
                <a:cubicBezTo>
                  <a:pt x="315" y="229"/>
                  <a:pt x="362" y="190"/>
                  <a:pt x="413" y="156"/>
                </a:cubicBezTo>
                <a:cubicBezTo>
                  <a:pt x="463" y="122"/>
                  <a:pt x="517" y="94"/>
                  <a:pt x="573" y="70"/>
                </a:cubicBezTo>
                <a:cubicBezTo>
                  <a:pt x="631" y="47"/>
                  <a:pt x="689" y="29"/>
                  <a:pt x="748" y="18"/>
                </a:cubicBezTo>
                <a:cubicBezTo>
                  <a:pt x="808" y="6"/>
                  <a:pt x="869" y="0"/>
                  <a:pt x="929" y="0"/>
                </a:cubicBezTo>
                <a:lnTo>
                  <a:pt x="930" y="0"/>
                </a:lnTo>
                <a:cubicBezTo>
                  <a:pt x="991" y="0"/>
                  <a:pt x="1051" y="6"/>
                  <a:pt x="1111" y="18"/>
                </a:cubicBezTo>
                <a:cubicBezTo>
                  <a:pt x="1171" y="29"/>
                  <a:pt x="1229" y="47"/>
                  <a:pt x="1285" y="70"/>
                </a:cubicBezTo>
                <a:cubicBezTo>
                  <a:pt x="1341" y="94"/>
                  <a:pt x="1395" y="122"/>
                  <a:pt x="1445" y="156"/>
                </a:cubicBezTo>
                <a:cubicBezTo>
                  <a:pt x="1496" y="190"/>
                  <a:pt x="1543" y="229"/>
                  <a:pt x="1586" y="272"/>
                </a:cubicBezTo>
                <a:cubicBezTo>
                  <a:pt x="1629" y="315"/>
                  <a:pt x="1668" y="362"/>
                  <a:pt x="1702" y="412"/>
                </a:cubicBezTo>
                <a:cubicBezTo>
                  <a:pt x="1735" y="463"/>
                  <a:pt x="1764" y="517"/>
                  <a:pt x="1787" y="573"/>
                </a:cubicBezTo>
                <a:cubicBezTo>
                  <a:pt x="1811" y="629"/>
                  <a:pt x="1828" y="687"/>
                  <a:pt x="1840" y="747"/>
                </a:cubicBezTo>
                <a:cubicBezTo>
                  <a:pt x="1852" y="807"/>
                  <a:pt x="1858" y="867"/>
                  <a:pt x="1858" y="928"/>
                </a:cubicBezTo>
                <a:cubicBezTo>
                  <a:pt x="1858" y="989"/>
                  <a:pt x="1852" y="1050"/>
                  <a:pt x="1840" y="1109"/>
                </a:cubicBezTo>
                <a:cubicBezTo>
                  <a:pt x="1828" y="1169"/>
                  <a:pt x="1811" y="1227"/>
                  <a:pt x="1787" y="1284"/>
                </a:cubicBezTo>
                <a:cubicBezTo>
                  <a:pt x="1764" y="1340"/>
                  <a:pt x="1735" y="1393"/>
                  <a:pt x="1702" y="1444"/>
                </a:cubicBezTo>
                <a:cubicBezTo>
                  <a:pt x="1668" y="1495"/>
                  <a:pt x="1629" y="1542"/>
                  <a:pt x="1586" y="1586"/>
                </a:cubicBezTo>
                <a:cubicBezTo>
                  <a:pt x="1543" y="1629"/>
                  <a:pt x="1496" y="1667"/>
                  <a:pt x="1445" y="1701"/>
                </a:cubicBezTo>
                <a:cubicBezTo>
                  <a:pt x="1395" y="1735"/>
                  <a:pt x="1341" y="1764"/>
                  <a:pt x="1285" y="1787"/>
                </a:cubicBezTo>
                <a:cubicBezTo>
                  <a:pt x="1229" y="1810"/>
                  <a:pt x="1171" y="1828"/>
                  <a:pt x="1111" y="1840"/>
                </a:cubicBezTo>
                <a:cubicBezTo>
                  <a:pt x="1051" y="1852"/>
                  <a:pt x="991" y="1858"/>
                  <a:pt x="930" y="1858"/>
                </a:cubicBezTo>
                <a:cubicBezTo>
                  <a:pt x="869" y="1858"/>
                  <a:pt x="808" y="1852"/>
                  <a:pt x="748" y="1840"/>
                </a:cubicBezTo>
                <a:cubicBezTo>
                  <a:pt x="689" y="1828"/>
                  <a:pt x="631" y="1810"/>
                  <a:pt x="573" y="1787"/>
                </a:cubicBezTo>
                <a:cubicBezTo>
                  <a:pt x="517" y="1764"/>
                  <a:pt x="463" y="1735"/>
                  <a:pt x="413" y="1701"/>
                </a:cubicBezTo>
                <a:cubicBezTo>
                  <a:pt x="362" y="1667"/>
                  <a:pt x="315" y="1629"/>
                  <a:pt x="272" y="1586"/>
                </a:cubicBezTo>
                <a:cubicBezTo>
                  <a:pt x="229" y="1542"/>
                  <a:pt x="190" y="1495"/>
                  <a:pt x="157" y="1444"/>
                </a:cubicBezTo>
                <a:cubicBezTo>
                  <a:pt x="123" y="1393"/>
                  <a:pt x="94" y="1340"/>
                  <a:pt x="71" y="1284"/>
                </a:cubicBezTo>
                <a:cubicBezTo>
                  <a:pt x="47" y="1227"/>
                  <a:pt x="30" y="1169"/>
                  <a:pt x="18" y="1109"/>
                </a:cubicBezTo>
                <a:cubicBezTo>
                  <a:pt x="6" y="1050"/>
                  <a:pt x="0" y="989"/>
                  <a:pt x="0" y="929"/>
                </a:cubicBezTo>
                <a:lnTo>
                  <a:pt x="0" y="928"/>
                </a:lnTo>
                <a:cubicBezTo>
                  <a:pt x="0" y="867"/>
                  <a:pt x="6" y="807"/>
                  <a:pt x="18" y="747"/>
                </a:cubicBezTo>
                <a:close/>
              </a:path>
            </a:pathLst>
          </a:custGeom>
          <a:solidFill>
            <a:srgbClr val="ffffff">
              <a:alpha val="1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9" name=""/>
          <p:cNvSpPr/>
          <p:nvPr/>
        </p:nvSpPr>
        <p:spPr>
          <a:xfrm>
            <a:off x="5473440" y="2440080"/>
            <a:ext cx="668880" cy="668880"/>
          </a:xfrm>
          <a:custGeom>
            <a:avLst/>
            <a:gdLst/>
            <a:ahLst/>
            <a:rect l="0" t="0" r="r" b="b"/>
            <a:pathLst>
              <a:path w="1858" h="1858">
                <a:moveTo>
                  <a:pt x="0" y="928"/>
                </a:moveTo>
                <a:cubicBezTo>
                  <a:pt x="0" y="867"/>
                  <a:pt x="6" y="807"/>
                  <a:pt x="18" y="747"/>
                </a:cubicBezTo>
                <a:cubicBezTo>
                  <a:pt x="30" y="687"/>
                  <a:pt x="47" y="629"/>
                  <a:pt x="71" y="573"/>
                </a:cubicBezTo>
                <a:cubicBezTo>
                  <a:pt x="94" y="517"/>
                  <a:pt x="123" y="463"/>
                  <a:pt x="157" y="412"/>
                </a:cubicBezTo>
                <a:cubicBezTo>
                  <a:pt x="190" y="362"/>
                  <a:pt x="229" y="315"/>
                  <a:pt x="272" y="272"/>
                </a:cubicBezTo>
                <a:cubicBezTo>
                  <a:pt x="315" y="229"/>
                  <a:pt x="362" y="190"/>
                  <a:pt x="413" y="156"/>
                </a:cubicBezTo>
                <a:cubicBezTo>
                  <a:pt x="463" y="122"/>
                  <a:pt x="517" y="94"/>
                  <a:pt x="573" y="70"/>
                </a:cubicBezTo>
                <a:cubicBezTo>
                  <a:pt x="631" y="47"/>
                  <a:pt x="689" y="29"/>
                  <a:pt x="748" y="18"/>
                </a:cubicBezTo>
                <a:cubicBezTo>
                  <a:pt x="808" y="6"/>
                  <a:pt x="869" y="0"/>
                  <a:pt x="930" y="0"/>
                </a:cubicBezTo>
                <a:cubicBezTo>
                  <a:pt x="991" y="0"/>
                  <a:pt x="1051" y="6"/>
                  <a:pt x="1111" y="18"/>
                </a:cubicBezTo>
                <a:cubicBezTo>
                  <a:pt x="1171" y="29"/>
                  <a:pt x="1229" y="47"/>
                  <a:pt x="1285" y="70"/>
                </a:cubicBezTo>
                <a:cubicBezTo>
                  <a:pt x="1341" y="94"/>
                  <a:pt x="1395" y="122"/>
                  <a:pt x="1445" y="156"/>
                </a:cubicBezTo>
                <a:cubicBezTo>
                  <a:pt x="1496" y="190"/>
                  <a:pt x="1543" y="229"/>
                  <a:pt x="1586" y="272"/>
                </a:cubicBezTo>
                <a:cubicBezTo>
                  <a:pt x="1629" y="315"/>
                  <a:pt x="1668" y="362"/>
                  <a:pt x="1702" y="412"/>
                </a:cubicBezTo>
                <a:cubicBezTo>
                  <a:pt x="1735" y="463"/>
                  <a:pt x="1764" y="517"/>
                  <a:pt x="1787" y="573"/>
                </a:cubicBezTo>
                <a:cubicBezTo>
                  <a:pt x="1811" y="629"/>
                  <a:pt x="1828" y="687"/>
                  <a:pt x="1840" y="747"/>
                </a:cubicBezTo>
                <a:cubicBezTo>
                  <a:pt x="1852" y="807"/>
                  <a:pt x="1858" y="867"/>
                  <a:pt x="1858" y="928"/>
                </a:cubicBezTo>
                <a:cubicBezTo>
                  <a:pt x="1858" y="989"/>
                  <a:pt x="1852" y="1050"/>
                  <a:pt x="1840" y="1109"/>
                </a:cubicBezTo>
                <a:cubicBezTo>
                  <a:pt x="1828" y="1169"/>
                  <a:pt x="1811" y="1227"/>
                  <a:pt x="1787" y="1284"/>
                </a:cubicBezTo>
                <a:cubicBezTo>
                  <a:pt x="1764" y="1340"/>
                  <a:pt x="1735" y="1393"/>
                  <a:pt x="1702" y="1444"/>
                </a:cubicBezTo>
                <a:cubicBezTo>
                  <a:pt x="1668" y="1495"/>
                  <a:pt x="1629" y="1542"/>
                  <a:pt x="1586" y="1586"/>
                </a:cubicBezTo>
                <a:cubicBezTo>
                  <a:pt x="1543" y="1629"/>
                  <a:pt x="1496" y="1667"/>
                  <a:pt x="1445" y="1701"/>
                </a:cubicBezTo>
                <a:cubicBezTo>
                  <a:pt x="1395" y="1735"/>
                  <a:pt x="1341" y="1764"/>
                  <a:pt x="1285" y="1787"/>
                </a:cubicBezTo>
                <a:cubicBezTo>
                  <a:pt x="1229" y="1810"/>
                  <a:pt x="1171" y="1828"/>
                  <a:pt x="1111" y="1840"/>
                </a:cubicBezTo>
                <a:cubicBezTo>
                  <a:pt x="1051" y="1852"/>
                  <a:pt x="991" y="1858"/>
                  <a:pt x="930" y="1858"/>
                </a:cubicBezTo>
                <a:cubicBezTo>
                  <a:pt x="869" y="1858"/>
                  <a:pt x="808" y="1852"/>
                  <a:pt x="748" y="1840"/>
                </a:cubicBezTo>
                <a:cubicBezTo>
                  <a:pt x="689" y="1828"/>
                  <a:pt x="631" y="1810"/>
                  <a:pt x="573" y="1787"/>
                </a:cubicBezTo>
                <a:cubicBezTo>
                  <a:pt x="517" y="1764"/>
                  <a:pt x="463" y="1735"/>
                  <a:pt x="413" y="1701"/>
                </a:cubicBezTo>
                <a:cubicBezTo>
                  <a:pt x="362" y="1667"/>
                  <a:pt x="315" y="1629"/>
                  <a:pt x="272" y="1586"/>
                </a:cubicBezTo>
                <a:cubicBezTo>
                  <a:pt x="229" y="1542"/>
                  <a:pt x="190" y="1495"/>
                  <a:pt x="157" y="1444"/>
                </a:cubicBezTo>
                <a:cubicBezTo>
                  <a:pt x="123" y="1393"/>
                  <a:pt x="94" y="1340"/>
                  <a:pt x="71" y="1284"/>
                </a:cubicBezTo>
                <a:cubicBezTo>
                  <a:pt x="47" y="1227"/>
                  <a:pt x="30" y="1169"/>
                  <a:pt x="18" y="1109"/>
                </a:cubicBezTo>
                <a:cubicBezTo>
                  <a:pt x="6" y="1050"/>
                  <a:pt x="0" y="989"/>
                  <a:pt x="0" y="928"/>
                </a:cubicBezTo>
                <a:moveTo>
                  <a:pt x="930" y="46"/>
                </a:moveTo>
                <a:cubicBezTo>
                  <a:pt x="901" y="46"/>
                  <a:pt x="872" y="48"/>
                  <a:pt x="843" y="50"/>
                </a:cubicBezTo>
                <a:cubicBezTo>
                  <a:pt x="814" y="53"/>
                  <a:pt x="786" y="57"/>
                  <a:pt x="757" y="63"/>
                </a:cubicBezTo>
                <a:cubicBezTo>
                  <a:pt x="729" y="69"/>
                  <a:pt x="701" y="76"/>
                  <a:pt x="674" y="84"/>
                </a:cubicBezTo>
                <a:cubicBezTo>
                  <a:pt x="646" y="93"/>
                  <a:pt x="619" y="102"/>
                  <a:pt x="592" y="113"/>
                </a:cubicBezTo>
                <a:cubicBezTo>
                  <a:pt x="564" y="124"/>
                  <a:pt x="538" y="137"/>
                  <a:pt x="513" y="150"/>
                </a:cubicBezTo>
                <a:cubicBezTo>
                  <a:pt x="487" y="164"/>
                  <a:pt x="463" y="179"/>
                  <a:pt x="439" y="195"/>
                </a:cubicBezTo>
                <a:cubicBezTo>
                  <a:pt x="414" y="211"/>
                  <a:pt x="391" y="228"/>
                  <a:pt x="369" y="246"/>
                </a:cubicBezTo>
                <a:cubicBezTo>
                  <a:pt x="347" y="265"/>
                  <a:pt x="325" y="284"/>
                  <a:pt x="305" y="304"/>
                </a:cubicBezTo>
                <a:cubicBezTo>
                  <a:pt x="284" y="325"/>
                  <a:pt x="265" y="346"/>
                  <a:pt x="247" y="369"/>
                </a:cubicBezTo>
                <a:cubicBezTo>
                  <a:pt x="228" y="391"/>
                  <a:pt x="211" y="414"/>
                  <a:pt x="195" y="438"/>
                </a:cubicBezTo>
                <a:cubicBezTo>
                  <a:pt x="179" y="462"/>
                  <a:pt x="164" y="487"/>
                  <a:pt x="151" y="512"/>
                </a:cubicBezTo>
                <a:cubicBezTo>
                  <a:pt x="137" y="538"/>
                  <a:pt x="125" y="564"/>
                  <a:pt x="114" y="591"/>
                </a:cubicBezTo>
                <a:cubicBezTo>
                  <a:pt x="103" y="617"/>
                  <a:pt x="93" y="645"/>
                  <a:pt x="84" y="672"/>
                </a:cubicBezTo>
                <a:cubicBezTo>
                  <a:pt x="76" y="700"/>
                  <a:pt x="69" y="728"/>
                  <a:pt x="63" y="756"/>
                </a:cubicBezTo>
                <a:cubicBezTo>
                  <a:pt x="58" y="784"/>
                  <a:pt x="54" y="813"/>
                  <a:pt x="51" y="842"/>
                </a:cubicBezTo>
                <a:cubicBezTo>
                  <a:pt x="48" y="871"/>
                  <a:pt x="46" y="899"/>
                  <a:pt x="46" y="928"/>
                </a:cubicBezTo>
                <a:cubicBezTo>
                  <a:pt x="46" y="957"/>
                  <a:pt x="48" y="986"/>
                  <a:pt x="51" y="1015"/>
                </a:cubicBezTo>
                <a:cubicBezTo>
                  <a:pt x="54" y="1043"/>
                  <a:pt x="58" y="1072"/>
                  <a:pt x="63" y="1100"/>
                </a:cubicBezTo>
                <a:cubicBezTo>
                  <a:pt x="69" y="1129"/>
                  <a:pt x="76" y="1157"/>
                  <a:pt x="84" y="1184"/>
                </a:cubicBezTo>
                <a:cubicBezTo>
                  <a:pt x="93" y="1212"/>
                  <a:pt x="103" y="1239"/>
                  <a:pt x="114" y="1266"/>
                </a:cubicBezTo>
                <a:cubicBezTo>
                  <a:pt x="125" y="1292"/>
                  <a:pt x="137" y="1319"/>
                  <a:pt x="151" y="1344"/>
                </a:cubicBezTo>
                <a:cubicBezTo>
                  <a:pt x="164" y="1370"/>
                  <a:pt x="179" y="1394"/>
                  <a:pt x="195" y="1418"/>
                </a:cubicBezTo>
                <a:cubicBezTo>
                  <a:pt x="211" y="1442"/>
                  <a:pt x="228" y="1465"/>
                  <a:pt x="247" y="1488"/>
                </a:cubicBezTo>
                <a:cubicBezTo>
                  <a:pt x="265" y="1510"/>
                  <a:pt x="284" y="1532"/>
                  <a:pt x="305" y="1552"/>
                </a:cubicBezTo>
                <a:cubicBezTo>
                  <a:pt x="325" y="1572"/>
                  <a:pt x="347" y="1593"/>
                  <a:pt x="369" y="1611"/>
                </a:cubicBezTo>
                <a:cubicBezTo>
                  <a:pt x="391" y="1629"/>
                  <a:pt x="414" y="1647"/>
                  <a:pt x="439" y="1663"/>
                </a:cubicBezTo>
                <a:cubicBezTo>
                  <a:pt x="463" y="1679"/>
                  <a:pt x="487" y="1694"/>
                  <a:pt x="513" y="1707"/>
                </a:cubicBezTo>
                <a:cubicBezTo>
                  <a:pt x="538" y="1721"/>
                  <a:pt x="564" y="1733"/>
                  <a:pt x="592" y="1744"/>
                </a:cubicBezTo>
                <a:cubicBezTo>
                  <a:pt x="619" y="1755"/>
                  <a:pt x="646" y="1765"/>
                  <a:pt x="674" y="1773"/>
                </a:cubicBezTo>
                <a:cubicBezTo>
                  <a:pt x="701" y="1782"/>
                  <a:pt x="729" y="1789"/>
                  <a:pt x="757" y="1794"/>
                </a:cubicBezTo>
                <a:cubicBezTo>
                  <a:pt x="786" y="1800"/>
                  <a:pt x="814" y="1804"/>
                  <a:pt x="843" y="1807"/>
                </a:cubicBezTo>
                <a:cubicBezTo>
                  <a:pt x="872" y="1810"/>
                  <a:pt x="901" y="1811"/>
                  <a:pt x="930" y="1811"/>
                </a:cubicBezTo>
                <a:cubicBezTo>
                  <a:pt x="958" y="1811"/>
                  <a:pt x="987" y="1810"/>
                  <a:pt x="1016" y="1807"/>
                </a:cubicBezTo>
                <a:cubicBezTo>
                  <a:pt x="1045" y="1804"/>
                  <a:pt x="1073" y="1800"/>
                  <a:pt x="1102" y="1794"/>
                </a:cubicBezTo>
                <a:cubicBezTo>
                  <a:pt x="1130" y="1789"/>
                  <a:pt x="1158" y="1782"/>
                  <a:pt x="1186" y="1773"/>
                </a:cubicBezTo>
                <a:cubicBezTo>
                  <a:pt x="1213" y="1765"/>
                  <a:pt x="1240" y="1755"/>
                  <a:pt x="1267" y="1744"/>
                </a:cubicBezTo>
                <a:cubicBezTo>
                  <a:pt x="1294" y="1733"/>
                  <a:pt x="1320" y="1721"/>
                  <a:pt x="1345" y="1707"/>
                </a:cubicBezTo>
                <a:cubicBezTo>
                  <a:pt x="1371" y="1694"/>
                  <a:pt x="1396" y="1679"/>
                  <a:pt x="1420" y="1663"/>
                </a:cubicBezTo>
                <a:cubicBezTo>
                  <a:pt x="1444" y="1647"/>
                  <a:pt x="1467" y="1629"/>
                  <a:pt x="1489" y="1611"/>
                </a:cubicBezTo>
                <a:cubicBezTo>
                  <a:pt x="1512" y="1593"/>
                  <a:pt x="1533" y="1572"/>
                  <a:pt x="1553" y="1552"/>
                </a:cubicBezTo>
                <a:cubicBezTo>
                  <a:pt x="1574" y="1532"/>
                  <a:pt x="1593" y="1510"/>
                  <a:pt x="1611" y="1488"/>
                </a:cubicBezTo>
                <a:cubicBezTo>
                  <a:pt x="1630" y="1465"/>
                  <a:pt x="1647" y="1442"/>
                  <a:pt x="1663" y="1418"/>
                </a:cubicBezTo>
                <a:cubicBezTo>
                  <a:pt x="1679" y="1394"/>
                  <a:pt x="1694" y="1370"/>
                  <a:pt x="1708" y="1344"/>
                </a:cubicBezTo>
                <a:cubicBezTo>
                  <a:pt x="1721" y="1319"/>
                  <a:pt x="1733" y="1292"/>
                  <a:pt x="1745" y="1266"/>
                </a:cubicBezTo>
                <a:cubicBezTo>
                  <a:pt x="1756" y="1239"/>
                  <a:pt x="1765" y="1212"/>
                  <a:pt x="1774" y="1184"/>
                </a:cubicBezTo>
                <a:cubicBezTo>
                  <a:pt x="1782" y="1157"/>
                  <a:pt x="1789" y="1129"/>
                  <a:pt x="1795" y="1100"/>
                </a:cubicBezTo>
                <a:cubicBezTo>
                  <a:pt x="1800" y="1072"/>
                  <a:pt x="1805" y="1043"/>
                  <a:pt x="1807" y="1015"/>
                </a:cubicBezTo>
                <a:cubicBezTo>
                  <a:pt x="1810" y="986"/>
                  <a:pt x="1812" y="957"/>
                  <a:pt x="1812" y="928"/>
                </a:cubicBezTo>
                <a:cubicBezTo>
                  <a:pt x="1812" y="899"/>
                  <a:pt x="1810" y="871"/>
                  <a:pt x="1807" y="842"/>
                </a:cubicBezTo>
                <a:cubicBezTo>
                  <a:pt x="1805" y="813"/>
                  <a:pt x="1800" y="784"/>
                  <a:pt x="1795" y="756"/>
                </a:cubicBezTo>
                <a:cubicBezTo>
                  <a:pt x="1789" y="728"/>
                  <a:pt x="1782" y="700"/>
                  <a:pt x="1774" y="672"/>
                </a:cubicBezTo>
                <a:cubicBezTo>
                  <a:pt x="1765" y="645"/>
                  <a:pt x="1756" y="617"/>
                  <a:pt x="1745" y="591"/>
                </a:cubicBezTo>
                <a:cubicBezTo>
                  <a:pt x="1733" y="564"/>
                  <a:pt x="1721" y="538"/>
                  <a:pt x="1708" y="512"/>
                </a:cubicBezTo>
                <a:cubicBezTo>
                  <a:pt x="1694" y="487"/>
                  <a:pt x="1679" y="462"/>
                  <a:pt x="1663" y="438"/>
                </a:cubicBezTo>
                <a:cubicBezTo>
                  <a:pt x="1647" y="414"/>
                  <a:pt x="1630" y="391"/>
                  <a:pt x="1611" y="369"/>
                </a:cubicBezTo>
                <a:cubicBezTo>
                  <a:pt x="1593" y="346"/>
                  <a:pt x="1574" y="325"/>
                  <a:pt x="1553" y="304"/>
                </a:cubicBezTo>
                <a:cubicBezTo>
                  <a:pt x="1533" y="284"/>
                  <a:pt x="1512" y="265"/>
                  <a:pt x="1489" y="246"/>
                </a:cubicBezTo>
                <a:cubicBezTo>
                  <a:pt x="1467" y="228"/>
                  <a:pt x="1444" y="211"/>
                  <a:pt x="1420" y="195"/>
                </a:cubicBezTo>
                <a:cubicBezTo>
                  <a:pt x="1396" y="179"/>
                  <a:pt x="1371" y="164"/>
                  <a:pt x="1345" y="150"/>
                </a:cubicBezTo>
                <a:cubicBezTo>
                  <a:pt x="1320" y="137"/>
                  <a:pt x="1294" y="124"/>
                  <a:pt x="1267" y="113"/>
                </a:cubicBezTo>
                <a:cubicBezTo>
                  <a:pt x="1240" y="102"/>
                  <a:pt x="1213" y="93"/>
                  <a:pt x="1186" y="84"/>
                </a:cubicBezTo>
                <a:cubicBezTo>
                  <a:pt x="1158" y="76"/>
                  <a:pt x="1130" y="69"/>
                  <a:pt x="1102" y="63"/>
                </a:cubicBezTo>
                <a:cubicBezTo>
                  <a:pt x="1073" y="57"/>
                  <a:pt x="1045" y="53"/>
                  <a:pt x="1016" y="50"/>
                </a:cubicBezTo>
                <a:cubicBezTo>
                  <a:pt x="987" y="48"/>
                  <a:pt x="958" y="46"/>
                  <a:pt x="930" y="46"/>
                </a:cubicBezTo>
                <a:close/>
              </a:path>
            </a:pathLst>
          </a:custGeom>
          <a:solidFill>
            <a:srgbClr val="ffffff">
              <a:alpha val="2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70" name="" descr=""/>
          <p:cNvPicPr/>
          <p:nvPr/>
        </p:nvPicPr>
        <p:blipFill>
          <a:blip r:embed="rId6"/>
          <a:stretch/>
        </p:blipFill>
        <p:spPr>
          <a:xfrm>
            <a:off x="5623920" y="2624040"/>
            <a:ext cx="375840" cy="300600"/>
          </a:xfrm>
          <a:prstGeom prst="rect">
            <a:avLst/>
          </a:prstGeom>
          <a:noFill/>
          <a:ln w="0">
            <a:noFill/>
          </a:ln>
        </p:spPr>
      </p:pic>
      <p:sp>
        <p:nvSpPr>
          <p:cNvPr id="71" name=""/>
          <p:cNvSpPr/>
          <p:nvPr/>
        </p:nvSpPr>
        <p:spPr>
          <a:xfrm>
            <a:off x="6392520" y="2440080"/>
            <a:ext cx="669240" cy="668880"/>
          </a:xfrm>
          <a:custGeom>
            <a:avLst/>
            <a:gdLst/>
            <a:ahLst/>
            <a:rect l="0" t="0" r="r" b="b"/>
            <a:pathLst>
              <a:path w="1859" h="1858">
                <a:moveTo>
                  <a:pt x="18" y="747"/>
                </a:moveTo>
                <a:cubicBezTo>
                  <a:pt x="30" y="687"/>
                  <a:pt x="48" y="629"/>
                  <a:pt x="71" y="573"/>
                </a:cubicBezTo>
                <a:cubicBezTo>
                  <a:pt x="94" y="517"/>
                  <a:pt x="123" y="463"/>
                  <a:pt x="157" y="412"/>
                </a:cubicBezTo>
                <a:cubicBezTo>
                  <a:pt x="191" y="362"/>
                  <a:pt x="229" y="315"/>
                  <a:pt x="272" y="272"/>
                </a:cubicBezTo>
                <a:cubicBezTo>
                  <a:pt x="316" y="229"/>
                  <a:pt x="362" y="190"/>
                  <a:pt x="413" y="156"/>
                </a:cubicBezTo>
                <a:cubicBezTo>
                  <a:pt x="464" y="122"/>
                  <a:pt x="517" y="94"/>
                  <a:pt x="574" y="70"/>
                </a:cubicBezTo>
                <a:cubicBezTo>
                  <a:pt x="630" y="47"/>
                  <a:pt x="688" y="29"/>
                  <a:pt x="748" y="18"/>
                </a:cubicBezTo>
                <a:cubicBezTo>
                  <a:pt x="808" y="6"/>
                  <a:pt x="868" y="0"/>
                  <a:pt x="929" y="0"/>
                </a:cubicBezTo>
                <a:cubicBezTo>
                  <a:pt x="990" y="0"/>
                  <a:pt x="1050" y="6"/>
                  <a:pt x="1110" y="18"/>
                </a:cubicBezTo>
                <a:cubicBezTo>
                  <a:pt x="1170" y="29"/>
                  <a:pt x="1228" y="47"/>
                  <a:pt x="1284" y="70"/>
                </a:cubicBezTo>
                <a:cubicBezTo>
                  <a:pt x="1341" y="94"/>
                  <a:pt x="1394" y="122"/>
                  <a:pt x="1445" y="156"/>
                </a:cubicBezTo>
                <a:cubicBezTo>
                  <a:pt x="1496" y="190"/>
                  <a:pt x="1542" y="229"/>
                  <a:pt x="1586" y="272"/>
                </a:cubicBezTo>
                <a:cubicBezTo>
                  <a:pt x="1629" y="315"/>
                  <a:pt x="1667" y="362"/>
                  <a:pt x="1701" y="412"/>
                </a:cubicBezTo>
                <a:cubicBezTo>
                  <a:pt x="1735" y="463"/>
                  <a:pt x="1765" y="517"/>
                  <a:pt x="1788" y="573"/>
                </a:cubicBezTo>
                <a:cubicBezTo>
                  <a:pt x="1811" y="629"/>
                  <a:pt x="1829" y="687"/>
                  <a:pt x="1841" y="747"/>
                </a:cubicBezTo>
                <a:cubicBezTo>
                  <a:pt x="1853" y="807"/>
                  <a:pt x="1859" y="867"/>
                  <a:pt x="1859" y="928"/>
                </a:cubicBezTo>
                <a:cubicBezTo>
                  <a:pt x="1859" y="989"/>
                  <a:pt x="1853" y="1050"/>
                  <a:pt x="1841" y="1109"/>
                </a:cubicBezTo>
                <a:cubicBezTo>
                  <a:pt x="1829" y="1169"/>
                  <a:pt x="1811" y="1227"/>
                  <a:pt x="1788" y="1284"/>
                </a:cubicBezTo>
                <a:cubicBezTo>
                  <a:pt x="1765" y="1340"/>
                  <a:pt x="1735" y="1393"/>
                  <a:pt x="1701" y="1444"/>
                </a:cubicBezTo>
                <a:cubicBezTo>
                  <a:pt x="1667" y="1495"/>
                  <a:pt x="1629" y="1542"/>
                  <a:pt x="1586" y="1586"/>
                </a:cubicBezTo>
                <a:cubicBezTo>
                  <a:pt x="1542" y="1629"/>
                  <a:pt x="1496" y="1667"/>
                  <a:pt x="1445" y="1701"/>
                </a:cubicBezTo>
                <a:cubicBezTo>
                  <a:pt x="1394" y="1735"/>
                  <a:pt x="1341" y="1764"/>
                  <a:pt x="1284" y="1787"/>
                </a:cubicBezTo>
                <a:cubicBezTo>
                  <a:pt x="1228" y="1810"/>
                  <a:pt x="1170" y="1828"/>
                  <a:pt x="1110" y="1840"/>
                </a:cubicBezTo>
                <a:cubicBezTo>
                  <a:pt x="1050" y="1852"/>
                  <a:pt x="990" y="1858"/>
                  <a:pt x="929" y="1858"/>
                </a:cubicBezTo>
                <a:cubicBezTo>
                  <a:pt x="868" y="1858"/>
                  <a:pt x="808" y="1852"/>
                  <a:pt x="748" y="1840"/>
                </a:cubicBezTo>
                <a:cubicBezTo>
                  <a:pt x="688" y="1828"/>
                  <a:pt x="630" y="1810"/>
                  <a:pt x="574" y="1787"/>
                </a:cubicBezTo>
                <a:cubicBezTo>
                  <a:pt x="517" y="1764"/>
                  <a:pt x="464" y="1735"/>
                  <a:pt x="413" y="1701"/>
                </a:cubicBezTo>
                <a:cubicBezTo>
                  <a:pt x="362" y="1667"/>
                  <a:pt x="316" y="1629"/>
                  <a:pt x="272" y="1586"/>
                </a:cubicBezTo>
                <a:cubicBezTo>
                  <a:pt x="229" y="1542"/>
                  <a:pt x="191" y="1495"/>
                  <a:pt x="157" y="1444"/>
                </a:cubicBezTo>
                <a:cubicBezTo>
                  <a:pt x="123" y="1393"/>
                  <a:pt x="94" y="1340"/>
                  <a:pt x="71" y="1284"/>
                </a:cubicBezTo>
                <a:cubicBezTo>
                  <a:pt x="48" y="1227"/>
                  <a:pt x="30" y="1169"/>
                  <a:pt x="18" y="1109"/>
                </a:cubicBezTo>
                <a:cubicBezTo>
                  <a:pt x="6" y="1050"/>
                  <a:pt x="0" y="989"/>
                  <a:pt x="0" y="928"/>
                </a:cubicBezTo>
                <a:cubicBezTo>
                  <a:pt x="0" y="867"/>
                  <a:pt x="6" y="807"/>
                  <a:pt x="18" y="747"/>
                </a:cubicBezTo>
                <a:close/>
              </a:path>
            </a:pathLst>
          </a:custGeom>
          <a:solidFill>
            <a:srgbClr val="ffffff">
              <a:alpha val="1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2" name=""/>
          <p:cNvSpPr/>
          <p:nvPr/>
        </p:nvSpPr>
        <p:spPr>
          <a:xfrm>
            <a:off x="6392520" y="2440080"/>
            <a:ext cx="669240" cy="668880"/>
          </a:xfrm>
          <a:custGeom>
            <a:avLst/>
            <a:gdLst/>
            <a:ahLst/>
            <a:rect l="0" t="0" r="r" b="b"/>
            <a:pathLst>
              <a:path w="1859" h="1858">
                <a:moveTo>
                  <a:pt x="0" y="928"/>
                </a:moveTo>
                <a:cubicBezTo>
                  <a:pt x="0" y="867"/>
                  <a:pt x="6" y="807"/>
                  <a:pt x="18" y="747"/>
                </a:cubicBezTo>
                <a:cubicBezTo>
                  <a:pt x="30" y="687"/>
                  <a:pt x="48" y="629"/>
                  <a:pt x="71" y="573"/>
                </a:cubicBezTo>
                <a:cubicBezTo>
                  <a:pt x="94" y="517"/>
                  <a:pt x="123" y="463"/>
                  <a:pt x="157" y="412"/>
                </a:cubicBezTo>
                <a:cubicBezTo>
                  <a:pt x="191" y="362"/>
                  <a:pt x="229" y="315"/>
                  <a:pt x="272" y="272"/>
                </a:cubicBezTo>
                <a:cubicBezTo>
                  <a:pt x="316" y="229"/>
                  <a:pt x="362" y="190"/>
                  <a:pt x="413" y="156"/>
                </a:cubicBezTo>
                <a:cubicBezTo>
                  <a:pt x="464" y="122"/>
                  <a:pt x="517" y="94"/>
                  <a:pt x="574" y="70"/>
                </a:cubicBezTo>
                <a:cubicBezTo>
                  <a:pt x="630" y="47"/>
                  <a:pt x="688" y="29"/>
                  <a:pt x="748" y="18"/>
                </a:cubicBezTo>
                <a:cubicBezTo>
                  <a:pt x="808" y="6"/>
                  <a:pt x="868" y="0"/>
                  <a:pt x="929" y="0"/>
                </a:cubicBezTo>
                <a:cubicBezTo>
                  <a:pt x="990" y="0"/>
                  <a:pt x="1050" y="6"/>
                  <a:pt x="1110" y="18"/>
                </a:cubicBezTo>
                <a:cubicBezTo>
                  <a:pt x="1170" y="29"/>
                  <a:pt x="1228" y="47"/>
                  <a:pt x="1284" y="70"/>
                </a:cubicBezTo>
                <a:cubicBezTo>
                  <a:pt x="1341" y="94"/>
                  <a:pt x="1394" y="122"/>
                  <a:pt x="1445" y="156"/>
                </a:cubicBezTo>
                <a:cubicBezTo>
                  <a:pt x="1496" y="190"/>
                  <a:pt x="1542" y="229"/>
                  <a:pt x="1586" y="272"/>
                </a:cubicBezTo>
                <a:cubicBezTo>
                  <a:pt x="1629" y="315"/>
                  <a:pt x="1667" y="362"/>
                  <a:pt x="1701" y="412"/>
                </a:cubicBezTo>
                <a:cubicBezTo>
                  <a:pt x="1735" y="463"/>
                  <a:pt x="1765" y="517"/>
                  <a:pt x="1788" y="573"/>
                </a:cubicBezTo>
                <a:cubicBezTo>
                  <a:pt x="1811" y="629"/>
                  <a:pt x="1829" y="687"/>
                  <a:pt x="1841" y="747"/>
                </a:cubicBezTo>
                <a:cubicBezTo>
                  <a:pt x="1853" y="807"/>
                  <a:pt x="1859" y="867"/>
                  <a:pt x="1859" y="928"/>
                </a:cubicBezTo>
                <a:cubicBezTo>
                  <a:pt x="1859" y="989"/>
                  <a:pt x="1853" y="1050"/>
                  <a:pt x="1841" y="1109"/>
                </a:cubicBezTo>
                <a:cubicBezTo>
                  <a:pt x="1829" y="1169"/>
                  <a:pt x="1811" y="1227"/>
                  <a:pt x="1788" y="1284"/>
                </a:cubicBezTo>
                <a:cubicBezTo>
                  <a:pt x="1765" y="1340"/>
                  <a:pt x="1735" y="1393"/>
                  <a:pt x="1701" y="1444"/>
                </a:cubicBezTo>
                <a:cubicBezTo>
                  <a:pt x="1667" y="1495"/>
                  <a:pt x="1629" y="1542"/>
                  <a:pt x="1586" y="1586"/>
                </a:cubicBezTo>
                <a:cubicBezTo>
                  <a:pt x="1542" y="1629"/>
                  <a:pt x="1496" y="1667"/>
                  <a:pt x="1445" y="1701"/>
                </a:cubicBezTo>
                <a:cubicBezTo>
                  <a:pt x="1394" y="1735"/>
                  <a:pt x="1341" y="1764"/>
                  <a:pt x="1284" y="1787"/>
                </a:cubicBezTo>
                <a:cubicBezTo>
                  <a:pt x="1228" y="1810"/>
                  <a:pt x="1170" y="1828"/>
                  <a:pt x="1110" y="1840"/>
                </a:cubicBezTo>
                <a:cubicBezTo>
                  <a:pt x="1050" y="1852"/>
                  <a:pt x="990" y="1858"/>
                  <a:pt x="929" y="1858"/>
                </a:cubicBezTo>
                <a:cubicBezTo>
                  <a:pt x="868" y="1858"/>
                  <a:pt x="808" y="1852"/>
                  <a:pt x="748" y="1840"/>
                </a:cubicBezTo>
                <a:cubicBezTo>
                  <a:pt x="688" y="1828"/>
                  <a:pt x="630" y="1810"/>
                  <a:pt x="574" y="1787"/>
                </a:cubicBezTo>
                <a:cubicBezTo>
                  <a:pt x="517" y="1764"/>
                  <a:pt x="464" y="1735"/>
                  <a:pt x="413" y="1701"/>
                </a:cubicBezTo>
                <a:cubicBezTo>
                  <a:pt x="362" y="1667"/>
                  <a:pt x="316" y="1629"/>
                  <a:pt x="272" y="1586"/>
                </a:cubicBezTo>
                <a:cubicBezTo>
                  <a:pt x="229" y="1542"/>
                  <a:pt x="191" y="1495"/>
                  <a:pt x="157" y="1444"/>
                </a:cubicBezTo>
                <a:cubicBezTo>
                  <a:pt x="123" y="1393"/>
                  <a:pt x="94" y="1340"/>
                  <a:pt x="71" y="1284"/>
                </a:cubicBezTo>
                <a:cubicBezTo>
                  <a:pt x="48" y="1227"/>
                  <a:pt x="30" y="1169"/>
                  <a:pt x="18" y="1109"/>
                </a:cubicBezTo>
                <a:cubicBezTo>
                  <a:pt x="6" y="1050"/>
                  <a:pt x="0" y="989"/>
                  <a:pt x="0" y="928"/>
                </a:cubicBezTo>
                <a:moveTo>
                  <a:pt x="929" y="46"/>
                </a:moveTo>
                <a:cubicBezTo>
                  <a:pt x="900" y="46"/>
                  <a:pt x="871" y="48"/>
                  <a:pt x="843" y="50"/>
                </a:cubicBezTo>
                <a:cubicBezTo>
                  <a:pt x="814" y="53"/>
                  <a:pt x="785" y="57"/>
                  <a:pt x="757" y="63"/>
                </a:cubicBezTo>
                <a:cubicBezTo>
                  <a:pt x="729" y="69"/>
                  <a:pt x="701" y="76"/>
                  <a:pt x="673" y="84"/>
                </a:cubicBezTo>
                <a:cubicBezTo>
                  <a:pt x="645" y="93"/>
                  <a:pt x="618" y="102"/>
                  <a:pt x="591" y="113"/>
                </a:cubicBezTo>
                <a:cubicBezTo>
                  <a:pt x="565" y="124"/>
                  <a:pt x="539" y="137"/>
                  <a:pt x="513" y="150"/>
                </a:cubicBezTo>
                <a:cubicBezTo>
                  <a:pt x="488" y="164"/>
                  <a:pt x="463" y="179"/>
                  <a:pt x="439" y="195"/>
                </a:cubicBezTo>
                <a:cubicBezTo>
                  <a:pt x="415" y="211"/>
                  <a:pt x="392" y="228"/>
                  <a:pt x="369" y="246"/>
                </a:cubicBezTo>
                <a:cubicBezTo>
                  <a:pt x="347" y="265"/>
                  <a:pt x="326" y="284"/>
                  <a:pt x="305" y="304"/>
                </a:cubicBezTo>
                <a:cubicBezTo>
                  <a:pt x="285" y="325"/>
                  <a:pt x="265" y="346"/>
                  <a:pt x="247" y="369"/>
                </a:cubicBezTo>
                <a:cubicBezTo>
                  <a:pt x="229" y="391"/>
                  <a:pt x="212" y="414"/>
                  <a:pt x="196" y="438"/>
                </a:cubicBezTo>
                <a:cubicBezTo>
                  <a:pt x="180" y="462"/>
                  <a:pt x="165" y="487"/>
                  <a:pt x="151" y="512"/>
                </a:cubicBezTo>
                <a:cubicBezTo>
                  <a:pt x="137" y="538"/>
                  <a:pt x="125" y="564"/>
                  <a:pt x="114" y="591"/>
                </a:cubicBezTo>
                <a:cubicBezTo>
                  <a:pt x="103" y="617"/>
                  <a:pt x="93" y="645"/>
                  <a:pt x="85" y="672"/>
                </a:cubicBezTo>
                <a:cubicBezTo>
                  <a:pt x="77" y="700"/>
                  <a:pt x="69" y="728"/>
                  <a:pt x="64" y="756"/>
                </a:cubicBezTo>
                <a:cubicBezTo>
                  <a:pt x="58" y="784"/>
                  <a:pt x="54" y="813"/>
                  <a:pt x="51" y="842"/>
                </a:cubicBezTo>
                <a:cubicBezTo>
                  <a:pt x="48" y="871"/>
                  <a:pt x="47" y="899"/>
                  <a:pt x="47" y="928"/>
                </a:cubicBezTo>
                <a:cubicBezTo>
                  <a:pt x="47" y="957"/>
                  <a:pt x="48" y="986"/>
                  <a:pt x="51" y="1015"/>
                </a:cubicBezTo>
                <a:cubicBezTo>
                  <a:pt x="54" y="1043"/>
                  <a:pt x="58" y="1072"/>
                  <a:pt x="64" y="1100"/>
                </a:cubicBezTo>
                <a:cubicBezTo>
                  <a:pt x="69" y="1129"/>
                  <a:pt x="77" y="1157"/>
                  <a:pt x="85" y="1184"/>
                </a:cubicBezTo>
                <a:cubicBezTo>
                  <a:pt x="93" y="1212"/>
                  <a:pt x="103" y="1239"/>
                  <a:pt x="114" y="1266"/>
                </a:cubicBezTo>
                <a:cubicBezTo>
                  <a:pt x="125" y="1292"/>
                  <a:pt x="137" y="1319"/>
                  <a:pt x="151" y="1344"/>
                </a:cubicBezTo>
                <a:cubicBezTo>
                  <a:pt x="165" y="1370"/>
                  <a:pt x="180" y="1394"/>
                  <a:pt x="196" y="1418"/>
                </a:cubicBezTo>
                <a:cubicBezTo>
                  <a:pt x="212" y="1442"/>
                  <a:pt x="229" y="1465"/>
                  <a:pt x="247" y="1488"/>
                </a:cubicBezTo>
                <a:cubicBezTo>
                  <a:pt x="265" y="1510"/>
                  <a:pt x="285" y="1532"/>
                  <a:pt x="305" y="1552"/>
                </a:cubicBezTo>
                <a:cubicBezTo>
                  <a:pt x="326" y="1572"/>
                  <a:pt x="347" y="1593"/>
                  <a:pt x="369" y="1611"/>
                </a:cubicBezTo>
                <a:cubicBezTo>
                  <a:pt x="392" y="1629"/>
                  <a:pt x="415" y="1647"/>
                  <a:pt x="439" y="1663"/>
                </a:cubicBezTo>
                <a:cubicBezTo>
                  <a:pt x="463" y="1679"/>
                  <a:pt x="488" y="1694"/>
                  <a:pt x="513" y="1707"/>
                </a:cubicBezTo>
                <a:cubicBezTo>
                  <a:pt x="539" y="1721"/>
                  <a:pt x="565" y="1733"/>
                  <a:pt x="591" y="1744"/>
                </a:cubicBezTo>
                <a:cubicBezTo>
                  <a:pt x="618" y="1755"/>
                  <a:pt x="645" y="1765"/>
                  <a:pt x="673" y="1773"/>
                </a:cubicBezTo>
                <a:cubicBezTo>
                  <a:pt x="701" y="1782"/>
                  <a:pt x="729" y="1789"/>
                  <a:pt x="757" y="1794"/>
                </a:cubicBezTo>
                <a:cubicBezTo>
                  <a:pt x="785" y="1800"/>
                  <a:pt x="814" y="1804"/>
                  <a:pt x="843" y="1807"/>
                </a:cubicBezTo>
                <a:cubicBezTo>
                  <a:pt x="871" y="1810"/>
                  <a:pt x="900" y="1811"/>
                  <a:pt x="929" y="1811"/>
                </a:cubicBezTo>
                <a:cubicBezTo>
                  <a:pt x="958" y="1811"/>
                  <a:pt x="987" y="1810"/>
                  <a:pt x="1015" y="1807"/>
                </a:cubicBezTo>
                <a:cubicBezTo>
                  <a:pt x="1044" y="1804"/>
                  <a:pt x="1073" y="1800"/>
                  <a:pt x="1101" y="1794"/>
                </a:cubicBezTo>
                <a:cubicBezTo>
                  <a:pt x="1129" y="1789"/>
                  <a:pt x="1157" y="1782"/>
                  <a:pt x="1185" y="1773"/>
                </a:cubicBezTo>
                <a:cubicBezTo>
                  <a:pt x="1213" y="1765"/>
                  <a:pt x="1240" y="1755"/>
                  <a:pt x="1267" y="1744"/>
                </a:cubicBezTo>
                <a:cubicBezTo>
                  <a:pt x="1293" y="1733"/>
                  <a:pt x="1319" y="1721"/>
                  <a:pt x="1345" y="1707"/>
                </a:cubicBezTo>
                <a:cubicBezTo>
                  <a:pt x="1370" y="1694"/>
                  <a:pt x="1395" y="1679"/>
                  <a:pt x="1419" y="1663"/>
                </a:cubicBezTo>
                <a:cubicBezTo>
                  <a:pt x="1443" y="1647"/>
                  <a:pt x="1466" y="1629"/>
                  <a:pt x="1489" y="1611"/>
                </a:cubicBezTo>
                <a:cubicBezTo>
                  <a:pt x="1511" y="1593"/>
                  <a:pt x="1532" y="1572"/>
                  <a:pt x="1553" y="1552"/>
                </a:cubicBezTo>
                <a:cubicBezTo>
                  <a:pt x="1573" y="1532"/>
                  <a:pt x="1593" y="1510"/>
                  <a:pt x="1611" y="1488"/>
                </a:cubicBezTo>
                <a:cubicBezTo>
                  <a:pt x="1629" y="1465"/>
                  <a:pt x="1646" y="1442"/>
                  <a:pt x="1662" y="1418"/>
                </a:cubicBezTo>
                <a:cubicBezTo>
                  <a:pt x="1678" y="1394"/>
                  <a:pt x="1693" y="1370"/>
                  <a:pt x="1707" y="1344"/>
                </a:cubicBezTo>
                <a:cubicBezTo>
                  <a:pt x="1721" y="1319"/>
                  <a:pt x="1733" y="1292"/>
                  <a:pt x="1745" y="1266"/>
                </a:cubicBezTo>
                <a:cubicBezTo>
                  <a:pt x="1756" y="1239"/>
                  <a:pt x="1766" y="1212"/>
                  <a:pt x="1774" y="1184"/>
                </a:cubicBezTo>
                <a:cubicBezTo>
                  <a:pt x="1783" y="1157"/>
                  <a:pt x="1790" y="1129"/>
                  <a:pt x="1795" y="1100"/>
                </a:cubicBezTo>
                <a:cubicBezTo>
                  <a:pt x="1801" y="1072"/>
                  <a:pt x="1805" y="1043"/>
                  <a:pt x="1808" y="1015"/>
                </a:cubicBezTo>
                <a:cubicBezTo>
                  <a:pt x="1811" y="986"/>
                  <a:pt x="1812" y="957"/>
                  <a:pt x="1812" y="928"/>
                </a:cubicBezTo>
                <a:cubicBezTo>
                  <a:pt x="1812" y="899"/>
                  <a:pt x="1811" y="871"/>
                  <a:pt x="1808" y="842"/>
                </a:cubicBezTo>
                <a:cubicBezTo>
                  <a:pt x="1805" y="813"/>
                  <a:pt x="1801" y="784"/>
                  <a:pt x="1795" y="756"/>
                </a:cubicBezTo>
                <a:cubicBezTo>
                  <a:pt x="1790" y="728"/>
                  <a:pt x="1783" y="700"/>
                  <a:pt x="1774" y="672"/>
                </a:cubicBezTo>
                <a:cubicBezTo>
                  <a:pt x="1766" y="645"/>
                  <a:pt x="1756" y="617"/>
                  <a:pt x="1745" y="591"/>
                </a:cubicBezTo>
                <a:cubicBezTo>
                  <a:pt x="1733" y="564"/>
                  <a:pt x="1721" y="538"/>
                  <a:pt x="1707" y="512"/>
                </a:cubicBezTo>
                <a:cubicBezTo>
                  <a:pt x="1693" y="487"/>
                  <a:pt x="1678" y="462"/>
                  <a:pt x="1662" y="438"/>
                </a:cubicBezTo>
                <a:cubicBezTo>
                  <a:pt x="1646" y="414"/>
                  <a:pt x="1629" y="391"/>
                  <a:pt x="1611" y="369"/>
                </a:cubicBezTo>
                <a:cubicBezTo>
                  <a:pt x="1593" y="346"/>
                  <a:pt x="1573" y="325"/>
                  <a:pt x="1553" y="304"/>
                </a:cubicBezTo>
                <a:cubicBezTo>
                  <a:pt x="1532" y="284"/>
                  <a:pt x="1511" y="265"/>
                  <a:pt x="1489" y="246"/>
                </a:cubicBezTo>
                <a:cubicBezTo>
                  <a:pt x="1466" y="228"/>
                  <a:pt x="1443" y="211"/>
                  <a:pt x="1419" y="195"/>
                </a:cubicBezTo>
                <a:cubicBezTo>
                  <a:pt x="1395" y="179"/>
                  <a:pt x="1370" y="164"/>
                  <a:pt x="1345" y="150"/>
                </a:cubicBezTo>
                <a:cubicBezTo>
                  <a:pt x="1319" y="137"/>
                  <a:pt x="1293" y="124"/>
                  <a:pt x="1267" y="113"/>
                </a:cubicBezTo>
                <a:cubicBezTo>
                  <a:pt x="1240" y="102"/>
                  <a:pt x="1213" y="93"/>
                  <a:pt x="1185" y="84"/>
                </a:cubicBezTo>
                <a:cubicBezTo>
                  <a:pt x="1157" y="76"/>
                  <a:pt x="1129" y="69"/>
                  <a:pt x="1101" y="63"/>
                </a:cubicBezTo>
                <a:cubicBezTo>
                  <a:pt x="1073" y="57"/>
                  <a:pt x="1044" y="53"/>
                  <a:pt x="1015" y="50"/>
                </a:cubicBezTo>
                <a:cubicBezTo>
                  <a:pt x="987" y="48"/>
                  <a:pt x="958" y="46"/>
                  <a:pt x="929" y="46"/>
                </a:cubicBezTo>
                <a:close/>
              </a:path>
            </a:pathLst>
          </a:custGeom>
          <a:solidFill>
            <a:srgbClr val="ffffff">
              <a:alpha val="2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73" name="" descr=""/>
          <p:cNvPicPr/>
          <p:nvPr/>
        </p:nvPicPr>
        <p:blipFill>
          <a:blip r:embed="rId7"/>
          <a:stretch/>
        </p:blipFill>
        <p:spPr>
          <a:xfrm>
            <a:off x="6576840" y="2624040"/>
            <a:ext cx="300600" cy="300600"/>
          </a:xfrm>
          <a:prstGeom prst="rect">
            <a:avLst/>
          </a:prstGeom>
          <a:noFill/>
          <a:ln w="0">
            <a:noFill/>
          </a:ln>
        </p:spPr>
      </p:pic>
      <p:sp>
        <p:nvSpPr>
          <p:cNvPr id="74" name=""/>
          <p:cNvSpPr txBox="1"/>
          <p:nvPr/>
        </p:nvSpPr>
        <p:spPr>
          <a:xfrm>
            <a:off x="3513960" y="1047240"/>
            <a:ext cx="36525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戦略と実践のロードマップ</a:t>
            </a:r>
            <a:endParaRPr b="0" lang="en-US" sz="2370" strike="noStrike" u="none">
              <a:solidFill>
                <a:srgbClr val="000000"/>
              </a:solidFill>
              <a:effectLst/>
              <a:uFillTx/>
              <a:latin typeface="Times New Roman"/>
            </a:endParaRPr>
          </a:p>
        </p:txBody>
      </p:sp>
      <p:pic>
        <p:nvPicPr>
          <p:cNvPr id="75" name="" descr=""/>
          <p:cNvPicPr/>
          <p:nvPr/>
        </p:nvPicPr>
        <p:blipFill>
          <a:blip r:embed="rId8"/>
          <a:stretch/>
        </p:blipFill>
        <p:spPr>
          <a:xfrm>
            <a:off x="534960" y="5239800"/>
            <a:ext cx="174960" cy="200160"/>
          </a:xfrm>
          <a:prstGeom prst="rect">
            <a:avLst/>
          </a:prstGeom>
          <a:noFill/>
          <a:ln w="0">
            <a:noFill/>
          </a:ln>
        </p:spPr>
      </p:pic>
      <p:sp>
        <p:nvSpPr>
          <p:cNvPr id="76" name=""/>
          <p:cNvSpPr txBox="1"/>
          <p:nvPr/>
        </p:nvSpPr>
        <p:spPr>
          <a:xfrm>
            <a:off x="1888560" y="4137480"/>
            <a:ext cx="6896160" cy="317520"/>
          </a:xfrm>
          <a:prstGeom prst="rect">
            <a:avLst/>
          </a:prstGeom>
          <a:noFill/>
          <a:ln w="0">
            <a:noFill/>
          </a:ln>
        </p:spPr>
        <p:txBody>
          <a:bodyPr wrap="none" lIns="0" rIns="0" tIns="0" bIns="0" anchor="t">
            <a:spAutoFit/>
          </a:bodyPr>
          <a:p>
            <a:r>
              <a:rPr b="0" lang="zh-CN" sz="1979" strike="noStrike" u="none">
                <a:solidFill>
                  <a:srgbClr val="ffffff"/>
                </a:solidFill>
                <a:effectLst/>
                <a:uFillTx/>
                <a:latin typeface="WenQuanYiZenHei"/>
                <a:ea typeface="WenQuanYiZenHei"/>
              </a:rPr>
              <a:t>中小企業のデジタルトランスフォーメーション推進セミナー</a:t>
            </a:r>
            <a:endParaRPr b="0" lang="en-US" sz="1979" strike="noStrike" u="none">
              <a:solidFill>
                <a:srgbClr val="000000"/>
              </a:solidFill>
              <a:effectLst/>
              <a:uFillTx/>
              <a:latin typeface="Times New Roman"/>
            </a:endParaRPr>
          </a:p>
        </p:txBody>
      </p:sp>
      <p:sp>
        <p:nvSpPr>
          <p:cNvPr id="77" name=""/>
          <p:cNvSpPr txBox="1"/>
          <p:nvPr/>
        </p:nvSpPr>
        <p:spPr>
          <a:xfrm>
            <a:off x="777240" y="5229000"/>
            <a:ext cx="576720" cy="235080"/>
          </a:xfrm>
          <a:prstGeom prst="rect">
            <a:avLst/>
          </a:prstGeom>
          <a:noFill/>
          <a:ln w="0">
            <a:noFill/>
          </a:ln>
        </p:spPr>
        <p:txBody>
          <a:bodyPr wrap="none" lIns="0" rIns="0" tIns="0" bIns="0" anchor="t">
            <a:spAutoFit/>
          </a:bodyPr>
          <a:p>
            <a:r>
              <a:rPr b="0" lang="en-US" sz="1580" strike="noStrike" u="none">
                <a:solidFill>
                  <a:srgbClr val="ffffff"/>
                </a:solidFill>
                <a:effectLst/>
                <a:uFillTx/>
                <a:latin typeface="DejaVuSans"/>
                <a:ea typeface="DejaVuSans"/>
              </a:rPr>
              <a:t> 2025</a:t>
            </a:r>
            <a:endParaRPr b="0" lang="en-US" sz="1580" strike="noStrike" u="none">
              <a:solidFill>
                <a:srgbClr val="000000"/>
              </a:solidFill>
              <a:effectLst/>
              <a:uFillTx/>
              <a:latin typeface="Times New Roman"/>
            </a:endParaRPr>
          </a:p>
        </p:txBody>
      </p:sp>
      <p:sp>
        <p:nvSpPr>
          <p:cNvPr id="78" name=""/>
          <p:cNvSpPr txBox="1"/>
          <p:nvPr/>
        </p:nvSpPr>
        <p:spPr>
          <a:xfrm>
            <a:off x="1351440" y="5222160"/>
            <a:ext cx="2019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年</a:t>
            </a:r>
            <a:endParaRPr b="0" lang="en-US" sz="1580" strike="noStrike" u="none">
              <a:solidFill>
                <a:srgbClr val="000000"/>
              </a:solidFill>
              <a:effectLst/>
              <a:uFillTx/>
              <a:latin typeface="Times New Roman"/>
            </a:endParaRPr>
          </a:p>
        </p:txBody>
      </p:sp>
      <p:sp>
        <p:nvSpPr>
          <p:cNvPr id="79" name=""/>
          <p:cNvSpPr txBox="1"/>
          <p:nvPr/>
        </p:nvSpPr>
        <p:spPr>
          <a:xfrm>
            <a:off x="1551960" y="5229000"/>
            <a:ext cx="200160" cy="235080"/>
          </a:xfrm>
          <a:prstGeom prst="rect">
            <a:avLst/>
          </a:prstGeom>
          <a:noFill/>
          <a:ln w="0">
            <a:noFill/>
          </a:ln>
        </p:spPr>
        <p:txBody>
          <a:bodyPr wrap="none" lIns="0" rIns="0" tIns="0" bIns="0" anchor="t">
            <a:spAutoFit/>
          </a:bodyPr>
          <a:p>
            <a:r>
              <a:rPr b="0" lang="en-US" sz="1580" strike="noStrike" u="none">
                <a:solidFill>
                  <a:srgbClr val="ffffff"/>
                </a:solidFill>
                <a:effectLst/>
                <a:uFillTx/>
                <a:latin typeface="DejaVuSans"/>
                <a:ea typeface="DejaVuSans"/>
              </a:rPr>
              <a:t>6</a:t>
            </a:r>
            <a:endParaRPr b="0" lang="en-US" sz="1580" strike="noStrike" u="none">
              <a:solidFill>
                <a:srgbClr val="000000"/>
              </a:solidFill>
              <a:effectLst/>
              <a:uFillTx/>
              <a:latin typeface="Times New Roman"/>
            </a:endParaRPr>
          </a:p>
        </p:txBody>
      </p:sp>
      <p:sp>
        <p:nvSpPr>
          <p:cNvPr id="80" name=""/>
          <p:cNvSpPr txBox="1"/>
          <p:nvPr/>
        </p:nvSpPr>
        <p:spPr>
          <a:xfrm>
            <a:off x="1679400" y="5222160"/>
            <a:ext cx="2019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月</a:t>
            </a:r>
            <a:endParaRPr b="0" lang="en-US" sz="1580" strike="noStrike" u="none">
              <a:solidFill>
                <a:srgbClr val="000000"/>
              </a:solidFill>
              <a:effectLst/>
              <a:uFillTx/>
              <a:latin typeface="Times New Roman"/>
            </a:endParaRPr>
          </a:p>
        </p:txBody>
      </p:sp>
      <p:sp>
        <p:nvSpPr>
          <p:cNvPr id="81" name=""/>
          <p:cNvSpPr txBox="1"/>
          <p:nvPr/>
        </p:nvSpPr>
        <p:spPr>
          <a:xfrm>
            <a:off x="1879920" y="5229000"/>
            <a:ext cx="256680" cy="235080"/>
          </a:xfrm>
          <a:prstGeom prst="rect">
            <a:avLst/>
          </a:prstGeom>
          <a:noFill/>
          <a:ln w="0">
            <a:noFill/>
          </a:ln>
        </p:spPr>
        <p:txBody>
          <a:bodyPr wrap="none" lIns="0" rIns="0" tIns="0" bIns="0" anchor="t">
            <a:spAutoFit/>
          </a:bodyPr>
          <a:p>
            <a:r>
              <a:rPr b="0" lang="en-US" sz="1580" strike="noStrike" u="none">
                <a:solidFill>
                  <a:srgbClr val="ffffff"/>
                </a:solidFill>
                <a:effectLst/>
                <a:uFillTx/>
                <a:latin typeface="DejaVuSans"/>
                <a:ea typeface="DejaVuSans"/>
              </a:rPr>
              <a:t>22</a:t>
            </a:r>
            <a:endParaRPr b="0" lang="en-US" sz="1580" strike="noStrike" u="none">
              <a:solidFill>
                <a:srgbClr val="000000"/>
              </a:solidFill>
              <a:effectLst/>
              <a:uFillTx/>
              <a:latin typeface="Times New Roman"/>
            </a:endParaRPr>
          </a:p>
        </p:txBody>
      </p:sp>
      <p:pic>
        <p:nvPicPr>
          <p:cNvPr id="82" name="" descr=""/>
          <p:cNvPicPr/>
          <p:nvPr/>
        </p:nvPicPr>
        <p:blipFill>
          <a:blip r:embed="rId9"/>
          <a:stretch/>
        </p:blipFill>
        <p:spPr>
          <a:xfrm>
            <a:off x="7470720" y="5239800"/>
            <a:ext cx="174960" cy="200160"/>
          </a:xfrm>
          <a:prstGeom prst="rect">
            <a:avLst/>
          </a:prstGeom>
          <a:noFill/>
          <a:ln w="0">
            <a:noFill/>
          </a:ln>
        </p:spPr>
      </p:pic>
      <p:sp>
        <p:nvSpPr>
          <p:cNvPr id="83" name=""/>
          <p:cNvSpPr txBox="1"/>
          <p:nvPr/>
        </p:nvSpPr>
        <p:spPr>
          <a:xfrm>
            <a:off x="2135160" y="5222160"/>
            <a:ext cx="2019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日</a:t>
            </a:r>
            <a:endParaRPr b="0" lang="en-US" sz="1580" strike="noStrike" u="none">
              <a:solidFill>
                <a:srgbClr val="000000"/>
              </a:solidFill>
              <a:effectLst/>
              <a:uFillTx/>
              <a:latin typeface="Times New Roman"/>
            </a:endParaRPr>
          </a:p>
        </p:txBody>
      </p:sp>
      <p:sp>
        <p:nvSpPr>
          <p:cNvPr id="84" name=""/>
          <p:cNvSpPr txBox="1"/>
          <p:nvPr/>
        </p:nvSpPr>
        <p:spPr>
          <a:xfrm>
            <a:off x="7715160" y="5229000"/>
            <a:ext cx="392760" cy="23508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DejaVuSans"/>
                <a:ea typeface="DejaVuSans"/>
              </a:rPr>
              <a:t> DX</a:t>
            </a:r>
            <a:endParaRPr b="0" lang="en-US" sz="1580" strike="noStrike" u="none">
              <a:solidFill>
                <a:srgbClr val="000000"/>
              </a:solidFill>
              <a:effectLst/>
              <a:uFillTx/>
              <a:latin typeface="Times New Roman"/>
            </a:endParaRPr>
          </a:p>
        </p:txBody>
      </p:sp>
      <p:sp>
        <p:nvSpPr>
          <p:cNvPr id="85" name=""/>
          <p:cNvSpPr txBox="1"/>
          <p:nvPr/>
        </p:nvSpPr>
        <p:spPr>
          <a:xfrm>
            <a:off x="8106120" y="5222160"/>
            <a:ext cx="204084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イノベーション研究所</a:t>
            </a:r>
            <a:endParaRPr b="0" lang="en-US" sz="158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2" name="" descr=""/>
          <p:cNvPicPr/>
          <p:nvPr/>
        </p:nvPicPr>
        <p:blipFill>
          <a:blip r:embed="rId1"/>
          <a:stretch/>
        </p:blipFill>
        <p:spPr>
          <a:xfrm>
            <a:off x="0" y="0"/>
            <a:ext cx="10696320" cy="6016320"/>
          </a:xfrm>
          <a:prstGeom prst="rect">
            <a:avLst/>
          </a:prstGeom>
          <a:noFill/>
          <a:ln w="0">
            <a:noFill/>
          </a:ln>
        </p:spPr>
      </p:pic>
      <p:pic>
        <p:nvPicPr>
          <p:cNvPr id="663" name="" descr=""/>
          <p:cNvPicPr/>
          <p:nvPr/>
        </p:nvPicPr>
        <p:blipFill>
          <a:blip r:embed="rId2"/>
          <a:stretch/>
        </p:blipFill>
        <p:spPr>
          <a:xfrm>
            <a:off x="267480" y="267480"/>
            <a:ext cx="10161360" cy="601200"/>
          </a:xfrm>
          <a:prstGeom prst="rect">
            <a:avLst/>
          </a:prstGeom>
          <a:noFill/>
          <a:ln w="0">
            <a:noFill/>
          </a:ln>
        </p:spPr>
      </p:pic>
      <p:sp>
        <p:nvSpPr>
          <p:cNvPr id="664" name=""/>
          <p:cNvSpPr txBox="1"/>
          <p:nvPr/>
        </p:nvSpPr>
        <p:spPr>
          <a:xfrm>
            <a:off x="534960" y="378720"/>
            <a:ext cx="9014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段階的</a:t>
            </a:r>
            <a:endParaRPr b="0" lang="en-US" sz="2370" strike="noStrike" u="none">
              <a:solidFill>
                <a:srgbClr val="000000"/>
              </a:solidFill>
              <a:effectLst/>
              <a:uFillTx/>
              <a:latin typeface="Times New Roman"/>
            </a:endParaRPr>
          </a:p>
        </p:txBody>
      </p:sp>
      <p:sp>
        <p:nvSpPr>
          <p:cNvPr id="665" name=""/>
          <p:cNvSpPr txBox="1"/>
          <p:nvPr/>
        </p:nvSpPr>
        <p:spPr>
          <a:xfrm>
            <a:off x="143748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666" name=""/>
          <p:cNvSpPr/>
          <p:nvPr/>
        </p:nvSpPr>
        <p:spPr>
          <a:xfrm>
            <a:off x="8506800" y="1136160"/>
            <a:ext cx="1922400" cy="3669120"/>
          </a:xfrm>
          <a:custGeom>
            <a:avLst/>
            <a:gdLst/>
            <a:ahLst/>
            <a:rect l="0" t="0" r="r" b="b"/>
            <a:pathLst>
              <a:path w="5340" h="10192">
                <a:moveTo>
                  <a:pt x="0" y="10006"/>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5155" y="0"/>
                </a:lnTo>
                <a:cubicBezTo>
                  <a:pt x="5167" y="0"/>
                  <a:pt x="5179" y="2"/>
                  <a:pt x="5191" y="4"/>
                </a:cubicBezTo>
                <a:cubicBezTo>
                  <a:pt x="5203" y="6"/>
                  <a:pt x="5214" y="10"/>
                  <a:pt x="5226" y="15"/>
                </a:cubicBezTo>
                <a:cubicBezTo>
                  <a:pt x="5237" y="19"/>
                  <a:pt x="5248" y="25"/>
                  <a:pt x="5258" y="32"/>
                </a:cubicBezTo>
                <a:cubicBezTo>
                  <a:pt x="5268" y="39"/>
                  <a:pt x="5277" y="46"/>
                  <a:pt x="5286" y="55"/>
                </a:cubicBezTo>
                <a:cubicBezTo>
                  <a:pt x="5295" y="63"/>
                  <a:pt x="5302" y="73"/>
                  <a:pt x="5309" y="83"/>
                </a:cubicBezTo>
                <a:cubicBezTo>
                  <a:pt x="5316" y="93"/>
                  <a:pt x="5322" y="104"/>
                  <a:pt x="5326" y="115"/>
                </a:cubicBezTo>
                <a:cubicBezTo>
                  <a:pt x="5331" y="126"/>
                  <a:pt x="5334" y="138"/>
                  <a:pt x="5337" y="150"/>
                </a:cubicBezTo>
                <a:cubicBezTo>
                  <a:pt x="5339" y="162"/>
                  <a:pt x="5340" y="174"/>
                  <a:pt x="5340" y="186"/>
                </a:cubicBezTo>
                <a:lnTo>
                  <a:pt x="5340" y="10006"/>
                </a:lnTo>
                <a:cubicBezTo>
                  <a:pt x="5340" y="10018"/>
                  <a:pt x="5339" y="10031"/>
                  <a:pt x="5337" y="10043"/>
                </a:cubicBezTo>
                <a:cubicBezTo>
                  <a:pt x="5334" y="10054"/>
                  <a:pt x="5331" y="10066"/>
                  <a:pt x="5326" y="10077"/>
                </a:cubicBezTo>
                <a:cubicBezTo>
                  <a:pt x="5322" y="10089"/>
                  <a:pt x="5316" y="10099"/>
                  <a:pt x="5309" y="10109"/>
                </a:cubicBezTo>
                <a:cubicBezTo>
                  <a:pt x="5302" y="10120"/>
                  <a:pt x="5295" y="10129"/>
                  <a:pt x="5286" y="10138"/>
                </a:cubicBezTo>
                <a:cubicBezTo>
                  <a:pt x="5277" y="10146"/>
                  <a:pt x="5268" y="10154"/>
                  <a:pt x="5258" y="10161"/>
                </a:cubicBezTo>
                <a:cubicBezTo>
                  <a:pt x="5248" y="10167"/>
                  <a:pt x="5237" y="10173"/>
                  <a:pt x="5226" y="10178"/>
                </a:cubicBezTo>
                <a:cubicBezTo>
                  <a:pt x="5214" y="10183"/>
                  <a:pt x="5203" y="10186"/>
                  <a:pt x="5191" y="10188"/>
                </a:cubicBezTo>
                <a:cubicBezTo>
                  <a:pt x="5179" y="10191"/>
                  <a:pt x="5167" y="10192"/>
                  <a:pt x="5155" y="10192"/>
                </a:cubicBezTo>
                <a:lnTo>
                  <a:pt x="186" y="10192"/>
                </a:lnTo>
                <a:cubicBezTo>
                  <a:pt x="174" y="10192"/>
                  <a:pt x="162" y="10191"/>
                  <a:pt x="150" y="10188"/>
                </a:cubicBezTo>
                <a:cubicBezTo>
                  <a:pt x="138" y="10186"/>
                  <a:pt x="126" y="10183"/>
                  <a:pt x="115" y="10178"/>
                </a:cubicBezTo>
                <a:cubicBezTo>
                  <a:pt x="104" y="10173"/>
                  <a:pt x="93" y="10167"/>
                  <a:pt x="83" y="10161"/>
                </a:cubicBezTo>
                <a:cubicBezTo>
                  <a:pt x="73" y="10154"/>
                  <a:pt x="63" y="10146"/>
                  <a:pt x="55" y="10138"/>
                </a:cubicBezTo>
                <a:cubicBezTo>
                  <a:pt x="46" y="10129"/>
                  <a:pt x="38" y="10120"/>
                  <a:pt x="32" y="10109"/>
                </a:cubicBezTo>
                <a:cubicBezTo>
                  <a:pt x="25" y="10099"/>
                  <a:pt x="19" y="10089"/>
                  <a:pt x="15" y="10077"/>
                </a:cubicBezTo>
                <a:cubicBezTo>
                  <a:pt x="10" y="10066"/>
                  <a:pt x="6" y="10054"/>
                  <a:pt x="4" y="10043"/>
                </a:cubicBezTo>
                <a:cubicBezTo>
                  <a:pt x="2" y="10031"/>
                  <a:pt x="0" y="10018"/>
                  <a:pt x="0" y="1000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67" name=""/>
          <p:cNvSpPr/>
          <p:nvPr/>
        </p:nvSpPr>
        <p:spPr>
          <a:xfrm>
            <a:off x="9225720" y="1946880"/>
            <a:ext cx="484920" cy="484920"/>
          </a:xfrm>
          <a:custGeom>
            <a:avLst/>
            <a:gdLst/>
            <a:ahLst/>
            <a:rect l="0" t="0" r="r" b="b"/>
            <a:pathLst>
              <a:path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6" y="932"/>
                </a:cubicBezTo>
                <a:cubicBezTo>
                  <a:pt x="1287" y="952"/>
                  <a:pt x="1278" y="972"/>
                  <a:pt x="1268" y="992"/>
                </a:cubicBezTo>
                <a:cubicBezTo>
                  <a:pt x="1257" y="1011"/>
                  <a:pt x="1246" y="1030"/>
                  <a:pt x="1234" y="1048"/>
                </a:cubicBezTo>
                <a:cubicBezTo>
                  <a:pt x="1221" y="1067"/>
                  <a:pt x="1208" y="1084"/>
                  <a:pt x="1194" y="1101"/>
                </a:cubicBezTo>
                <a:cubicBezTo>
                  <a:pt x="1180" y="1118"/>
                  <a:pt x="1165" y="1135"/>
                  <a:pt x="1150" y="1150"/>
                </a:cubicBezTo>
                <a:cubicBezTo>
                  <a:pt x="1134" y="1166"/>
                  <a:pt x="1118" y="1181"/>
                  <a:pt x="1101" y="1195"/>
                </a:cubicBezTo>
                <a:cubicBezTo>
                  <a:pt x="1084" y="1209"/>
                  <a:pt x="1066" y="1222"/>
                  <a:pt x="1048" y="1234"/>
                </a:cubicBezTo>
                <a:cubicBezTo>
                  <a:pt x="1030" y="1246"/>
                  <a:pt x="1011" y="1258"/>
                  <a:pt x="991" y="1268"/>
                </a:cubicBezTo>
                <a:cubicBezTo>
                  <a:pt x="972" y="1278"/>
                  <a:pt x="952" y="1288"/>
                  <a:pt x="932" y="1296"/>
                </a:cubicBezTo>
                <a:cubicBezTo>
                  <a:pt x="911" y="1305"/>
                  <a:pt x="890" y="1312"/>
                  <a:pt x="869" y="1319"/>
                </a:cubicBezTo>
                <a:cubicBezTo>
                  <a:pt x="848" y="1325"/>
                  <a:pt x="827" y="1330"/>
                  <a:pt x="805" y="1335"/>
                </a:cubicBezTo>
                <a:cubicBezTo>
                  <a:pt x="784" y="1339"/>
                  <a:pt x="762" y="1342"/>
                  <a:pt x="740" y="1344"/>
                </a:cubicBezTo>
                <a:cubicBezTo>
                  <a:pt x="718" y="1346"/>
                  <a:pt x="696" y="1347"/>
                  <a:pt x="674" y="1347"/>
                </a:cubicBezTo>
                <a:cubicBezTo>
                  <a:pt x="652" y="1347"/>
                  <a:pt x="630" y="1346"/>
                  <a:pt x="607" y="1344"/>
                </a:cubicBezTo>
                <a:cubicBezTo>
                  <a:pt x="585" y="1342"/>
                  <a:pt x="563" y="1339"/>
                  <a:pt x="542" y="1335"/>
                </a:cubicBezTo>
                <a:cubicBezTo>
                  <a:pt x="520" y="1330"/>
                  <a:pt x="499" y="1325"/>
                  <a:pt x="477" y="1319"/>
                </a:cubicBezTo>
                <a:cubicBezTo>
                  <a:pt x="456" y="1312"/>
                  <a:pt x="436" y="1305"/>
                  <a:pt x="415" y="1296"/>
                </a:cubicBezTo>
                <a:cubicBezTo>
                  <a:pt x="395" y="1288"/>
                  <a:pt x="375" y="1278"/>
                  <a:pt x="356" y="1268"/>
                </a:cubicBezTo>
                <a:cubicBezTo>
                  <a:pt x="336" y="1258"/>
                  <a:pt x="317" y="1246"/>
                  <a:pt x="299" y="1234"/>
                </a:cubicBezTo>
                <a:cubicBezTo>
                  <a:pt x="281" y="1222"/>
                  <a:pt x="263" y="1209"/>
                  <a:pt x="246" y="1195"/>
                </a:cubicBezTo>
                <a:cubicBezTo>
                  <a:pt x="229" y="1181"/>
                  <a:pt x="212" y="1166"/>
                  <a:pt x="197" y="1150"/>
                </a:cubicBezTo>
                <a:cubicBezTo>
                  <a:pt x="181" y="1135"/>
                  <a:pt x="167" y="1118"/>
                  <a:pt x="153" y="1101"/>
                </a:cubicBezTo>
                <a:cubicBezTo>
                  <a:pt x="139" y="1084"/>
                  <a:pt x="125" y="1067"/>
                  <a:pt x="113" y="1048"/>
                </a:cubicBezTo>
                <a:cubicBezTo>
                  <a:pt x="101" y="1030"/>
                  <a:pt x="90" y="1011"/>
                  <a:pt x="79" y="992"/>
                </a:cubicBezTo>
                <a:cubicBezTo>
                  <a:pt x="69" y="972"/>
                  <a:pt x="59" y="952"/>
                  <a:pt x="51" y="932"/>
                </a:cubicBezTo>
                <a:cubicBezTo>
                  <a:pt x="43"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3" y="436"/>
                  <a:pt x="51" y="416"/>
                </a:cubicBezTo>
                <a:cubicBezTo>
                  <a:pt x="59" y="395"/>
                  <a:pt x="69" y="375"/>
                  <a:pt x="79" y="356"/>
                </a:cubicBezTo>
                <a:cubicBezTo>
                  <a:pt x="90" y="337"/>
                  <a:pt x="101" y="318"/>
                  <a:pt x="113" y="299"/>
                </a:cubicBezTo>
                <a:cubicBezTo>
                  <a:pt x="125" y="281"/>
                  <a:pt x="139" y="263"/>
                  <a:pt x="153" y="246"/>
                </a:cubicBezTo>
                <a:cubicBezTo>
                  <a:pt x="167" y="229"/>
                  <a:pt x="181" y="213"/>
                  <a:pt x="197" y="197"/>
                </a:cubicBezTo>
                <a:cubicBezTo>
                  <a:pt x="212" y="182"/>
                  <a:pt x="229" y="167"/>
                  <a:pt x="246" y="153"/>
                </a:cubicBezTo>
                <a:cubicBezTo>
                  <a:pt x="263" y="139"/>
                  <a:pt x="281" y="126"/>
                  <a:pt x="299" y="114"/>
                </a:cubicBezTo>
                <a:cubicBezTo>
                  <a:pt x="317" y="101"/>
                  <a:pt x="336" y="90"/>
                  <a:pt x="356" y="80"/>
                </a:cubicBezTo>
                <a:cubicBezTo>
                  <a:pt x="375" y="69"/>
                  <a:pt x="395" y="60"/>
                  <a:pt x="415" y="51"/>
                </a:cubicBezTo>
                <a:cubicBezTo>
                  <a:pt x="436" y="43"/>
                  <a:pt x="456" y="36"/>
                  <a:pt x="477" y="29"/>
                </a:cubicBezTo>
                <a:cubicBezTo>
                  <a:pt x="499" y="23"/>
                  <a:pt x="520" y="17"/>
                  <a:pt x="542" y="13"/>
                </a:cubicBezTo>
                <a:cubicBezTo>
                  <a:pt x="563" y="9"/>
                  <a:pt x="585" y="6"/>
                  <a:pt x="607" y="3"/>
                </a:cubicBezTo>
                <a:cubicBezTo>
                  <a:pt x="630" y="1"/>
                  <a:pt x="652" y="0"/>
                  <a:pt x="674" y="0"/>
                </a:cubicBezTo>
                <a:cubicBezTo>
                  <a:pt x="696" y="0"/>
                  <a:pt x="718" y="1"/>
                  <a:pt x="740" y="3"/>
                </a:cubicBezTo>
                <a:cubicBezTo>
                  <a:pt x="762" y="6"/>
                  <a:pt x="784" y="9"/>
                  <a:pt x="805" y="13"/>
                </a:cubicBezTo>
                <a:cubicBezTo>
                  <a:pt x="827" y="17"/>
                  <a:pt x="848" y="23"/>
                  <a:pt x="869" y="29"/>
                </a:cubicBezTo>
                <a:cubicBezTo>
                  <a:pt x="890" y="36"/>
                  <a:pt x="911" y="43"/>
                  <a:pt x="932" y="51"/>
                </a:cubicBezTo>
                <a:cubicBezTo>
                  <a:pt x="952" y="60"/>
                  <a:pt x="972" y="69"/>
                  <a:pt x="991" y="80"/>
                </a:cubicBezTo>
                <a:cubicBezTo>
                  <a:pt x="1011" y="90"/>
                  <a:pt x="1030" y="101"/>
                  <a:pt x="1048" y="114"/>
                </a:cubicBezTo>
                <a:cubicBezTo>
                  <a:pt x="1066" y="126"/>
                  <a:pt x="1084" y="139"/>
                  <a:pt x="1101" y="153"/>
                </a:cubicBezTo>
                <a:cubicBezTo>
                  <a:pt x="1118" y="167"/>
                  <a:pt x="1134" y="182"/>
                  <a:pt x="1150" y="197"/>
                </a:cubicBezTo>
                <a:cubicBezTo>
                  <a:pt x="1165" y="213"/>
                  <a:pt x="1180" y="229"/>
                  <a:pt x="1194" y="246"/>
                </a:cubicBezTo>
                <a:cubicBezTo>
                  <a:pt x="1208" y="263"/>
                  <a:pt x="1221" y="281"/>
                  <a:pt x="1234" y="299"/>
                </a:cubicBezTo>
                <a:cubicBezTo>
                  <a:pt x="1246" y="318"/>
                  <a:pt x="1257" y="337"/>
                  <a:pt x="1268" y="356"/>
                </a:cubicBezTo>
                <a:cubicBezTo>
                  <a:pt x="1278" y="375"/>
                  <a:pt x="1287" y="395"/>
                  <a:pt x="1296"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68" name=""/>
          <p:cNvSpPr/>
          <p:nvPr/>
        </p:nvSpPr>
        <p:spPr>
          <a:xfrm>
            <a:off x="9225720" y="1946880"/>
            <a:ext cx="484920" cy="484920"/>
          </a:xfrm>
          <a:custGeom>
            <a:avLst/>
            <a:gdLst/>
            <a:ahLst/>
            <a:rect l="0" t="0" r="r" b="b"/>
            <a:pathLst>
              <a:path fill="none"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6" y="932"/>
                </a:cubicBezTo>
                <a:cubicBezTo>
                  <a:pt x="1287" y="952"/>
                  <a:pt x="1278" y="972"/>
                  <a:pt x="1268" y="992"/>
                </a:cubicBezTo>
                <a:cubicBezTo>
                  <a:pt x="1257" y="1011"/>
                  <a:pt x="1246" y="1030"/>
                  <a:pt x="1234" y="1048"/>
                </a:cubicBezTo>
                <a:cubicBezTo>
                  <a:pt x="1221" y="1067"/>
                  <a:pt x="1208" y="1084"/>
                  <a:pt x="1194" y="1101"/>
                </a:cubicBezTo>
                <a:cubicBezTo>
                  <a:pt x="1180" y="1118"/>
                  <a:pt x="1165" y="1135"/>
                  <a:pt x="1150" y="1150"/>
                </a:cubicBezTo>
                <a:cubicBezTo>
                  <a:pt x="1134" y="1166"/>
                  <a:pt x="1118" y="1181"/>
                  <a:pt x="1101" y="1195"/>
                </a:cubicBezTo>
                <a:cubicBezTo>
                  <a:pt x="1084" y="1209"/>
                  <a:pt x="1066" y="1222"/>
                  <a:pt x="1048" y="1234"/>
                </a:cubicBezTo>
                <a:cubicBezTo>
                  <a:pt x="1030" y="1246"/>
                  <a:pt x="1011" y="1258"/>
                  <a:pt x="991" y="1268"/>
                </a:cubicBezTo>
                <a:cubicBezTo>
                  <a:pt x="972" y="1278"/>
                  <a:pt x="952" y="1288"/>
                  <a:pt x="932" y="1296"/>
                </a:cubicBezTo>
                <a:cubicBezTo>
                  <a:pt x="911" y="1305"/>
                  <a:pt x="890" y="1312"/>
                  <a:pt x="869" y="1319"/>
                </a:cubicBezTo>
                <a:cubicBezTo>
                  <a:pt x="848" y="1325"/>
                  <a:pt x="827" y="1330"/>
                  <a:pt x="805" y="1335"/>
                </a:cubicBezTo>
                <a:cubicBezTo>
                  <a:pt x="784" y="1339"/>
                  <a:pt x="762" y="1342"/>
                  <a:pt x="740" y="1344"/>
                </a:cubicBezTo>
                <a:cubicBezTo>
                  <a:pt x="718" y="1346"/>
                  <a:pt x="696" y="1347"/>
                  <a:pt x="674" y="1347"/>
                </a:cubicBezTo>
                <a:cubicBezTo>
                  <a:pt x="652" y="1347"/>
                  <a:pt x="630" y="1346"/>
                  <a:pt x="607" y="1344"/>
                </a:cubicBezTo>
                <a:cubicBezTo>
                  <a:pt x="585" y="1342"/>
                  <a:pt x="563" y="1339"/>
                  <a:pt x="542" y="1335"/>
                </a:cubicBezTo>
                <a:cubicBezTo>
                  <a:pt x="520" y="1330"/>
                  <a:pt x="499" y="1325"/>
                  <a:pt x="477" y="1319"/>
                </a:cubicBezTo>
                <a:cubicBezTo>
                  <a:pt x="456" y="1312"/>
                  <a:pt x="436" y="1305"/>
                  <a:pt x="415" y="1296"/>
                </a:cubicBezTo>
                <a:cubicBezTo>
                  <a:pt x="395" y="1288"/>
                  <a:pt x="375" y="1278"/>
                  <a:pt x="356" y="1268"/>
                </a:cubicBezTo>
                <a:cubicBezTo>
                  <a:pt x="336" y="1258"/>
                  <a:pt x="317" y="1246"/>
                  <a:pt x="299" y="1234"/>
                </a:cubicBezTo>
                <a:cubicBezTo>
                  <a:pt x="281" y="1222"/>
                  <a:pt x="263" y="1209"/>
                  <a:pt x="246" y="1195"/>
                </a:cubicBezTo>
                <a:cubicBezTo>
                  <a:pt x="229" y="1181"/>
                  <a:pt x="212" y="1166"/>
                  <a:pt x="197" y="1150"/>
                </a:cubicBezTo>
                <a:cubicBezTo>
                  <a:pt x="181" y="1135"/>
                  <a:pt x="167" y="1118"/>
                  <a:pt x="153" y="1101"/>
                </a:cubicBezTo>
                <a:cubicBezTo>
                  <a:pt x="139" y="1084"/>
                  <a:pt x="125" y="1067"/>
                  <a:pt x="113" y="1048"/>
                </a:cubicBezTo>
                <a:cubicBezTo>
                  <a:pt x="101" y="1030"/>
                  <a:pt x="90" y="1011"/>
                  <a:pt x="79" y="992"/>
                </a:cubicBezTo>
                <a:cubicBezTo>
                  <a:pt x="69" y="972"/>
                  <a:pt x="59" y="952"/>
                  <a:pt x="51" y="932"/>
                </a:cubicBezTo>
                <a:cubicBezTo>
                  <a:pt x="43"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3" y="436"/>
                  <a:pt x="51" y="416"/>
                </a:cubicBezTo>
                <a:cubicBezTo>
                  <a:pt x="59" y="395"/>
                  <a:pt x="69" y="375"/>
                  <a:pt x="79" y="356"/>
                </a:cubicBezTo>
                <a:cubicBezTo>
                  <a:pt x="90" y="337"/>
                  <a:pt x="101" y="318"/>
                  <a:pt x="113" y="299"/>
                </a:cubicBezTo>
                <a:cubicBezTo>
                  <a:pt x="125" y="281"/>
                  <a:pt x="139" y="263"/>
                  <a:pt x="153" y="246"/>
                </a:cubicBezTo>
                <a:cubicBezTo>
                  <a:pt x="167" y="229"/>
                  <a:pt x="181" y="213"/>
                  <a:pt x="197" y="197"/>
                </a:cubicBezTo>
                <a:cubicBezTo>
                  <a:pt x="212" y="182"/>
                  <a:pt x="229" y="167"/>
                  <a:pt x="246" y="153"/>
                </a:cubicBezTo>
                <a:cubicBezTo>
                  <a:pt x="263" y="139"/>
                  <a:pt x="281" y="126"/>
                  <a:pt x="299" y="114"/>
                </a:cubicBezTo>
                <a:cubicBezTo>
                  <a:pt x="317" y="101"/>
                  <a:pt x="336" y="90"/>
                  <a:pt x="356" y="80"/>
                </a:cubicBezTo>
                <a:cubicBezTo>
                  <a:pt x="375" y="69"/>
                  <a:pt x="395" y="60"/>
                  <a:pt x="415" y="51"/>
                </a:cubicBezTo>
                <a:cubicBezTo>
                  <a:pt x="436" y="43"/>
                  <a:pt x="456" y="36"/>
                  <a:pt x="477" y="29"/>
                </a:cubicBezTo>
                <a:cubicBezTo>
                  <a:pt x="499" y="23"/>
                  <a:pt x="520" y="17"/>
                  <a:pt x="542" y="13"/>
                </a:cubicBezTo>
                <a:cubicBezTo>
                  <a:pt x="563" y="9"/>
                  <a:pt x="585" y="6"/>
                  <a:pt x="607" y="3"/>
                </a:cubicBezTo>
                <a:cubicBezTo>
                  <a:pt x="630" y="1"/>
                  <a:pt x="652" y="0"/>
                  <a:pt x="674" y="0"/>
                </a:cubicBezTo>
                <a:cubicBezTo>
                  <a:pt x="696" y="0"/>
                  <a:pt x="718" y="1"/>
                  <a:pt x="740" y="3"/>
                </a:cubicBezTo>
                <a:cubicBezTo>
                  <a:pt x="762" y="6"/>
                  <a:pt x="784" y="9"/>
                  <a:pt x="805" y="13"/>
                </a:cubicBezTo>
                <a:cubicBezTo>
                  <a:pt x="827" y="17"/>
                  <a:pt x="848" y="23"/>
                  <a:pt x="869" y="29"/>
                </a:cubicBezTo>
                <a:cubicBezTo>
                  <a:pt x="890" y="36"/>
                  <a:pt x="911" y="43"/>
                  <a:pt x="932" y="51"/>
                </a:cubicBezTo>
                <a:cubicBezTo>
                  <a:pt x="952" y="60"/>
                  <a:pt x="972" y="69"/>
                  <a:pt x="991" y="80"/>
                </a:cubicBezTo>
                <a:cubicBezTo>
                  <a:pt x="1011" y="90"/>
                  <a:pt x="1030" y="101"/>
                  <a:pt x="1048" y="114"/>
                </a:cubicBezTo>
                <a:cubicBezTo>
                  <a:pt x="1066" y="126"/>
                  <a:pt x="1084" y="139"/>
                  <a:pt x="1101" y="153"/>
                </a:cubicBezTo>
                <a:cubicBezTo>
                  <a:pt x="1118" y="167"/>
                  <a:pt x="1134" y="182"/>
                  <a:pt x="1150" y="197"/>
                </a:cubicBezTo>
                <a:cubicBezTo>
                  <a:pt x="1165" y="213"/>
                  <a:pt x="1180" y="229"/>
                  <a:pt x="1194" y="246"/>
                </a:cubicBezTo>
                <a:cubicBezTo>
                  <a:pt x="1208" y="263"/>
                  <a:pt x="1221" y="281"/>
                  <a:pt x="1234" y="299"/>
                </a:cubicBezTo>
                <a:cubicBezTo>
                  <a:pt x="1246" y="318"/>
                  <a:pt x="1257" y="337"/>
                  <a:pt x="1268" y="356"/>
                </a:cubicBezTo>
                <a:cubicBezTo>
                  <a:pt x="1278" y="375"/>
                  <a:pt x="1287" y="395"/>
                  <a:pt x="1296"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path>
            </a:pathLst>
          </a:custGeom>
          <a:ln w="16560">
            <a:solidFill>
              <a:srgbClr val="0066cc"/>
            </a:solidFill>
            <a:miter/>
          </a:ln>
        </p:spPr>
        <p:txBody>
          <a:bodyPr lIns="8280" rIns="8280" tIns="8280" bIns="8280" anchor="t">
            <a:noAutofit/>
          </a:bodyPr>
          <a:p>
            <a:endParaRPr b="0" lang="en-US" sz="2400" strike="noStrike" u="none">
              <a:solidFill>
                <a:srgbClr val="000000"/>
              </a:solidFill>
              <a:effectLst/>
              <a:uFillTx/>
              <a:latin typeface="Times New Roman"/>
            </a:endParaRPr>
          </a:p>
        </p:txBody>
      </p:sp>
      <p:sp>
        <p:nvSpPr>
          <p:cNvPr id="669" name=""/>
          <p:cNvSpPr/>
          <p:nvPr/>
        </p:nvSpPr>
        <p:spPr>
          <a:xfrm>
            <a:off x="8674200" y="1403640"/>
            <a:ext cx="225720" cy="334800"/>
          </a:xfrm>
          <a:custGeom>
            <a:avLst/>
            <a:gdLst/>
            <a:ahLst/>
            <a:rect l="0" t="0" r="r" b="b"/>
            <a:pathLst>
              <a:path w="627" h="930">
                <a:moveTo>
                  <a:pt x="0" y="476"/>
                </a:moveTo>
                <a:lnTo>
                  <a:pt x="0" y="455"/>
                </a:lnTo>
                <a:cubicBezTo>
                  <a:pt x="0" y="425"/>
                  <a:pt x="2" y="396"/>
                  <a:pt x="7" y="366"/>
                </a:cubicBezTo>
                <a:cubicBezTo>
                  <a:pt x="11" y="337"/>
                  <a:pt x="17" y="309"/>
                  <a:pt x="25" y="281"/>
                </a:cubicBezTo>
                <a:cubicBezTo>
                  <a:pt x="32" y="253"/>
                  <a:pt x="42" y="227"/>
                  <a:pt x="53" y="202"/>
                </a:cubicBezTo>
                <a:cubicBezTo>
                  <a:pt x="65" y="177"/>
                  <a:pt x="78" y="154"/>
                  <a:pt x="92" y="133"/>
                </a:cubicBezTo>
                <a:cubicBezTo>
                  <a:pt x="107" y="112"/>
                  <a:pt x="123" y="93"/>
                  <a:pt x="140" y="77"/>
                </a:cubicBezTo>
                <a:cubicBezTo>
                  <a:pt x="157" y="60"/>
                  <a:pt x="175" y="46"/>
                  <a:pt x="194" y="35"/>
                </a:cubicBezTo>
                <a:cubicBezTo>
                  <a:pt x="213" y="23"/>
                  <a:pt x="233" y="15"/>
                  <a:pt x="253" y="9"/>
                </a:cubicBezTo>
                <a:cubicBezTo>
                  <a:pt x="273" y="3"/>
                  <a:pt x="293" y="0"/>
                  <a:pt x="314" y="0"/>
                </a:cubicBezTo>
                <a:cubicBezTo>
                  <a:pt x="335" y="0"/>
                  <a:pt x="355" y="3"/>
                  <a:pt x="375" y="9"/>
                </a:cubicBezTo>
                <a:cubicBezTo>
                  <a:pt x="395" y="15"/>
                  <a:pt x="415" y="23"/>
                  <a:pt x="434" y="35"/>
                </a:cubicBezTo>
                <a:cubicBezTo>
                  <a:pt x="453" y="46"/>
                  <a:pt x="471" y="60"/>
                  <a:pt x="488" y="77"/>
                </a:cubicBezTo>
                <a:cubicBezTo>
                  <a:pt x="505" y="93"/>
                  <a:pt x="521" y="112"/>
                  <a:pt x="536" y="133"/>
                </a:cubicBezTo>
                <a:cubicBezTo>
                  <a:pt x="550" y="154"/>
                  <a:pt x="563" y="177"/>
                  <a:pt x="575" y="202"/>
                </a:cubicBezTo>
                <a:cubicBezTo>
                  <a:pt x="586" y="227"/>
                  <a:pt x="596" y="253"/>
                  <a:pt x="604" y="281"/>
                </a:cubicBezTo>
                <a:cubicBezTo>
                  <a:pt x="611" y="309"/>
                  <a:pt x="617" y="337"/>
                  <a:pt x="621" y="366"/>
                </a:cubicBezTo>
                <a:cubicBezTo>
                  <a:pt x="625" y="396"/>
                  <a:pt x="627" y="425"/>
                  <a:pt x="627" y="455"/>
                </a:cubicBezTo>
                <a:lnTo>
                  <a:pt x="627" y="476"/>
                </a:lnTo>
                <a:cubicBezTo>
                  <a:pt x="627" y="506"/>
                  <a:pt x="625" y="536"/>
                  <a:pt x="621" y="565"/>
                </a:cubicBezTo>
                <a:cubicBezTo>
                  <a:pt x="617" y="594"/>
                  <a:pt x="611" y="622"/>
                  <a:pt x="604" y="650"/>
                </a:cubicBezTo>
                <a:cubicBezTo>
                  <a:pt x="596" y="677"/>
                  <a:pt x="586" y="704"/>
                  <a:pt x="575" y="728"/>
                </a:cubicBezTo>
                <a:cubicBezTo>
                  <a:pt x="563" y="753"/>
                  <a:pt x="550" y="776"/>
                  <a:pt x="536" y="797"/>
                </a:cubicBezTo>
                <a:cubicBezTo>
                  <a:pt x="521" y="818"/>
                  <a:pt x="505" y="837"/>
                  <a:pt x="488" y="853"/>
                </a:cubicBezTo>
                <a:cubicBezTo>
                  <a:pt x="471" y="870"/>
                  <a:pt x="453" y="884"/>
                  <a:pt x="434" y="895"/>
                </a:cubicBezTo>
                <a:cubicBezTo>
                  <a:pt x="415" y="907"/>
                  <a:pt x="395" y="915"/>
                  <a:pt x="375" y="921"/>
                </a:cubicBezTo>
                <a:cubicBezTo>
                  <a:pt x="355" y="927"/>
                  <a:pt x="335" y="930"/>
                  <a:pt x="314" y="930"/>
                </a:cubicBezTo>
                <a:cubicBezTo>
                  <a:pt x="293" y="930"/>
                  <a:pt x="273" y="927"/>
                  <a:pt x="253" y="921"/>
                </a:cubicBezTo>
                <a:cubicBezTo>
                  <a:pt x="233" y="915"/>
                  <a:pt x="213" y="907"/>
                  <a:pt x="194" y="895"/>
                </a:cubicBezTo>
                <a:cubicBezTo>
                  <a:pt x="175" y="884"/>
                  <a:pt x="157" y="870"/>
                  <a:pt x="140" y="853"/>
                </a:cubicBezTo>
                <a:cubicBezTo>
                  <a:pt x="123" y="837"/>
                  <a:pt x="107" y="818"/>
                  <a:pt x="92" y="797"/>
                </a:cubicBezTo>
                <a:cubicBezTo>
                  <a:pt x="78" y="776"/>
                  <a:pt x="65" y="753"/>
                  <a:pt x="53" y="728"/>
                </a:cubicBezTo>
                <a:cubicBezTo>
                  <a:pt x="42" y="704"/>
                  <a:pt x="32" y="677"/>
                  <a:pt x="25" y="650"/>
                </a:cubicBezTo>
                <a:cubicBezTo>
                  <a:pt x="17" y="622"/>
                  <a:pt x="11" y="594"/>
                  <a:pt x="7" y="565"/>
                </a:cubicBezTo>
                <a:cubicBezTo>
                  <a:pt x="2" y="536"/>
                  <a:pt x="0" y="506"/>
                  <a:pt x="0" y="47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70" name=""/>
          <p:cNvSpPr txBox="1"/>
          <p:nvPr/>
        </p:nvSpPr>
        <p:spPr>
          <a:xfrm>
            <a:off x="1855440" y="378720"/>
            <a:ext cx="21304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導入アプローチ</a:t>
            </a:r>
            <a:endParaRPr b="0" lang="en-US" sz="2370" strike="noStrike" u="none">
              <a:solidFill>
                <a:srgbClr val="000000"/>
              </a:solidFill>
              <a:effectLst/>
              <a:uFillTx/>
              <a:latin typeface="Times New Roman"/>
            </a:endParaRPr>
          </a:p>
        </p:txBody>
      </p:sp>
      <p:sp>
        <p:nvSpPr>
          <p:cNvPr id="671" name=""/>
          <p:cNvSpPr txBox="1"/>
          <p:nvPr/>
        </p:nvSpPr>
        <p:spPr>
          <a:xfrm>
            <a:off x="8739720" y="1478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5</a:t>
            </a:r>
            <a:endParaRPr b="0" lang="en-US" sz="1320" strike="noStrike" u="none">
              <a:solidFill>
                <a:srgbClr val="000000"/>
              </a:solidFill>
              <a:effectLst/>
              <a:uFillTx/>
              <a:latin typeface="Times New Roman"/>
            </a:endParaRPr>
          </a:p>
        </p:txBody>
      </p:sp>
      <p:sp>
        <p:nvSpPr>
          <p:cNvPr id="672" name=""/>
          <p:cNvSpPr txBox="1"/>
          <p:nvPr/>
        </p:nvSpPr>
        <p:spPr>
          <a:xfrm>
            <a:off x="8985240" y="1311120"/>
            <a:ext cx="1226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業務プロセス</a:t>
            </a:r>
            <a:endParaRPr b="0" lang="en-US" sz="1580" strike="noStrike" u="none">
              <a:solidFill>
                <a:srgbClr val="000000"/>
              </a:solidFill>
              <a:effectLst/>
              <a:uFillTx/>
              <a:latin typeface="Times New Roman"/>
            </a:endParaRPr>
          </a:p>
        </p:txBody>
      </p:sp>
      <p:pic>
        <p:nvPicPr>
          <p:cNvPr id="673" name="" descr=""/>
          <p:cNvPicPr/>
          <p:nvPr/>
        </p:nvPicPr>
        <p:blipFill>
          <a:blip r:embed="rId3"/>
          <a:stretch/>
        </p:blipFill>
        <p:spPr>
          <a:xfrm>
            <a:off x="9342720" y="2064240"/>
            <a:ext cx="250200" cy="250200"/>
          </a:xfrm>
          <a:prstGeom prst="rect">
            <a:avLst/>
          </a:prstGeom>
          <a:noFill/>
          <a:ln w="0">
            <a:noFill/>
          </a:ln>
        </p:spPr>
      </p:pic>
      <p:sp>
        <p:nvSpPr>
          <p:cNvPr id="674" name=""/>
          <p:cNvSpPr/>
          <p:nvPr/>
        </p:nvSpPr>
        <p:spPr>
          <a:xfrm>
            <a:off x="8715960" y="266544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6" y="132"/>
                  <a:pt x="97" y="135"/>
                </a:cubicBezTo>
                <a:cubicBezTo>
                  <a:pt x="88" y="139"/>
                  <a:pt x="80" y="141"/>
                  <a:pt x="70" y="141"/>
                </a:cubicBezTo>
                <a:cubicBezTo>
                  <a:pt x="61" y="141"/>
                  <a:pt x="52" y="139"/>
                  <a:pt x="43" y="135"/>
                </a:cubicBezTo>
                <a:cubicBezTo>
                  <a:pt x="34" y="132"/>
                  <a:pt x="27" y="127"/>
                  <a:pt x="20" y="120"/>
                </a:cubicBezTo>
                <a:cubicBezTo>
                  <a:pt x="14" y="114"/>
                  <a:pt x="9" y="106"/>
                  <a:pt x="5" y="98"/>
                </a:cubicBezTo>
                <a:cubicBezTo>
                  <a:pt x="1" y="89"/>
                  <a:pt x="0" y="80"/>
                  <a:pt x="0" y="71"/>
                </a:cubicBezTo>
                <a:cubicBezTo>
                  <a:pt x="0" y="62"/>
                  <a:pt x="1" y="53"/>
                  <a:pt x="5" y="44"/>
                </a:cubicBezTo>
                <a:cubicBezTo>
                  <a:pt x="9" y="36"/>
                  <a:pt x="14" y="27"/>
                  <a:pt x="20" y="21"/>
                </a:cubicBezTo>
                <a:cubicBezTo>
                  <a:pt x="27" y="14"/>
                  <a:pt x="34" y="9"/>
                  <a:pt x="43" y="6"/>
                </a:cubicBezTo>
                <a:cubicBezTo>
                  <a:pt x="52" y="2"/>
                  <a:pt x="61" y="0"/>
                  <a:pt x="70" y="0"/>
                </a:cubicBezTo>
                <a:cubicBezTo>
                  <a:pt x="80" y="0"/>
                  <a:pt x="88" y="2"/>
                  <a:pt x="97" y="6"/>
                </a:cubicBezTo>
                <a:cubicBezTo>
                  <a:pt x="106" y="9"/>
                  <a:pt x="113" y="14"/>
                  <a:pt x="120" y="21"/>
                </a:cubicBezTo>
                <a:cubicBezTo>
                  <a:pt x="126" y="27"/>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75" name=""/>
          <p:cNvSpPr txBox="1"/>
          <p:nvPr/>
        </p:nvSpPr>
        <p:spPr>
          <a:xfrm>
            <a:off x="8985240" y="1578600"/>
            <a:ext cx="608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の変革</a:t>
            </a:r>
            <a:endParaRPr b="0" lang="en-US" sz="1580" strike="noStrike" u="none">
              <a:solidFill>
                <a:srgbClr val="000000"/>
              </a:solidFill>
              <a:effectLst/>
              <a:uFillTx/>
              <a:latin typeface="Times New Roman"/>
            </a:endParaRPr>
          </a:p>
        </p:txBody>
      </p:sp>
      <p:sp>
        <p:nvSpPr>
          <p:cNvPr id="676" name=""/>
          <p:cNvSpPr txBox="1"/>
          <p:nvPr/>
        </p:nvSpPr>
        <p:spPr>
          <a:xfrm>
            <a:off x="8871480" y="258012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既存業務フローの</a:t>
            </a:r>
            <a:endParaRPr b="0" lang="en-US" sz="1320" strike="noStrike" u="none">
              <a:solidFill>
                <a:srgbClr val="000000"/>
              </a:solidFill>
              <a:effectLst/>
              <a:uFillTx/>
              <a:latin typeface="Times New Roman"/>
            </a:endParaRPr>
          </a:p>
        </p:txBody>
      </p:sp>
      <p:sp>
        <p:nvSpPr>
          <p:cNvPr id="677" name=""/>
          <p:cNvSpPr/>
          <p:nvPr/>
        </p:nvSpPr>
        <p:spPr>
          <a:xfrm>
            <a:off x="8715960" y="3200400"/>
            <a:ext cx="50400" cy="50400"/>
          </a:xfrm>
          <a:custGeom>
            <a:avLst/>
            <a:gdLst/>
            <a:ahLst/>
            <a:rect l="0" t="0" r="r" b="b"/>
            <a:pathLst>
              <a:path w="140" h="140">
                <a:moveTo>
                  <a:pt x="140" y="70"/>
                </a:moveTo>
                <a:cubicBezTo>
                  <a:pt x="140" y="80"/>
                  <a:pt x="138" y="89"/>
                  <a:pt x="135" y="97"/>
                </a:cubicBezTo>
                <a:cubicBezTo>
                  <a:pt x="131" y="106"/>
                  <a:pt x="126" y="113"/>
                  <a:pt x="120" y="120"/>
                </a:cubicBezTo>
                <a:cubicBezTo>
                  <a:pt x="113" y="127"/>
                  <a:pt x="106" y="132"/>
                  <a:pt x="97" y="135"/>
                </a:cubicBezTo>
                <a:cubicBezTo>
                  <a:pt x="88" y="139"/>
                  <a:pt x="80" y="140"/>
                  <a:pt x="70" y="140"/>
                </a:cubicBezTo>
                <a:cubicBezTo>
                  <a:pt x="61" y="140"/>
                  <a:pt x="52" y="139"/>
                  <a:pt x="43" y="135"/>
                </a:cubicBezTo>
                <a:cubicBezTo>
                  <a:pt x="34" y="132"/>
                  <a:pt x="27" y="127"/>
                  <a:pt x="20" y="120"/>
                </a:cubicBezTo>
                <a:cubicBezTo>
                  <a:pt x="14" y="113"/>
                  <a:pt x="9" y="106"/>
                  <a:pt x="5" y="97"/>
                </a:cubicBezTo>
                <a:cubicBezTo>
                  <a:pt x="1" y="89"/>
                  <a:pt x="0" y="80"/>
                  <a:pt x="0" y="70"/>
                </a:cubicBezTo>
                <a:cubicBezTo>
                  <a:pt x="0" y="61"/>
                  <a:pt x="1" y="52"/>
                  <a:pt x="5" y="43"/>
                </a:cubicBezTo>
                <a:cubicBezTo>
                  <a:pt x="9" y="35"/>
                  <a:pt x="14" y="27"/>
                  <a:pt x="20" y="20"/>
                </a:cubicBezTo>
                <a:cubicBezTo>
                  <a:pt x="27" y="14"/>
                  <a:pt x="34" y="9"/>
                  <a:pt x="43" y="5"/>
                </a:cubicBezTo>
                <a:cubicBezTo>
                  <a:pt x="52" y="2"/>
                  <a:pt x="61" y="0"/>
                  <a:pt x="70" y="0"/>
                </a:cubicBezTo>
                <a:cubicBezTo>
                  <a:pt x="80" y="0"/>
                  <a:pt x="88" y="2"/>
                  <a:pt x="97" y="5"/>
                </a:cubicBezTo>
                <a:cubicBezTo>
                  <a:pt x="106" y="9"/>
                  <a:pt x="113" y="14"/>
                  <a:pt x="120" y="20"/>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78" name=""/>
          <p:cNvSpPr txBox="1"/>
          <p:nvPr/>
        </p:nvSpPr>
        <p:spPr>
          <a:xfrm>
            <a:off x="8871480" y="281412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見直し</a:t>
            </a:r>
            <a:endParaRPr b="0" lang="en-US" sz="1320" strike="noStrike" u="none">
              <a:solidFill>
                <a:srgbClr val="000000"/>
              </a:solidFill>
              <a:effectLst/>
              <a:uFillTx/>
              <a:latin typeface="Times New Roman"/>
            </a:endParaRPr>
          </a:p>
        </p:txBody>
      </p:sp>
      <p:sp>
        <p:nvSpPr>
          <p:cNvPr id="679" name=""/>
          <p:cNvSpPr txBox="1"/>
          <p:nvPr/>
        </p:nvSpPr>
        <p:spPr>
          <a:xfrm>
            <a:off x="8871480" y="311472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デジタルを前提と</a:t>
            </a:r>
            <a:endParaRPr b="0" lang="en-US" sz="1320" strike="noStrike" u="none">
              <a:solidFill>
                <a:srgbClr val="000000"/>
              </a:solidFill>
              <a:effectLst/>
              <a:uFillTx/>
              <a:latin typeface="Times New Roman"/>
            </a:endParaRPr>
          </a:p>
        </p:txBody>
      </p:sp>
      <p:sp>
        <p:nvSpPr>
          <p:cNvPr id="680" name=""/>
          <p:cNvSpPr/>
          <p:nvPr/>
        </p:nvSpPr>
        <p:spPr>
          <a:xfrm>
            <a:off x="8715960" y="3735360"/>
            <a:ext cx="50400" cy="50400"/>
          </a:xfrm>
          <a:custGeom>
            <a:avLst/>
            <a:gdLst/>
            <a:ahLst/>
            <a:rect l="0" t="0" r="r" b="b"/>
            <a:pathLst>
              <a:path w="140" h="140">
                <a:moveTo>
                  <a:pt x="140" y="69"/>
                </a:moveTo>
                <a:cubicBezTo>
                  <a:pt x="140" y="79"/>
                  <a:pt x="138" y="87"/>
                  <a:pt x="135" y="96"/>
                </a:cubicBezTo>
                <a:cubicBezTo>
                  <a:pt x="131" y="105"/>
                  <a:pt x="126" y="112"/>
                  <a:pt x="120" y="120"/>
                </a:cubicBezTo>
                <a:cubicBezTo>
                  <a:pt x="113" y="126"/>
                  <a:pt x="106" y="131"/>
                  <a:pt x="97" y="135"/>
                </a:cubicBezTo>
                <a:cubicBezTo>
                  <a:pt x="88" y="138"/>
                  <a:pt x="80" y="140"/>
                  <a:pt x="70" y="140"/>
                </a:cubicBezTo>
                <a:cubicBezTo>
                  <a:pt x="61" y="140"/>
                  <a:pt x="52" y="138"/>
                  <a:pt x="43" y="135"/>
                </a:cubicBezTo>
                <a:cubicBezTo>
                  <a:pt x="34" y="131"/>
                  <a:pt x="27" y="126"/>
                  <a:pt x="20" y="120"/>
                </a:cubicBezTo>
                <a:cubicBezTo>
                  <a:pt x="14" y="112"/>
                  <a:pt x="9" y="105"/>
                  <a:pt x="5" y="96"/>
                </a:cubicBezTo>
                <a:cubicBezTo>
                  <a:pt x="1" y="87"/>
                  <a:pt x="0" y="79"/>
                  <a:pt x="0" y="69"/>
                </a:cubicBezTo>
                <a:cubicBezTo>
                  <a:pt x="0" y="60"/>
                  <a:pt x="1" y="51"/>
                  <a:pt x="5" y="43"/>
                </a:cubicBezTo>
                <a:cubicBezTo>
                  <a:pt x="9" y="34"/>
                  <a:pt x="14" y="27"/>
                  <a:pt x="20" y="20"/>
                </a:cubicBezTo>
                <a:cubicBezTo>
                  <a:pt x="27" y="14"/>
                  <a:pt x="34" y="9"/>
                  <a:pt x="43" y="5"/>
                </a:cubicBezTo>
                <a:cubicBezTo>
                  <a:pt x="52" y="2"/>
                  <a:pt x="61" y="0"/>
                  <a:pt x="70" y="0"/>
                </a:cubicBezTo>
                <a:cubicBezTo>
                  <a:pt x="80" y="0"/>
                  <a:pt x="88" y="2"/>
                  <a:pt x="97" y="5"/>
                </a:cubicBezTo>
                <a:cubicBezTo>
                  <a:pt x="106" y="9"/>
                  <a:pt x="113" y="14"/>
                  <a:pt x="120" y="20"/>
                </a:cubicBezTo>
                <a:cubicBezTo>
                  <a:pt x="126" y="27"/>
                  <a:pt x="131" y="34"/>
                  <a:pt x="135" y="43"/>
                </a:cubicBezTo>
                <a:cubicBezTo>
                  <a:pt x="138"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81" name=""/>
          <p:cNvSpPr txBox="1"/>
          <p:nvPr/>
        </p:nvSpPr>
        <p:spPr>
          <a:xfrm>
            <a:off x="8871480" y="334872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した設計</a:t>
            </a:r>
            <a:endParaRPr b="0" lang="en-US" sz="1320" strike="noStrike" u="none">
              <a:solidFill>
                <a:srgbClr val="000000"/>
              </a:solidFill>
              <a:effectLst/>
              <a:uFillTx/>
              <a:latin typeface="Times New Roman"/>
            </a:endParaRPr>
          </a:p>
        </p:txBody>
      </p:sp>
      <p:sp>
        <p:nvSpPr>
          <p:cNvPr id="682" name=""/>
          <p:cNvSpPr txBox="1"/>
          <p:nvPr/>
        </p:nvSpPr>
        <p:spPr>
          <a:xfrm>
            <a:off x="8871480" y="364968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効果測定と継続的</a:t>
            </a:r>
            <a:endParaRPr b="0" lang="en-US" sz="1320" strike="noStrike" u="none">
              <a:solidFill>
                <a:srgbClr val="000000"/>
              </a:solidFill>
              <a:effectLst/>
              <a:uFillTx/>
              <a:latin typeface="Times New Roman"/>
            </a:endParaRPr>
          </a:p>
        </p:txBody>
      </p:sp>
      <p:sp>
        <p:nvSpPr>
          <p:cNvPr id="683" name=""/>
          <p:cNvSpPr/>
          <p:nvPr/>
        </p:nvSpPr>
        <p:spPr>
          <a:xfrm>
            <a:off x="8715960" y="426996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6" y="132"/>
                  <a:pt x="97" y="135"/>
                </a:cubicBezTo>
                <a:cubicBezTo>
                  <a:pt x="88" y="139"/>
                  <a:pt x="80" y="141"/>
                  <a:pt x="70" y="141"/>
                </a:cubicBezTo>
                <a:cubicBezTo>
                  <a:pt x="61" y="141"/>
                  <a:pt x="52" y="139"/>
                  <a:pt x="43" y="135"/>
                </a:cubicBezTo>
                <a:cubicBezTo>
                  <a:pt x="34" y="132"/>
                  <a:pt x="27" y="127"/>
                  <a:pt x="20" y="120"/>
                </a:cubicBezTo>
                <a:cubicBezTo>
                  <a:pt x="14" y="114"/>
                  <a:pt x="9" y="106"/>
                  <a:pt x="5" y="98"/>
                </a:cubicBezTo>
                <a:cubicBezTo>
                  <a:pt x="1" y="89"/>
                  <a:pt x="0" y="80"/>
                  <a:pt x="0" y="71"/>
                </a:cubicBezTo>
                <a:cubicBezTo>
                  <a:pt x="0" y="62"/>
                  <a:pt x="1" y="53"/>
                  <a:pt x="5" y="44"/>
                </a:cubicBezTo>
                <a:cubicBezTo>
                  <a:pt x="9" y="36"/>
                  <a:pt x="14" y="28"/>
                  <a:pt x="20" y="21"/>
                </a:cubicBezTo>
                <a:cubicBezTo>
                  <a:pt x="27" y="14"/>
                  <a:pt x="34" y="9"/>
                  <a:pt x="43" y="6"/>
                </a:cubicBezTo>
                <a:cubicBezTo>
                  <a:pt x="52" y="2"/>
                  <a:pt x="61" y="0"/>
                  <a:pt x="70" y="0"/>
                </a:cubicBezTo>
                <a:cubicBezTo>
                  <a:pt x="80" y="0"/>
                  <a:pt x="88" y="2"/>
                  <a:pt x="97" y="6"/>
                </a:cubicBezTo>
                <a:cubicBezTo>
                  <a:pt x="106" y="9"/>
                  <a:pt x="113" y="14"/>
                  <a:pt x="120" y="21"/>
                </a:cubicBezTo>
                <a:cubicBezTo>
                  <a:pt x="126" y="28"/>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84" name=""/>
          <p:cNvSpPr txBox="1"/>
          <p:nvPr/>
        </p:nvSpPr>
        <p:spPr>
          <a:xfrm>
            <a:off x="8871480" y="388368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改善</a:t>
            </a:r>
            <a:endParaRPr b="0" lang="en-US" sz="1320" strike="noStrike" u="none">
              <a:solidFill>
                <a:srgbClr val="000000"/>
              </a:solidFill>
              <a:effectLst/>
              <a:uFillTx/>
              <a:latin typeface="Times New Roman"/>
            </a:endParaRPr>
          </a:p>
        </p:txBody>
      </p:sp>
      <p:sp>
        <p:nvSpPr>
          <p:cNvPr id="685" name=""/>
          <p:cNvSpPr txBox="1"/>
          <p:nvPr/>
        </p:nvSpPr>
        <p:spPr>
          <a:xfrm>
            <a:off x="8871480" y="4194360"/>
            <a:ext cx="46656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PDCA</a:t>
            </a:r>
            <a:endParaRPr b="0" lang="en-US" sz="1320" strike="noStrike" u="none">
              <a:solidFill>
                <a:srgbClr val="000000"/>
              </a:solidFill>
              <a:effectLst/>
              <a:uFillTx/>
              <a:latin typeface="Times New Roman"/>
            </a:endParaRPr>
          </a:p>
        </p:txBody>
      </p:sp>
      <p:sp>
        <p:nvSpPr>
          <p:cNvPr id="686" name=""/>
          <p:cNvSpPr txBox="1"/>
          <p:nvPr/>
        </p:nvSpPr>
        <p:spPr>
          <a:xfrm>
            <a:off x="9335880" y="4184640"/>
            <a:ext cx="858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サイクルの</a:t>
            </a:r>
            <a:endParaRPr b="0" lang="en-US" sz="1320" strike="noStrike" u="none">
              <a:solidFill>
                <a:srgbClr val="000000"/>
              </a:solidFill>
              <a:effectLst/>
              <a:uFillTx/>
              <a:latin typeface="Times New Roman"/>
            </a:endParaRPr>
          </a:p>
        </p:txBody>
      </p:sp>
      <p:sp>
        <p:nvSpPr>
          <p:cNvPr id="687" name=""/>
          <p:cNvSpPr/>
          <p:nvPr/>
        </p:nvSpPr>
        <p:spPr>
          <a:xfrm>
            <a:off x="267120" y="1136160"/>
            <a:ext cx="1922400" cy="3669120"/>
          </a:xfrm>
          <a:custGeom>
            <a:avLst/>
            <a:gdLst/>
            <a:ahLst/>
            <a:rect l="0" t="0" r="r" b="b"/>
            <a:pathLst>
              <a:path w="5340" h="10192">
                <a:moveTo>
                  <a:pt x="0" y="10006"/>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5155" y="0"/>
                </a:lnTo>
                <a:cubicBezTo>
                  <a:pt x="5167" y="0"/>
                  <a:pt x="5179" y="2"/>
                  <a:pt x="5191" y="4"/>
                </a:cubicBezTo>
                <a:cubicBezTo>
                  <a:pt x="5203" y="6"/>
                  <a:pt x="5214" y="10"/>
                  <a:pt x="5226" y="15"/>
                </a:cubicBezTo>
                <a:cubicBezTo>
                  <a:pt x="5237" y="19"/>
                  <a:pt x="5248" y="25"/>
                  <a:pt x="5258" y="32"/>
                </a:cubicBezTo>
                <a:cubicBezTo>
                  <a:pt x="5268" y="39"/>
                  <a:pt x="5277" y="46"/>
                  <a:pt x="5286" y="55"/>
                </a:cubicBezTo>
                <a:cubicBezTo>
                  <a:pt x="5295" y="63"/>
                  <a:pt x="5302" y="73"/>
                  <a:pt x="5309" y="83"/>
                </a:cubicBezTo>
                <a:cubicBezTo>
                  <a:pt x="5316" y="93"/>
                  <a:pt x="5322" y="104"/>
                  <a:pt x="5326" y="115"/>
                </a:cubicBezTo>
                <a:cubicBezTo>
                  <a:pt x="5331" y="126"/>
                  <a:pt x="5334" y="138"/>
                  <a:pt x="5337" y="150"/>
                </a:cubicBezTo>
                <a:cubicBezTo>
                  <a:pt x="5339" y="162"/>
                  <a:pt x="5340" y="174"/>
                  <a:pt x="5340" y="186"/>
                </a:cubicBezTo>
                <a:lnTo>
                  <a:pt x="5340" y="10006"/>
                </a:lnTo>
                <a:cubicBezTo>
                  <a:pt x="5340" y="10018"/>
                  <a:pt x="5339" y="10031"/>
                  <a:pt x="5337" y="10043"/>
                </a:cubicBezTo>
                <a:cubicBezTo>
                  <a:pt x="5334" y="10054"/>
                  <a:pt x="5331" y="10066"/>
                  <a:pt x="5326" y="10077"/>
                </a:cubicBezTo>
                <a:cubicBezTo>
                  <a:pt x="5322" y="10089"/>
                  <a:pt x="5316" y="10099"/>
                  <a:pt x="5309" y="10109"/>
                </a:cubicBezTo>
                <a:cubicBezTo>
                  <a:pt x="5302" y="10120"/>
                  <a:pt x="5295" y="10129"/>
                  <a:pt x="5286" y="10138"/>
                </a:cubicBezTo>
                <a:cubicBezTo>
                  <a:pt x="5277" y="10146"/>
                  <a:pt x="5268" y="10154"/>
                  <a:pt x="5258" y="10161"/>
                </a:cubicBezTo>
                <a:cubicBezTo>
                  <a:pt x="5248" y="10167"/>
                  <a:pt x="5237" y="10173"/>
                  <a:pt x="5226" y="10178"/>
                </a:cubicBezTo>
                <a:cubicBezTo>
                  <a:pt x="5214" y="10183"/>
                  <a:pt x="5203" y="10186"/>
                  <a:pt x="5191" y="10188"/>
                </a:cubicBezTo>
                <a:cubicBezTo>
                  <a:pt x="5179" y="10191"/>
                  <a:pt x="5167" y="10192"/>
                  <a:pt x="5155" y="10192"/>
                </a:cubicBezTo>
                <a:lnTo>
                  <a:pt x="186" y="10192"/>
                </a:lnTo>
                <a:cubicBezTo>
                  <a:pt x="174" y="10192"/>
                  <a:pt x="162" y="10191"/>
                  <a:pt x="150" y="10188"/>
                </a:cubicBezTo>
                <a:cubicBezTo>
                  <a:pt x="138" y="10186"/>
                  <a:pt x="126" y="10183"/>
                  <a:pt x="115" y="10178"/>
                </a:cubicBezTo>
                <a:cubicBezTo>
                  <a:pt x="104" y="10173"/>
                  <a:pt x="93" y="10167"/>
                  <a:pt x="83" y="10161"/>
                </a:cubicBezTo>
                <a:cubicBezTo>
                  <a:pt x="73" y="10154"/>
                  <a:pt x="63" y="10146"/>
                  <a:pt x="55" y="10138"/>
                </a:cubicBezTo>
                <a:cubicBezTo>
                  <a:pt x="46" y="10129"/>
                  <a:pt x="38" y="10120"/>
                  <a:pt x="32" y="10109"/>
                </a:cubicBezTo>
                <a:cubicBezTo>
                  <a:pt x="25" y="10099"/>
                  <a:pt x="19" y="10089"/>
                  <a:pt x="14" y="10077"/>
                </a:cubicBezTo>
                <a:cubicBezTo>
                  <a:pt x="10" y="10066"/>
                  <a:pt x="6" y="10054"/>
                  <a:pt x="4" y="10043"/>
                </a:cubicBezTo>
                <a:cubicBezTo>
                  <a:pt x="2" y="10031"/>
                  <a:pt x="0" y="10018"/>
                  <a:pt x="0" y="1000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88" name=""/>
          <p:cNvSpPr/>
          <p:nvPr/>
        </p:nvSpPr>
        <p:spPr>
          <a:xfrm>
            <a:off x="986040" y="1946880"/>
            <a:ext cx="484920" cy="484920"/>
          </a:xfrm>
          <a:custGeom>
            <a:avLst/>
            <a:gdLst/>
            <a:ahLst/>
            <a:rect l="0" t="0" r="r" b="b"/>
            <a:pathLst>
              <a:path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6" y="932"/>
                </a:cubicBezTo>
                <a:cubicBezTo>
                  <a:pt x="1287" y="952"/>
                  <a:pt x="1278" y="972"/>
                  <a:pt x="1268" y="992"/>
                </a:cubicBezTo>
                <a:cubicBezTo>
                  <a:pt x="1257" y="1011"/>
                  <a:pt x="1246" y="1030"/>
                  <a:pt x="1234" y="1048"/>
                </a:cubicBezTo>
                <a:cubicBezTo>
                  <a:pt x="1221" y="1067"/>
                  <a:pt x="1208" y="1084"/>
                  <a:pt x="1194" y="1101"/>
                </a:cubicBezTo>
                <a:cubicBezTo>
                  <a:pt x="1180" y="1118"/>
                  <a:pt x="1165" y="1135"/>
                  <a:pt x="1150" y="1150"/>
                </a:cubicBezTo>
                <a:cubicBezTo>
                  <a:pt x="1134" y="1166"/>
                  <a:pt x="1118" y="1181"/>
                  <a:pt x="1101" y="1195"/>
                </a:cubicBezTo>
                <a:cubicBezTo>
                  <a:pt x="1084" y="1209"/>
                  <a:pt x="1066" y="1222"/>
                  <a:pt x="1048" y="1234"/>
                </a:cubicBezTo>
                <a:cubicBezTo>
                  <a:pt x="1029" y="1246"/>
                  <a:pt x="1011" y="1258"/>
                  <a:pt x="991" y="1268"/>
                </a:cubicBezTo>
                <a:cubicBezTo>
                  <a:pt x="972" y="1278"/>
                  <a:pt x="952" y="1288"/>
                  <a:pt x="931" y="1296"/>
                </a:cubicBezTo>
                <a:cubicBezTo>
                  <a:pt x="911" y="1305"/>
                  <a:pt x="890" y="1312"/>
                  <a:pt x="869" y="1319"/>
                </a:cubicBezTo>
                <a:cubicBezTo>
                  <a:pt x="848" y="1325"/>
                  <a:pt x="827" y="1330"/>
                  <a:pt x="805" y="1335"/>
                </a:cubicBezTo>
                <a:cubicBezTo>
                  <a:pt x="784" y="1339"/>
                  <a:pt x="762" y="1342"/>
                  <a:pt x="740" y="1344"/>
                </a:cubicBezTo>
                <a:cubicBezTo>
                  <a:pt x="718" y="1346"/>
                  <a:pt x="696" y="1347"/>
                  <a:pt x="674" y="1347"/>
                </a:cubicBezTo>
                <a:cubicBezTo>
                  <a:pt x="652" y="1347"/>
                  <a:pt x="630" y="1346"/>
                  <a:pt x="607" y="1344"/>
                </a:cubicBezTo>
                <a:cubicBezTo>
                  <a:pt x="585" y="1342"/>
                  <a:pt x="563" y="1339"/>
                  <a:pt x="541" y="1335"/>
                </a:cubicBezTo>
                <a:cubicBezTo>
                  <a:pt x="520" y="1330"/>
                  <a:pt x="499" y="1325"/>
                  <a:pt x="477" y="1319"/>
                </a:cubicBezTo>
                <a:cubicBezTo>
                  <a:pt x="456" y="1312"/>
                  <a:pt x="436" y="1305"/>
                  <a:pt x="415" y="1296"/>
                </a:cubicBezTo>
                <a:cubicBezTo>
                  <a:pt x="395" y="1288"/>
                  <a:pt x="375" y="1278"/>
                  <a:pt x="355" y="1268"/>
                </a:cubicBezTo>
                <a:cubicBezTo>
                  <a:pt x="336" y="1258"/>
                  <a:pt x="317" y="1246"/>
                  <a:pt x="299" y="1234"/>
                </a:cubicBezTo>
                <a:cubicBezTo>
                  <a:pt x="280" y="1222"/>
                  <a:pt x="263" y="1209"/>
                  <a:pt x="246" y="1195"/>
                </a:cubicBezTo>
                <a:cubicBezTo>
                  <a:pt x="229" y="1181"/>
                  <a:pt x="212" y="1166"/>
                  <a:pt x="197" y="1150"/>
                </a:cubicBezTo>
                <a:cubicBezTo>
                  <a:pt x="181" y="1135"/>
                  <a:pt x="166" y="1118"/>
                  <a:pt x="152" y="1101"/>
                </a:cubicBezTo>
                <a:cubicBezTo>
                  <a:pt x="138" y="1084"/>
                  <a:pt x="125" y="1067"/>
                  <a:pt x="113" y="1048"/>
                </a:cubicBezTo>
                <a:cubicBezTo>
                  <a:pt x="101" y="1030"/>
                  <a:pt x="90" y="1011"/>
                  <a:pt x="79" y="992"/>
                </a:cubicBezTo>
                <a:cubicBezTo>
                  <a:pt x="69" y="972"/>
                  <a:pt x="59" y="952"/>
                  <a:pt x="51" y="932"/>
                </a:cubicBezTo>
                <a:cubicBezTo>
                  <a:pt x="42"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2" y="436"/>
                  <a:pt x="51" y="416"/>
                </a:cubicBezTo>
                <a:cubicBezTo>
                  <a:pt x="59" y="395"/>
                  <a:pt x="69" y="375"/>
                  <a:pt x="79" y="356"/>
                </a:cubicBezTo>
                <a:cubicBezTo>
                  <a:pt x="90" y="337"/>
                  <a:pt x="101" y="318"/>
                  <a:pt x="113" y="299"/>
                </a:cubicBezTo>
                <a:cubicBezTo>
                  <a:pt x="125" y="281"/>
                  <a:pt x="138" y="263"/>
                  <a:pt x="152" y="246"/>
                </a:cubicBezTo>
                <a:cubicBezTo>
                  <a:pt x="166" y="229"/>
                  <a:pt x="181" y="213"/>
                  <a:pt x="197" y="197"/>
                </a:cubicBezTo>
                <a:cubicBezTo>
                  <a:pt x="212" y="182"/>
                  <a:pt x="229" y="167"/>
                  <a:pt x="246" y="153"/>
                </a:cubicBezTo>
                <a:cubicBezTo>
                  <a:pt x="263" y="139"/>
                  <a:pt x="280" y="126"/>
                  <a:pt x="299" y="114"/>
                </a:cubicBezTo>
                <a:cubicBezTo>
                  <a:pt x="317" y="101"/>
                  <a:pt x="336" y="90"/>
                  <a:pt x="355" y="80"/>
                </a:cubicBezTo>
                <a:cubicBezTo>
                  <a:pt x="375" y="69"/>
                  <a:pt x="395" y="60"/>
                  <a:pt x="415" y="51"/>
                </a:cubicBezTo>
                <a:cubicBezTo>
                  <a:pt x="436" y="43"/>
                  <a:pt x="456" y="36"/>
                  <a:pt x="477" y="29"/>
                </a:cubicBezTo>
                <a:cubicBezTo>
                  <a:pt x="499" y="23"/>
                  <a:pt x="520" y="17"/>
                  <a:pt x="541" y="13"/>
                </a:cubicBezTo>
                <a:cubicBezTo>
                  <a:pt x="563" y="9"/>
                  <a:pt x="585" y="6"/>
                  <a:pt x="607" y="3"/>
                </a:cubicBezTo>
                <a:cubicBezTo>
                  <a:pt x="630" y="1"/>
                  <a:pt x="652" y="0"/>
                  <a:pt x="674" y="0"/>
                </a:cubicBezTo>
                <a:cubicBezTo>
                  <a:pt x="696" y="0"/>
                  <a:pt x="718" y="1"/>
                  <a:pt x="740" y="3"/>
                </a:cubicBezTo>
                <a:cubicBezTo>
                  <a:pt x="762" y="6"/>
                  <a:pt x="784" y="9"/>
                  <a:pt x="805" y="13"/>
                </a:cubicBezTo>
                <a:cubicBezTo>
                  <a:pt x="827" y="17"/>
                  <a:pt x="848" y="23"/>
                  <a:pt x="869" y="29"/>
                </a:cubicBezTo>
                <a:cubicBezTo>
                  <a:pt x="890" y="36"/>
                  <a:pt x="911" y="43"/>
                  <a:pt x="931" y="51"/>
                </a:cubicBezTo>
                <a:cubicBezTo>
                  <a:pt x="952" y="60"/>
                  <a:pt x="972" y="69"/>
                  <a:pt x="991" y="80"/>
                </a:cubicBezTo>
                <a:cubicBezTo>
                  <a:pt x="1011" y="90"/>
                  <a:pt x="1029" y="101"/>
                  <a:pt x="1048" y="114"/>
                </a:cubicBezTo>
                <a:cubicBezTo>
                  <a:pt x="1066" y="126"/>
                  <a:pt x="1084" y="139"/>
                  <a:pt x="1101" y="153"/>
                </a:cubicBezTo>
                <a:cubicBezTo>
                  <a:pt x="1118" y="167"/>
                  <a:pt x="1134" y="182"/>
                  <a:pt x="1150" y="197"/>
                </a:cubicBezTo>
                <a:cubicBezTo>
                  <a:pt x="1165" y="213"/>
                  <a:pt x="1180" y="229"/>
                  <a:pt x="1194" y="246"/>
                </a:cubicBezTo>
                <a:cubicBezTo>
                  <a:pt x="1208" y="263"/>
                  <a:pt x="1221" y="281"/>
                  <a:pt x="1234" y="299"/>
                </a:cubicBezTo>
                <a:cubicBezTo>
                  <a:pt x="1246" y="318"/>
                  <a:pt x="1257" y="337"/>
                  <a:pt x="1268" y="356"/>
                </a:cubicBezTo>
                <a:cubicBezTo>
                  <a:pt x="1278" y="375"/>
                  <a:pt x="1287" y="395"/>
                  <a:pt x="1296"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89" name=""/>
          <p:cNvSpPr/>
          <p:nvPr/>
        </p:nvSpPr>
        <p:spPr>
          <a:xfrm>
            <a:off x="986040" y="1946880"/>
            <a:ext cx="484920" cy="484920"/>
          </a:xfrm>
          <a:custGeom>
            <a:avLst/>
            <a:gdLst/>
            <a:ahLst/>
            <a:rect l="0" t="0" r="r" b="b"/>
            <a:pathLst>
              <a:path fill="none"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6" y="932"/>
                </a:cubicBezTo>
                <a:cubicBezTo>
                  <a:pt x="1287" y="952"/>
                  <a:pt x="1278" y="972"/>
                  <a:pt x="1268" y="992"/>
                </a:cubicBezTo>
                <a:cubicBezTo>
                  <a:pt x="1257" y="1011"/>
                  <a:pt x="1246" y="1030"/>
                  <a:pt x="1234" y="1048"/>
                </a:cubicBezTo>
                <a:cubicBezTo>
                  <a:pt x="1221" y="1067"/>
                  <a:pt x="1208" y="1084"/>
                  <a:pt x="1194" y="1101"/>
                </a:cubicBezTo>
                <a:cubicBezTo>
                  <a:pt x="1180" y="1118"/>
                  <a:pt x="1165" y="1135"/>
                  <a:pt x="1150" y="1150"/>
                </a:cubicBezTo>
                <a:cubicBezTo>
                  <a:pt x="1134" y="1166"/>
                  <a:pt x="1118" y="1181"/>
                  <a:pt x="1101" y="1195"/>
                </a:cubicBezTo>
                <a:cubicBezTo>
                  <a:pt x="1084" y="1209"/>
                  <a:pt x="1066" y="1222"/>
                  <a:pt x="1048" y="1234"/>
                </a:cubicBezTo>
                <a:cubicBezTo>
                  <a:pt x="1029" y="1246"/>
                  <a:pt x="1011" y="1258"/>
                  <a:pt x="991" y="1268"/>
                </a:cubicBezTo>
                <a:cubicBezTo>
                  <a:pt x="972" y="1278"/>
                  <a:pt x="952" y="1288"/>
                  <a:pt x="931" y="1296"/>
                </a:cubicBezTo>
                <a:cubicBezTo>
                  <a:pt x="911" y="1305"/>
                  <a:pt x="890" y="1312"/>
                  <a:pt x="869" y="1319"/>
                </a:cubicBezTo>
                <a:cubicBezTo>
                  <a:pt x="848" y="1325"/>
                  <a:pt x="827" y="1330"/>
                  <a:pt x="805" y="1335"/>
                </a:cubicBezTo>
                <a:cubicBezTo>
                  <a:pt x="784" y="1339"/>
                  <a:pt x="762" y="1342"/>
                  <a:pt x="740" y="1344"/>
                </a:cubicBezTo>
                <a:cubicBezTo>
                  <a:pt x="718" y="1346"/>
                  <a:pt x="696" y="1347"/>
                  <a:pt x="674" y="1347"/>
                </a:cubicBezTo>
                <a:cubicBezTo>
                  <a:pt x="652" y="1347"/>
                  <a:pt x="630" y="1346"/>
                  <a:pt x="607" y="1344"/>
                </a:cubicBezTo>
                <a:cubicBezTo>
                  <a:pt x="585" y="1342"/>
                  <a:pt x="563" y="1339"/>
                  <a:pt x="541" y="1335"/>
                </a:cubicBezTo>
                <a:cubicBezTo>
                  <a:pt x="520" y="1330"/>
                  <a:pt x="499" y="1325"/>
                  <a:pt x="477" y="1319"/>
                </a:cubicBezTo>
                <a:cubicBezTo>
                  <a:pt x="456" y="1312"/>
                  <a:pt x="436" y="1305"/>
                  <a:pt x="415" y="1296"/>
                </a:cubicBezTo>
                <a:cubicBezTo>
                  <a:pt x="395" y="1288"/>
                  <a:pt x="375" y="1278"/>
                  <a:pt x="355" y="1268"/>
                </a:cubicBezTo>
                <a:cubicBezTo>
                  <a:pt x="336" y="1258"/>
                  <a:pt x="317" y="1246"/>
                  <a:pt x="299" y="1234"/>
                </a:cubicBezTo>
                <a:cubicBezTo>
                  <a:pt x="280" y="1222"/>
                  <a:pt x="263" y="1209"/>
                  <a:pt x="246" y="1195"/>
                </a:cubicBezTo>
                <a:cubicBezTo>
                  <a:pt x="229" y="1181"/>
                  <a:pt x="212" y="1166"/>
                  <a:pt x="197" y="1150"/>
                </a:cubicBezTo>
                <a:cubicBezTo>
                  <a:pt x="181" y="1135"/>
                  <a:pt x="166" y="1118"/>
                  <a:pt x="152" y="1101"/>
                </a:cubicBezTo>
                <a:cubicBezTo>
                  <a:pt x="138" y="1084"/>
                  <a:pt x="125" y="1067"/>
                  <a:pt x="113" y="1048"/>
                </a:cubicBezTo>
                <a:cubicBezTo>
                  <a:pt x="101" y="1030"/>
                  <a:pt x="90" y="1011"/>
                  <a:pt x="79" y="992"/>
                </a:cubicBezTo>
                <a:cubicBezTo>
                  <a:pt x="69" y="972"/>
                  <a:pt x="59" y="952"/>
                  <a:pt x="51" y="932"/>
                </a:cubicBezTo>
                <a:cubicBezTo>
                  <a:pt x="42"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2" y="436"/>
                  <a:pt x="51" y="416"/>
                </a:cubicBezTo>
                <a:cubicBezTo>
                  <a:pt x="59" y="395"/>
                  <a:pt x="69" y="375"/>
                  <a:pt x="79" y="356"/>
                </a:cubicBezTo>
                <a:cubicBezTo>
                  <a:pt x="90" y="337"/>
                  <a:pt x="101" y="318"/>
                  <a:pt x="113" y="299"/>
                </a:cubicBezTo>
                <a:cubicBezTo>
                  <a:pt x="125" y="281"/>
                  <a:pt x="138" y="263"/>
                  <a:pt x="152" y="246"/>
                </a:cubicBezTo>
                <a:cubicBezTo>
                  <a:pt x="166" y="229"/>
                  <a:pt x="181" y="213"/>
                  <a:pt x="197" y="197"/>
                </a:cubicBezTo>
                <a:cubicBezTo>
                  <a:pt x="212" y="182"/>
                  <a:pt x="229" y="167"/>
                  <a:pt x="246" y="153"/>
                </a:cubicBezTo>
                <a:cubicBezTo>
                  <a:pt x="263" y="139"/>
                  <a:pt x="280" y="126"/>
                  <a:pt x="299" y="114"/>
                </a:cubicBezTo>
                <a:cubicBezTo>
                  <a:pt x="317" y="101"/>
                  <a:pt x="336" y="90"/>
                  <a:pt x="355" y="80"/>
                </a:cubicBezTo>
                <a:cubicBezTo>
                  <a:pt x="375" y="69"/>
                  <a:pt x="395" y="60"/>
                  <a:pt x="415" y="51"/>
                </a:cubicBezTo>
                <a:cubicBezTo>
                  <a:pt x="436" y="43"/>
                  <a:pt x="456" y="36"/>
                  <a:pt x="477" y="29"/>
                </a:cubicBezTo>
                <a:cubicBezTo>
                  <a:pt x="499" y="23"/>
                  <a:pt x="520" y="17"/>
                  <a:pt x="541" y="13"/>
                </a:cubicBezTo>
                <a:cubicBezTo>
                  <a:pt x="563" y="9"/>
                  <a:pt x="585" y="6"/>
                  <a:pt x="607" y="3"/>
                </a:cubicBezTo>
                <a:cubicBezTo>
                  <a:pt x="630" y="1"/>
                  <a:pt x="652" y="0"/>
                  <a:pt x="674" y="0"/>
                </a:cubicBezTo>
                <a:cubicBezTo>
                  <a:pt x="696" y="0"/>
                  <a:pt x="718" y="1"/>
                  <a:pt x="740" y="3"/>
                </a:cubicBezTo>
                <a:cubicBezTo>
                  <a:pt x="762" y="6"/>
                  <a:pt x="784" y="9"/>
                  <a:pt x="805" y="13"/>
                </a:cubicBezTo>
                <a:cubicBezTo>
                  <a:pt x="827" y="17"/>
                  <a:pt x="848" y="23"/>
                  <a:pt x="869" y="29"/>
                </a:cubicBezTo>
                <a:cubicBezTo>
                  <a:pt x="890" y="36"/>
                  <a:pt x="911" y="43"/>
                  <a:pt x="931" y="51"/>
                </a:cubicBezTo>
                <a:cubicBezTo>
                  <a:pt x="952" y="60"/>
                  <a:pt x="972" y="69"/>
                  <a:pt x="991" y="80"/>
                </a:cubicBezTo>
                <a:cubicBezTo>
                  <a:pt x="1011" y="90"/>
                  <a:pt x="1029" y="101"/>
                  <a:pt x="1048" y="114"/>
                </a:cubicBezTo>
                <a:cubicBezTo>
                  <a:pt x="1066" y="126"/>
                  <a:pt x="1084" y="139"/>
                  <a:pt x="1101" y="153"/>
                </a:cubicBezTo>
                <a:cubicBezTo>
                  <a:pt x="1118" y="167"/>
                  <a:pt x="1134" y="182"/>
                  <a:pt x="1150" y="197"/>
                </a:cubicBezTo>
                <a:cubicBezTo>
                  <a:pt x="1165" y="213"/>
                  <a:pt x="1180" y="229"/>
                  <a:pt x="1194" y="246"/>
                </a:cubicBezTo>
                <a:cubicBezTo>
                  <a:pt x="1208" y="263"/>
                  <a:pt x="1221" y="281"/>
                  <a:pt x="1234" y="299"/>
                </a:cubicBezTo>
                <a:cubicBezTo>
                  <a:pt x="1246" y="318"/>
                  <a:pt x="1257" y="337"/>
                  <a:pt x="1268" y="356"/>
                </a:cubicBezTo>
                <a:cubicBezTo>
                  <a:pt x="1278" y="375"/>
                  <a:pt x="1287" y="395"/>
                  <a:pt x="1296"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path>
            </a:pathLst>
          </a:custGeom>
          <a:ln w="16560">
            <a:solidFill>
              <a:srgbClr val="0066cc"/>
            </a:solidFill>
            <a:miter/>
          </a:ln>
        </p:spPr>
        <p:txBody>
          <a:bodyPr lIns="8280" rIns="8280" tIns="8280" bIns="8280" anchor="t">
            <a:noAutofit/>
          </a:bodyPr>
          <a:p>
            <a:endParaRPr b="0" lang="en-US" sz="2400" strike="noStrike" u="none">
              <a:solidFill>
                <a:srgbClr val="000000"/>
              </a:solidFill>
              <a:effectLst/>
              <a:uFillTx/>
              <a:latin typeface="Times New Roman"/>
            </a:endParaRPr>
          </a:p>
        </p:txBody>
      </p:sp>
      <p:sp>
        <p:nvSpPr>
          <p:cNvPr id="690" name=""/>
          <p:cNvSpPr/>
          <p:nvPr/>
        </p:nvSpPr>
        <p:spPr>
          <a:xfrm>
            <a:off x="434520" y="1403640"/>
            <a:ext cx="200880" cy="334800"/>
          </a:xfrm>
          <a:custGeom>
            <a:avLst/>
            <a:gdLst/>
            <a:ahLst/>
            <a:rect l="0" t="0" r="r" b="b"/>
            <a:pathLst>
              <a:path w="558" h="930">
                <a:moveTo>
                  <a:pt x="0" y="466"/>
                </a:moveTo>
                <a:cubicBezTo>
                  <a:pt x="0" y="435"/>
                  <a:pt x="1" y="405"/>
                  <a:pt x="5" y="375"/>
                </a:cubicBezTo>
                <a:cubicBezTo>
                  <a:pt x="8" y="345"/>
                  <a:pt x="14" y="316"/>
                  <a:pt x="20" y="288"/>
                </a:cubicBezTo>
                <a:cubicBezTo>
                  <a:pt x="27" y="259"/>
                  <a:pt x="36" y="232"/>
                  <a:pt x="46" y="207"/>
                </a:cubicBezTo>
                <a:cubicBezTo>
                  <a:pt x="56" y="181"/>
                  <a:pt x="67" y="158"/>
                  <a:pt x="80" y="136"/>
                </a:cubicBezTo>
                <a:cubicBezTo>
                  <a:pt x="92" y="115"/>
                  <a:pt x="106" y="95"/>
                  <a:pt x="121" y="79"/>
                </a:cubicBezTo>
                <a:cubicBezTo>
                  <a:pt x="136" y="62"/>
                  <a:pt x="152" y="47"/>
                  <a:pt x="169" y="36"/>
                </a:cubicBezTo>
                <a:cubicBezTo>
                  <a:pt x="185" y="24"/>
                  <a:pt x="203" y="15"/>
                  <a:pt x="221" y="9"/>
                </a:cubicBezTo>
                <a:cubicBezTo>
                  <a:pt x="238" y="3"/>
                  <a:pt x="256" y="0"/>
                  <a:pt x="274" y="0"/>
                </a:cubicBezTo>
                <a:lnTo>
                  <a:pt x="284" y="0"/>
                </a:lnTo>
                <a:cubicBezTo>
                  <a:pt x="302" y="0"/>
                  <a:pt x="320" y="3"/>
                  <a:pt x="337" y="9"/>
                </a:cubicBezTo>
                <a:cubicBezTo>
                  <a:pt x="355" y="15"/>
                  <a:pt x="372" y="24"/>
                  <a:pt x="389" y="36"/>
                </a:cubicBezTo>
                <a:cubicBezTo>
                  <a:pt x="405" y="47"/>
                  <a:pt x="421" y="62"/>
                  <a:pt x="436" y="79"/>
                </a:cubicBezTo>
                <a:cubicBezTo>
                  <a:pt x="451" y="95"/>
                  <a:pt x="465" y="115"/>
                  <a:pt x="478" y="136"/>
                </a:cubicBezTo>
                <a:cubicBezTo>
                  <a:pt x="490" y="158"/>
                  <a:pt x="502" y="181"/>
                  <a:pt x="512" y="207"/>
                </a:cubicBezTo>
                <a:cubicBezTo>
                  <a:pt x="522" y="232"/>
                  <a:pt x="530" y="259"/>
                  <a:pt x="537" y="288"/>
                </a:cubicBezTo>
                <a:cubicBezTo>
                  <a:pt x="544" y="316"/>
                  <a:pt x="549" y="345"/>
                  <a:pt x="552" y="375"/>
                </a:cubicBezTo>
                <a:cubicBezTo>
                  <a:pt x="556" y="405"/>
                  <a:pt x="558" y="435"/>
                  <a:pt x="558" y="466"/>
                </a:cubicBezTo>
                <a:cubicBezTo>
                  <a:pt x="558" y="496"/>
                  <a:pt x="556" y="526"/>
                  <a:pt x="552" y="556"/>
                </a:cubicBezTo>
                <a:cubicBezTo>
                  <a:pt x="549" y="586"/>
                  <a:pt x="544" y="615"/>
                  <a:pt x="537" y="643"/>
                </a:cubicBezTo>
                <a:cubicBezTo>
                  <a:pt x="530" y="671"/>
                  <a:pt x="522" y="698"/>
                  <a:pt x="512" y="723"/>
                </a:cubicBezTo>
                <a:cubicBezTo>
                  <a:pt x="502" y="749"/>
                  <a:pt x="490" y="772"/>
                  <a:pt x="478" y="794"/>
                </a:cubicBezTo>
                <a:cubicBezTo>
                  <a:pt x="465" y="815"/>
                  <a:pt x="451" y="835"/>
                  <a:pt x="436" y="852"/>
                </a:cubicBezTo>
                <a:cubicBezTo>
                  <a:pt x="421" y="869"/>
                  <a:pt x="405" y="883"/>
                  <a:pt x="389" y="894"/>
                </a:cubicBezTo>
                <a:cubicBezTo>
                  <a:pt x="372" y="906"/>
                  <a:pt x="355" y="915"/>
                  <a:pt x="337" y="921"/>
                </a:cubicBezTo>
                <a:cubicBezTo>
                  <a:pt x="320" y="927"/>
                  <a:pt x="302" y="930"/>
                  <a:pt x="284" y="930"/>
                </a:cubicBezTo>
                <a:lnTo>
                  <a:pt x="274" y="930"/>
                </a:lnTo>
                <a:cubicBezTo>
                  <a:pt x="256" y="930"/>
                  <a:pt x="238" y="927"/>
                  <a:pt x="221" y="921"/>
                </a:cubicBezTo>
                <a:cubicBezTo>
                  <a:pt x="203" y="915"/>
                  <a:pt x="185" y="906"/>
                  <a:pt x="169" y="894"/>
                </a:cubicBezTo>
                <a:cubicBezTo>
                  <a:pt x="152" y="883"/>
                  <a:pt x="136" y="869"/>
                  <a:pt x="121" y="852"/>
                </a:cubicBezTo>
                <a:cubicBezTo>
                  <a:pt x="106" y="835"/>
                  <a:pt x="92" y="815"/>
                  <a:pt x="80" y="794"/>
                </a:cubicBezTo>
                <a:cubicBezTo>
                  <a:pt x="67" y="772"/>
                  <a:pt x="56" y="749"/>
                  <a:pt x="46" y="723"/>
                </a:cubicBezTo>
                <a:cubicBezTo>
                  <a:pt x="36" y="698"/>
                  <a:pt x="27" y="671"/>
                  <a:pt x="20" y="643"/>
                </a:cubicBezTo>
                <a:cubicBezTo>
                  <a:pt x="14" y="615"/>
                  <a:pt x="8" y="586"/>
                  <a:pt x="5" y="556"/>
                </a:cubicBezTo>
                <a:cubicBezTo>
                  <a:pt x="1" y="526"/>
                  <a:pt x="0" y="496"/>
                  <a:pt x="0" y="46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91" name=""/>
          <p:cNvSpPr txBox="1"/>
          <p:nvPr/>
        </p:nvSpPr>
        <p:spPr>
          <a:xfrm>
            <a:off x="8871480" y="441864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実践</a:t>
            </a:r>
            <a:endParaRPr b="0" lang="en-US" sz="1320" strike="noStrike" u="none">
              <a:solidFill>
                <a:srgbClr val="000000"/>
              </a:solidFill>
              <a:effectLst/>
              <a:uFillTx/>
              <a:latin typeface="Times New Roman"/>
            </a:endParaRPr>
          </a:p>
        </p:txBody>
      </p:sp>
      <p:sp>
        <p:nvSpPr>
          <p:cNvPr id="692" name=""/>
          <p:cNvSpPr txBox="1"/>
          <p:nvPr/>
        </p:nvSpPr>
        <p:spPr>
          <a:xfrm>
            <a:off x="486360" y="1478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1</a:t>
            </a:r>
            <a:endParaRPr b="0" lang="en-US" sz="1320" strike="noStrike" u="none">
              <a:solidFill>
                <a:srgbClr val="000000"/>
              </a:solidFill>
              <a:effectLst/>
              <a:uFillTx/>
              <a:latin typeface="Times New Roman"/>
            </a:endParaRPr>
          </a:p>
        </p:txBody>
      </p:sp>
      <p:sp>
        <p:nvSpPr>
          <p:cNvPr id="693" name=""/>
          <p:cNvSpPr txBox="1"/>
          <p:nvPr/>
        </p:nvSpPr>
        <p:spPr>
          <a:xfrm>
            <a:off x="715320" y="131112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課題分析と目</a:t>
            </a:r>
            <a:endParaRPr b="0" lang="en-US" sz="1580" strike="noStrike" u="none">
              <a:solidFill>
                <a:srgbClr val="000000"/>
              </a:solidFill>
              <a:effectLst/>
              <a:uFillTx/>
              <a:latin typeface="Times New Roman"/>
            </a:endParaRPr>
          </a:p>
        </p:txBody>
      </p:sp>
      <p:pic>
        <p:nvPicPr>
          <p:cNvPr id="694" name="" descr=""/>
          <p:cNvPicPr/>
          <p:nvPr/>
        </p:nvPicPr>
        <p:blipFill>
          <a:blip r:embed="rId4"/>
          <a:stretch/>
        </p:blipFill>
        <p:spPr>
          <a:xfrm>
            <a:off x="1103040" y="2064240"/>
            <a:ext cx="250200" cy="250200"/>
          </a:xfrm>
          <a:prstGeom prst="rect">
            <a:avLst/>
          </a:prstGeom>
          <a:noFill/>
          <a:ln w="0">
            <a:noFill/>
          </a:ln>
        </p:spPr>
      </p:pic>
      <p:sp>
        <p:nvSpPr>
          <p:cNvPr id="695" name=""/>
          <p:cNvSpPr/>
          <p:nvPr/>
        </p:nvSpPr>
        <p:spPr>
          <a:xfrm>
            <a:off x="476280" y="2665440"/>
            <a:ext cx="50400" cy="50760"/>
          </a:xfrm>
          <a:custGeom>
            <a:avLst/>
            <a:gdLst/>
            <a:ahLst/>
            <a:rect l="0" t="0" r="r" b="b"/>
            <a:pathLst>
              <a:path w="140" h="141">
                <a:moveTo>
                  <a:pt x="140" y="71"/>
                </a:moveTo>
                <a:cubicBezTo>
                  <a:pt x="140" y="80"/>
                  <a:pt x="138" y="89"/>
                  <a:pt x="134" y="98"/>
                </a:cubicBezTo>
                <a:cubicBezTo>
                  <a:pt x="130" y="106"/>
                  <a:pt x="125" y="114"/>
                  <a:pt x="119" y="120"/>
                </a:cubicBezTo>
                <a:cubicBezTo>
                  <a:pt x="112" y="127"/>
                  <a:pt x="104" y="132"/>
                  <a:pt x="96" y="135"/>
                </a:cubicBezTo>
                <a:cubicBezTo>
                  <a:pt x="87" y="139"/>
                  <a:pt x="79" y="141"/>
                  <a:pt x="69" y="141"/>
                </a:cubicBezTo>
                <a:cubicBezTo>
                  <a:pt x="60" y="141"/>
                  <a:pt x="51" y="139"/>
                  <a:pt x="43" y="135"/>
                </a:cubicBezTo>
                <a:cubicBezTo>
                  <a:pt x="34" y="132"/>
                  <a:pt x="27" y="127"/>
                  <a:pt x="20" y="120"/>
                </a:cubicBezTo>
                <a:cubicBezTo>
                  <a:pt x="14" y="114"/>
                  <a:pt x="8" y="106"/>
                  <a:pt x="5" y="98"/>
                </a:cubicBezTo>
                <a:cubicBezTo>
                  <a:pt x="1" y="89"/>
                  <a:pt x="0" y="80"/>
                  <a:pt x="0" y="71"/>
                </a:cubicBezTo>
                <a:cubicBezTo>
                  <a:pt x="0" y="62"/>
                  <a:pt x="1" y="53"/>
                  <a:pt x="5" y="44"/>
                </a:cubicBezTo>
                <a:cubicBezTo>
                  <a:pt x="8" y="36"/>
                  <a:pt x="14" y="27"/>
                  <a:pt x="20" y="21"/>
                </a:cubicBezTo>
                <a:cubicBezTo>
                  <a:pt x="27" y="14"/>
                  <a:pt x="34" y="9"/>
                  <a:pt x="43" y="6"/>
                </a:cubicBezTo>
                <a:cubicBezTo>
                  <a:pt x="51" y="2"/>
                  <a:pt x="60" y="0"/>
                  <a:pt x="69" y="0"/>
                </a:cubicBezTo>
                <a:cubicBezTo>
                  <a:pt x="79" y="0"/>
                  <a:pt x="87" y="2"/>
                  <a:pt x="96" y="6"/>
                </a:cubicBezTo>
                <a:cubicBezTo>
                  <a:pt x="104" y="9"/>
                  <a:pt x="112" y="14"/>
                  <a:pt x="119" y="21"/>
                </a:cubicBezTo>
                <a:cubicBezTo>
                  <a:pt x="125" y="27"/>
                  <a:pt x="130" y="36"/>
                  <a:pt x="134"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96" name=""/>
          <p:cNvSpPr txBox="1"/>
          <p:nvPr/>
        </p:nvSpPr>
        <p:spPr>
          <a:xfrm>
            <a:off x="715320" y="1578600"/>
            <a:ext cx="1011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的の明確化</a:t>
            </a:r>
            <a:endParaRPr b="0" lang="en-US" sz="1580" strike="noStrike" u="none">
              <a:solidFill>
                <a:srgbClr val="000000"/>
              </a:solidFill>
              <a:effectLst/>
              <a:uFillTx/>
              <a:latin typeface="Times New Roman"/>
            </a:endParaRPr>
          </a:p>
        </p:txBody>
      </p:sp>
      <p:sp>
        <p:nvSpPr>
          <p:cNvPr id="697" name=""/>
          <p:cNvSpPr txBox="1"/>
          <p:nvPr/>
        </p:nvSpPr>
        <p:spPr>
          <a:xfrm>
            <a:off x="635040" y="258012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業務プロセス全体</a:t>
            </a:r>
            <a:endParaRPr b="0" lang="en-US" sz="1320" strike="noStrike" u="none">
              <a:solidFill>
                <a:srgbClr val="000000"/>
              </a:solidFill>
              <a:effectLst/>
              <a:uFillTx/>
              <a:latin typeface="Times New Roman"/>
            </a:endParaRPr>
          </a:p>
        </p:txBody>
      </p:sp>
      <p:sp>
        <p:nvSpPr>
          <p:cNvPr id="698" name=""/>
          <p:cNvSpPr/>
          <p:nvPr/>
        </p:nvSpPr>
        <p:spPr>
          <a:xfrm>
            <a:off x="476280" y="3200400"/>
            <a:ext cx="50400" cy="50400"/>
          </a:xfrm>
          <a:custGeom>
            <a:avLst/>
            <a:gdLst/>
            <a:ahLst/>
            <a:rect l="0" t="0" r="r" b="b"/>
            <a:pathLst>
              <a:path w="140" h="140">
                <a:moveTo>
                  <a:pt x="140" y="70"/>
                </a:moveTo>
                <a:cubicBezTo>
                  <a:pt x="140" y="80"/>
                  <a:pt x="138" y="89"/>
                  <a:pt x="134" y="97"/>
                </a:cubicBezTo>
                <a:cubicBezTo>
                  <a:pt x="130" y="106"/>
                  <a:pt x="125" y="113"/>
                  <a:pt x="119" y="120"/>
                </a:cubicBezTo>
                <a:cubicBezTo>
                  <a:pt x="112" y="127"/>
                  <a:pt x="104" y="132"/>
                  <a:pt x="96" y="135"/>
                </a:cubicBezTo>
                <a:cubicBezTo>
                  <a:pt x="87" y="139"/>
                  <a:pt x="79" y="140"/>
                  <a:pt x="69" y="140"/>
                </a:cubicBezTo>
                <a:cubicBezTo>
                  <a:pt x="60" y="140"/>
                  <a:pt x="51" y="139"/>
                  <a:pt x="43" y="135"/>
                </a:cubicBezTo>
                <a:cubicBezTo>
                  <a:pt x="34" y="132"/>
                  <a:pt x="27" y="127"/>
                  <a:pt x="20" y="120"/>
                </a:cubicBezTo>
                <a:cubicBezTo>
                  <a:pt x="14" y="113"/>
                  <a:pt x="8" y="106"/>
                  <a:pt x="5" y="97"/>
                </a:cubicBezTo>
                <a:cubicBezTo>
                  <a:pt x="1" y="89"/>
                  <a:pt x="0" y="80"/>
                  <a:pt x="0" y="70"/>
                </a:cubicBezTo>
                <a:cubicBezTo>
                  <a:pt x="0" y="61"/>
                  <a:pt x="1" y="52"/>
                  <a:pt x="5" y="43"/>
                </a:cubicBezTo>
                <a:cubicBezTo>
                  <a:pt x="8" y="35"/>
                  <a:pt x="14" y="27"/>
                  <a:pt x="20" y="20"/>
                </a:cubicBezTo>
                <a:cubicBezTo>
                  <a:pt x="27" y="14"/>
                  <a:pt x="34" y="9"/>
                  <a:pt x="43" y="5"/>
                </a:cubicBezTo>
                <a:cubicBezTo>
                  <a:pt x="51" y="2"/>
                  <a:pt x="60" y="0"/>
                  <a:pt x="69" y="0"/>
                </a:cubicBezTo>
                <a:cubicBezTo>
                  <a:pt x="79" y="0"/>
                  <a:pt x="87" y="2"/>
                  <a:pt x="96" y="5"/>
                </a:cubicBezTo>
                <a:cubicBezTo>
                  <a:pt x="104" y="9"/>
                  <a:pt x="112" y="14"/>
                  <a:pt x="119" y="20"/>
                </a:cubicBezTo>
                <a:cubicBezTo>
                  <a:pt x="125" y="27"/>
                  <a:pt x="130" y="35"/>
                  <a:pt x="134"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99" name=""/>
          <p:cNvSpPr txBox="1"/>
          <p:nvPr/>
        </p:nvSpPr>
        <p:spPr>
          <a:xfrm>
            <a:off x="635040" y="2814120"/>
            <a:ext cx="850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の洗い出し</a:t>
            </a:r>
            <a:endParaRPr b="0" lang="en-US" sz="1320" strike="noStrike" u="none">
              <a:solidFill>
                <a:srgbClr val="000000"/>
              </a:solidFill>
              <a:effectLst/>
              <a:uFillTx/>
              <a:latin typeface="Times New Roman"/>
            </a:endParaRPr>
          </a:p>
        </p:txBody>
      </p:sp>
      <p:sp>
        <p:nvSpPr>
          <p:cNvPr id="700" name=""/>
          <p:cNvSpPr txBox="1"/>
          <p:nvPr/>
        </p:nvSpPr>
        <p:spPr>
          <a:xfrm>
            <a:off x="635040" y="311472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時間がかかる業務</a:t>
            </a:r>
            <a:endParaRPr b="0" lang="en-US" sz="1320" strike="noStrike" u="none">
              <a:solidFill>
                <a:srgbClr val="000000"/>
              </a:solidFill>
              <a:effectLst/>
              <a:uFillTx/>
              <a:latin typeface="Times New Roman"/>
            </a:endParaRPr>
          </a:p>
        </p:txBody>
      </p:sp>
      <p:sp>
        <p:nvSpPr>
          <p:cNvPr id="701" name=""/>
          <p:cNvSpPr/>
          <p:nvPr/>
        </p:nvSpPr>
        <p:spPr>
          <a:xfrm>
            <a:off x="476280" y="3735360"/>
            <a:ext cx="50400" cy="50400"/>
          </a:xfrm>
          <a:custGeom>
            <a:avLst/>
            <a:gdLst/>
            <a:ahLst/>
            <a:rect l="0" t="0" r="r" b="b"/>
            <a:pathLst>
              <a:path w="140" h="140">
                <a:moveTo>
                  <a:pt x="140" y="69"/>
                </a:moveTo>
                <a:cubicBezTo>
                  <a:pt x="140" y="79"/>
                  <a:pt x="138" y="87"/>
                  <a:pt x="134" y="96"/>
                </a:cubicBezTo>
                <a:cubicBezTo>
                  <a:pt x="130" y="105"/>
                  <a:pt x="125" y="112"/>
                  <a:pt x="119" y="120"/>
                </a:cubicBezTo>
                <a:cubicBezTo>
                  <a:pt x="112" y="126"/>
                  <a:pt x="104" y="131"/>
                  <a:pt x="96" y="135"/>
                </a:cubicBezTo>
                <a:cubicBezTo>
                  <a:pt x="87" y="138"/>
                  <a:pt x="79" y="140"/>
                  <a:pt x="69" y="140"/>
                </a:cubicBezTo>
                <a:cubicBezTo>
                  <a:pt x="60" y="140"/>
                  <a:pt x="51" y="138"/>
                  <a:pt x="43" y="135"/>
                </a:cubicBezTo>
                <a:cubicBezTo>
                  <a:pt x="34" y="131"/>
                  <a:pt x="27" y="126"/>
                  <a:pt x="20" y="120"/>
                </a:cubicBezTo>
                <a:cubicBezTo>
                  <a:pt x="14" y="112"/>
                  <a:pt x="8" y="105"/>
                  <a:pt x="5" y="96"/>
                </a:cubicBezTo>
                <a:cubicBezTo>
                  <a:pt x="1" y="87"/>
                  <a:pt x="0" y="79"/>
                  <a:pt x="0" y="69"/>
                </a:cubicBezTo>
                <a:cubicBezTo>
                  <a:pt x="0" y="60"/>
                  <a:pt x="1" y="51"/>
                  <a:pt x="5" y="43"/>
                </a:cubicBezTo>
                <a:cubicBezTo>
                  <a:pt x="8" y="34"/>
                  <a:pt x="14" y="27"/>
                  <a:pt x="20" y="20"/>
                </a:cubicBezTo>
                <a:cubicBezTo>
                  <a:pt x="27" y="14"/>
                  <a:pt x="34" y="9"/>
                  <a:pt x="43" y="5"/>
                </a:cubicBezTo>
                <a:cubicBezTo>
                  <a:pt x="51" y="2"/>
                  <a:pt x="60" y="0"/>
                  <a:pt x="69" y="0"/>
                </a:cubicBezTo>
                <a:cubicBezTo>
                  <a:pt x="79" y="0"/>
                  <a:pt x="87" y="2"/>
                  <a:pt x="96" y="5"/>
                </a:cubicBezTo>
                <a:cubicBezTo>
                  <a:pt x="104" y="9"/>
                  <a:pt x="112" y="14"/>
                  <a:pt x="119" y="20"/>
                </a:cubicBezTo>
                <a:cubicBezTo>
                  <a:pt x="125" y="27"/>
                  <a:pt x="130" y="34"/>
                  <a:pt x="134" y="43"/>
                </a:cubicBezTo>
                <a:cubicBezTo>
                  <a:pt x="138"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02" name=""/>
          <p:cNvSpPr txBox="1"/>
          <p:nvPr/>
        </p:nvSpPr>
        <p:spPr>
          <a:xfrm>
            <a:off x="635040" y="334872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の特定</a:t>
            </a:r>
            <a:endParaRPr b="0" lang="en-US" sz="1320" strike="noStrike" u="none">
              <a:solidFill>
                <a:srgbClr val="000000"/>
              </a:solidFill>
              <a:effectLst/>
              <a:uFillTx/>
              <a:latin typeface="Times New Roman"/>
            </a:endParaRPr>
          </a:p>
        </p:txBody>
      </p:sp>
      <p:sp>
        <p:nvSpPr>
          <p:cNvPr id="703" name=""/>
          <p:cNvSpPr txBox="1"/>
          <p:nvPr/>
        </p:nvSpPr>
        <p:spPr>
          <a:xfrm>
            <a:off x="635040" y="364968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生産性阻害要因の</a:t>
            </a:r>
            <a:endParaRPr b="0" lang="en-US" sz="1320" strike="noStrike" u="none">
              <a:solidFill>
                <a:srgbClr val="000000"/>
              </a:solidFill>
              <a:effectLst/>
              <a:uFillTx/>
              <a:latin typeface="Times New Roman"/>
            </a:endParaRPr>
          </a:p>
        </p:txBody>
      </p:sp>
      <p:sp>
        <p:nvSpPr>
          <p:cNvPr id="704" name=""/>
          <p:cNvSpPr/>
          <p:nvPr/>
        </p:nvSpPr>
        <p:spPr>
          <a:xfrm>
            <a:off x="476280" y="4269960"/>
            <a:ext cx="50400" cy="50760"/>
          </a:xfrm>
          <a:custGeom>
            <a:avLst/>
            <a:gdLst/>
            <a:ahLst/>
            <a:rect l="0" t="0" r="r" b="b"/>
            <a:pathLst>
              <a:path w="140" h="141">
                <a:moveTo>
                  <a:pt x="140" y="71"/>
                </a:moveTo>
                <a:cubicBezTo>
                  <a:pt x="140" y="80"/>
                  <a:pt x="138" y="89"/>
                  <a:pt x="134" y="98"/>
                </a:cubicBezTo>
                <a:cubicBezTo>
                  <a:pt x="130" y="106"/>
                  <a:pt x="125" y="114"/>
                  <a:pt x="119" y="120"/>
                </a:cubicBezTo>
                <a:cubicBezTo>
                  <a:pt x="112" y="127"/>
                  <a:pt x="104" y="132"/>
                  <a:pt x="96" y="135"/>
                </a:cubicBezTo>
                <a:cubicBezTo>
                  <a:pt x="87" y="139"/>
                  <a:pt x="79" y="141"/>
                  <a:pt x="69" y="141"/>
                </a:cubicBezTo>
                <a:cubicBezTo>
                  <a:pt x="60" y="141"/>
                  <a:pt x="51" y="139"/>
                  <a:pt x="43" y="135"/>
                </a:cubicBezTo>
                <a:cubicBezTo>
                  <a:pt x="34" y="132"/>
                  <a:pt x="27" y="127"/>
                  <a:pt x="20" y="120"/>
                </a:cubicBezTo>
                <a:cubicBezTo>
                  <a:pt x="14" y="114"/>
                  <a:pt x="8" y="106"/>
                  <a:pt x="5" y="98"/>
                </a:cubicBezTo>
                <a:cubicBezTo>
                  <a:pt x="1" y="89"/>
                  <a:pt x="0" y="80"/>
                  <a:pt x="0" y="71"/>
                </a:cubicBezTo>
                <a:cubicBezTo>
                  <a:pt x="0" y="62"/>
                  <a:pt x="1" y="53"/>
                  <a:pt x="5" y="44"/>
                </a:cubicBezTo>
                <a:cubicBezTo>
                  <a:pt x="8" y="36"/>
                  <a:pt x="14" y="28"/>
                  <a:pt x="20" y="21"/>
                </a:cubicBezTo>
                <a:cubicBezTo>
                  <a:pt x="27" y="14"/>
                  <a:pt x="34" y="9"/>
                  <a:pt x="43" y="6"/>
                </a:cubicBezTo>
                <a:cubicBezTo>
                  <a:pt x="51" y="2"/>
                  <a:pt x="60" y="0"/>
                  <a:pt x="69" y="0"/>
                </a:cubicBezTo>
                <a:cubicBezTo>
                  <a:pt x="79" y="0"/>
                  <a:pt x="87" y="2"/>
                  <a:pt x="96" y="6"/>
                </a:cubicBezTo>
                <a:cubicBezTo>
                  <a:pt x="104" y="9"/>
                  <a:pt x="112" y="14"/>
                  <a:pt x="119" y="21"/>
                </a:cubicBezTo>
                <a:cubicBezTo>
                  <a:pt x="125" y="28"/>
                  <a:pt x="130" y="36"/>
                  <a:pt x="134"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05" name=""/>
          <p:cNvSpPr txBox="1"/>
          <p:nvPr/>
        </p:nvSpPr>
        <p:spPr>
          <a:xfrm>
            <a:off x="635040" y="388368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分析</a:t>
            </a:r>
            <a:endParaRPr b="0" lang="en-US" sz="1320" strike="noStrike" u="none">
              <a:solidFill>
                <a:srgbClr val="000000"/>
              </a:solidFill>
              <a:effectLst/>
              <a:uFillTx/>
              <a:latin typeface="Times New Roman"/>
            </a:endParaRPr>
          </a:p>
        </p:txBody>
      </p:sp>
      <p:sp>
        <p:nvSpPr>
          <p:cNvPr id="706" name=""/>
          <p:cNvSpPr txBox="1"/>
          <p:nvPr/>
        </p:nvSpPr>
        <p:spPr>
          <a:xfrm>
            <a:off x="635040" y="41943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707" name=""/>
          <p:cNvSpPr txBox="1"/>
          <p:nvPr/>
        </p:nvSpPr>
        <p:spPr>
          <a:xfrm>
            <a:off x="867240" y="4184640"/>
            <a:ext cx="101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による達成目</a:t>
            </a:r>
            <a:endParaRPr b="0" lang="en-US" sz="1320" strike="noStrike" u="none">
              <a:solidFill>
                <a:srgbClr val="000000"/>
              </a:solidFill>
              <a:effectLst/>
              <a:uFillTx/>
              <a:latin typeface="Times New Roman"/>
            </a:endParaRPr>
          </a:p>
        </p:txBody>
      </p:sp>
      <p:sp>
        <p:nvSpPr>
          <p:cNvPr id="708" name=""/>
          <p:cNvSpPr/>
          <p:nvPr/>
        </p:nvSpPr>
        <p:spPr>
          <a:xfrm>
            <a:off x="2323080" y="1136160"/>
            <a:ext cx="1930680" cy="3669120"/>
          </a:xfrm>
          <a:custGeom>
            <a:avLst/>
            <a:gdLst/>
            <a:ahLst/>
            <a:rect l="0" t="0" r="r" b="b"/>
            <a:pathLst>
              <a:path w="5363" h="10192">
                <a:moveTo>
                  <a:pt x="0" y="10006"/>
                </a:moveTo>
                <a:lnTo>
                  <a:pt x="0" y="186"/>
                </a:lnTo>
                <a:cubicBezTo>
                  <a:pt x="0" y="174"/>
                  <a:pt x="1" y="162"/>
                  <a:pt x="3" y="150"/>
                </a:cubicBezTo>
                <a:cubicBezTo>
                  <a:pt x="6" y="138"/>
                  <a:pt x="9" y="126"/>
                  <a:pt x="14" y="115"/>
                </a:cubicBezTo>
                <a:cubicBezTo>
                  <a:pt x="19" y="104"/>
                  <a:pt x="24" y="93"/>
                  <a:pt x="31" y="83"/>
                </a:cubicBezTo>
                <a:cubicBezTo>
                  <a:pt x="38" y="73"/>
                  <a:pt x="45" y="63"/>
                  <a:pt x="54" y="55"/>
                </a:cubicBezTo>
                <a:cubicBezTo>
                  <a:pt x="63" y="46"/>
                  <a:pt x="72" y="39"/>
                  <a:pt x="82" y="32"/>
                </a:cubicBezTo>
                <a:cubicBezTo>
                  <a:pt x="92" y="25"/>
                  <a:pt x="103" y="19"/>
                  <a:pt x="114" y="15"/>
                </a:cubicBezTo>
                <a:cubicBezTo>
                  <a:pt x="126" y="10"/>
                  <a:pt x="137" y="6"/>
                  <a:pt x="149" y="4"/>
                </a:cubicBezTo>
                <a:cubicBezTo>
                  <a:pt x="161" y="2"/>
                  <a:pt x="173" y="0"/>
                  <a:pt x="185" y="0"/>
                </a:cubicBezTo>
                <a:lnTo>
                  <a:pt x="5177" y="0"/>
                </a:lnTo>
                <a:cubicBezTo>
                  <a:pt x="5189" y="0"/>
                  <a:pt x="5202" y="2"/>
                  <a:pt x="5213" y="4"/>
                </a:cubicBezTo>
                <a:cubicBezTo>
                  <a:pt x="5225" y="6"/>
                  <a:pt x="5237" y="10"/>
                  <a:pt x="5248" y="15"/>
                </a:cubicBezTo>
                <a:cubicBezTo>
                  <a:pt x="5260" y="19"/>
                  <a:pt x="5270" y="25"/>
                  <a:pt x="5280" y="32"/>
                </a:cubicBezTo>
                <a:cubicBezTo>
                  <a:pt x="5291" y="39"/>
                  <a:pt x="5300" y="46"/>
                  <a:pt x="5309" y="55"/>
                </a:cubicBezTo>
                <a:cubicBezTo>
                  <a:pt x="5317" y="63"/>
                  <a:pt x="5325" y="73"/>
                  <a:pt x="5332" y="83"/>
                </a:cubicBezTo>
                <a:cubicBezTo>
                  <a:pt x="5338" y="93"/>
                  <a:pt x="5344" y="104"/>
                  <a:pt x="5349" y="115"/>
                </a:cubicBezTo>
                <a:cubicBezTo>
                  <a:pt x="5353" y="126"/>
                  <a:pt x="5357" y="138"/>
                  <a:pt x="5359" y="150"/>
                </a:cubicBezTo>
                <a:cubicBezTo>
                  <a:pt x="5362" y="162"/>
                  <a:pt x="5363" y="174"/>
                  <a:pt x="5363" y="186"/>
                </a:cubicBezTo>
                <a:lnTo>
                  <a:pt x="5363" y="10006"/>
                </a:lnTo>
                <a:cubicBezTo>
                  <a:pt x="5363" y="10018"/>
                  <a:pt x="5362" y="10031"/>
                  <a:pt x="5359" y="10043"/>
                </a:cubicBezTo>
                <a:cubicBezTo>
                  <a:pt x="5357" y="10054"/>
                  <a:pt x="5353" y="10066"/>
                  <a:pt x="5349" y="10077"/>
                </a:cubicBezTo>
                <a:cubicBezTo>
                  <a:pt x="5344" y="10089"/>
                  <a:pt x="5338" y="10099"/>
                  <a:pt x="5332" y="10109"/>
                </a:cubicBezTo>
                <a:cubicBezTo>
                  <a:pt x="5325" y="10120"/>
                  <a:pt x="5317" y="10129"/>
                  <a:pt x="5309" y="10138"/>
                </a:cubicBezTo>
                <a:cubicBezTo>
                  <a:pt x="5300" y="10146"/>
                  <a:pt x="5291" y="10154"/>
                  <a:pt x="5280" y="10161"/>
                </a:cubicBezTo>
                <a:cubicBezTo>
                  <a:pt x="5270" y="10167"/>
                  <a:pt x="5260" y="10173"/>
                  <a:pt x="5248" y="10178"/>
                </a:cubicBezTo>
                <a:cubicBezTo>
                  <a:pt x="5237" y="10183"/>
                  <a:pt x="5225" y="10186"/>
                  <a:pt x="5213" y="10188"/>
                </a:cubicBezTo>
                <a:cubicBezTo>
                  <a:pt x="5202" y="10191"/>
                  <a:pt x="5189" y="10192"/>
                  <a:pt x="5177" y="10192"/>
                </a:cubicBezTo>
                <a:lnTo>
                  <a:pt x="185" y="10192"/>
                </a:lnTo>
                <a:cubicBezTo>
                  <a:pt x="173" y="10192"/>
                  <a:pt x="161" y="10191"/>
                  <a:pt x="149" y="10188"/>
                </a:cubicBezTo>
                <a:cubicBezTo>
                  <a:pt x="137" y="10186"/>
                  <a:pt x="126" y="10183"/>
                  <a:pt x="114" y="10178"/>
                </a:cubicBezTo>
                <a:cubicBezTo>
                  <a:pt x="103" y="10173"/>
                  <a:pt x="92" y="10167"/>
                  <a:pt x="82" y="10161"/>
                </a:cubicBezTo>
                <a:cubicBezTo>
                  <a:pt x="72" y="10154"/>
                  <a:pt x="63" y="10146"/>
                  <a:pt x="54" y="10138"/>
                </a:cubicBezTo>
                <a:cubicBezTo>
                  <a:pt x="45" y="10129"/>
                  <a:pt x="38" y="10120"/>
                  <a:pt x="31" y="10109"/>
                </a:cubicBezTo>
                <a:cubicBezTo>
                  <a:pt x="24" y="10099"/>
                  <a:pt x="19" y="10089"/>
                  <a:pt x="14" y="10077"/>
                </a:cubicBezTo>
                <a:cubicBezTo>
                  <a:pt x="9" y="10066"/>
                  <a:pt x="6" y="10054"/>
                  <a:pt x="3" y="10043"/>
                </a:cubicBezTo>
                <a:cubicBezTo>
                  <a:pt x="1" y="10031"/>
                  <a:pt x="0" y="10018"/>
                  <a:pt x="0" y="1000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09" name=""/>
          <p:cNvSpPr/>
          <p:nvPr/>
        </p:nvSpPr>
        <p:spPr>
          <a:xfrm>
            <a:off x="3049920" y="1946880"/>
            <a:ext cx="485280" cy="484920"/>
          </a:xfrm>
          <a:custGeom>
            <a:avLst/>
            <a:gdLst/>
            <a:ahLst/>
            <a:rect l="0" t="0" r="r" b="b"/>
            <a:pathLst>
              <a:path w="1348" h="1347">
                <a:moveTo>
                  <a:pt x="1348" y="674"/>
                </a:moveTo>
                <a:cubicBezTo>
                  <a:pt x="1348" y="696"/>
                  <a:pt x="1347" y="718"/>
                  <a:pt x="1344" y="740"/>
                </a:cubicBezTo>
                <a:cubicBezTo>
                  <a:pt x="1342" y="762"/>
                  <a:pt x="1339" y="784"/>
                  <a:pt x="1335" y="806"/>
                </a:cubicBezTo>
                <a:cubicBezTo>
                  <a:pt x="1330" y="827"/>
                  <a:pt x="1325" y="849"/>
                  <a:pt x="1319" y="870"/>
                </a:cubicBezTo>
                <a:cubicBezTo>
                  <a:pt x="1312" y="891"/>
                  <a:pt x="1305" y="912"/>
                  <a:pt x="1296" y="932"/>
                </a:cubicBezTo>
                <a:cubicBezTo>
                  <a:pt x="1288" y="952"/>
                  <a:pt x="1279" y="972"/>
                  <a:pt x="1268" y="992"/>
                </a:cubicBezTo>
                <a:cubicBezTo>
                  <a:pt x="1258" y="1011"/>
                  <a:pt x="1246" y="1030"/>
                  <a:pt x="1234" y="1048"/>
                </a:cubicBezTo>
                <a:cubicBezTo>
                  <a:pt x="1222" y="1067"/>
                  <a:pt x="1209" y="1084"/>
                  <a:pt x="1195" y="1101"/>
                </a:cubicBezTo>
                <a:cubicBezTo>
                  <a:pt x="1181" y="1118"/>
                  <a:pt x="1166" y="1135"/>
                  <a:pt x="1150" y="1150"/>
                </a:cubicBezTo>
                <a:cubicBezTo>
                  <a:pt x="1135" y="1166"/>
                  <a:pt x="1119" y="1181"/>
                  <a:pt x="1102" y="1195"/>
                </a:cubicBezTo>
                <a:cubicBezTo>
                  <a:pt x="1084" y="1209"/>
                  <a:pt x="1067" y="1222"/>
                  <a:pt x="1048" y="1234"/>
                </a:cubicBezTo>
                <a:cubicBezTo>
                  <a:pt x="1030" y="1246"/>
                  <a:pt x="1011" y="1258"/>
                  <a:pt x="992" y="1268"/>
                </a:cubicBezTo>
                <a:cubicBezTo>
                  <a:pt x="972" y="1278"/>
                  <a:pt x="952" y="1288"/>
                  <a:pt x="932" y="1296"/>
                </a:cubicBezTo>
                <a:cubicBezTo>
                  <a:pt x="912" y="1305"/>
                  <a:pt x="891" y="1312"/>
                  <a:pt x="870" y="1319"/>
                </a:cubicBezTo>
                <a:cubicBezTo>
                  <a:pt x="849" y="1325"/>
                  <a:pt x="827" y="1330"/>
                  <a:pt x="806" y="1335"/>
                </a:cubicBezTo>
                <a:cubicBezTo>
                  <a:pt x="784" y="1339"/>
                  <a:pt x="762" y="1342"/>
                  <a:pt x="740" y="1344"/>
                </a:cubicBezTo>
                <a:cubicBezTo>
                  <a:pt x="718" y="1346"/>
                  <a:pt x="696" y="1347"/>
                  <a:pt x="674" y="1347"/>
                </a:cubicBezTo>
                <a:cubicBezTo>
                  <a:pt x="652" y="1347"/>
                  <a:pt x="630" y="1346"/>
                  <a:pt x="608" y="1344"/>
                </a:cubicBezTo>
                <a:cubicBezTo>
                  <a:pt x="587" y="1342"/>
                  <a:pt x="565" y="1339"/>
                  <a:pt x="543" y="1335"/>
                </a:cubicBezTo>
                <a:cubicBezTo>
                  <a:pt x="521" y="1330"/>
                  <a:pt x="500" y="1325"/>
                  <a:pt x="479" y="1319"/>
                </a:cubicBezTo>
                <a:cubicBezTo>
                  <a:pt x="458" y="1312"/>
                  <a:pt x="437" y="1305"/>
                  <a:pt x="417" y="1296"/>
                </a:cubicBezTo>
                <a:cubicBezTo>
                  <a:pt x="396" y="1288"/>
                  <a:pt x="377" y="1278"/>
                  <a:pt x="357" y="1268"/>
                </a:cubicBezTo>
                <a:cubicBezTo>
                  <a:pt x="338" y="1258"/>
                  <a:pt x="319" y="1246"/>
                  <a:pt x="300" y="1234"/>
                </a:cubicBezTo>
                <a:cubicBezTo>
                  <a:pt x="282" y="1222"/>
                  <a:pt x="263" y="1209"/>
                  <a:pt x="246" y="1195"/>
                </a:cubicBezTo>
                <a:cubicBezTo>
                  <a:pt x="229" y="1181"/>
                  <a:pt x="213" y="1166"/>
                  <a:pt x="197" y="1150"/>
                </a:cubicBezTo>
                <a:cubicBezTo>
                  <a:pt x="182" y="1135"/>
                  <a:pt x="167" y="1118"/>
                  <a:pt x="153" y="1101"/>
                </a:cubicBezTo>
                <a:cubicBezTo>
                  <a:pt x="139" y="1084"/>
                  <a:pt x="126" y="1067"/>
                  <a:pt x="114" y="1048"/>
                </a:cubicBezTo>
                <a:cubicBezTo>
                  <a:pt x="101" y="1030"/>
                  <a:pt x="90" y="1011"/>
                  <a:pt x="80" y="992"/>
                </a:cubicBezTo>
                <a:cubicBezTo>
                  <a:pt x="69" y="972"/>
                  <a:pt x="60" y="952"/>
                  <a:pt x="52" y="932"/>
                </a:cubicBezTo>
                <a:cubicBezTo>
                  <a:pt x="43" y="912"/>
                  <a:pt x="36" y="891"/>
                  <a:pt x="29" y="870"/>
                </a:cubicBezTo>
                <a:cubicBezTo>
                  <a:pt x="23" y="849"/>
                  <a:pt x="18" y="827"/>
                  <a:pt x="13" y="806"/>
                </a:cubicBezTo>
                <a:cubicBezTo>
                  <a:pt x="9" y="784"/>
                  <a:pt x="6" y="762"/>
                  <a:pt x="4" y="740"/>
                </a:cubicBezTo>
                <a:cubicBezTo>
                  <a:pt x="1" y="718"/>
                  <a:pt x="0" y="696"/>
                  <a:pt x="0" y="674"/>
                </a:cubicBezTo>
                <a:cubicBezTo>
                  <a:pt x="0" y="652"/>
                  <a:pt x="1" y="629"/>
                  <a:pt x="4" y="607"/>
                </a:cubicBezTo>
                <a:cubicBezTo>
                  <a:pt x="6" y="585"/>
                  <a:pt x="9" y="564"/>
                  <a:pt x="13" y="542"/>
                </a:cubicBezTo>
                <a:cubicBezTo>
                  <a:pt x="18" y="520"/>
                  <a:pt x="23" y="499"/>
                  <a:pt x="29" y="478"/>
                </a:cubicBezTo>
                <a:cubicBezTo>
                  <a:pt x="36" y="457"/>
                  <a:pt x="43" y="436"/>
                  <a:pt x="52" y="416"/>
                </a:cubicBezTo>
                <a:cubicBezTo>
                  <a:pt x="60" y="395"/>
                  <a:pt x="69" y="375"/>
                  <a:pt x="80" y="356"/>
                </a:cubicBezTo>
                <a:cubicBezTo>
                  <a:pt x="90" y="337"/>
                  <a:pt x="101" y="318"/>
                  <a:pt x="114" y="299"/>
                </a:cubicBezTo>
                <a:cubicBezTo>
                  <a:pt x="126" y="281"/>
                  <a:pt x="139" y="263"/>
                  <a:pt x="153" y="246"/>
                </a:cubicBezTo>
                <a:cubicBezTo>
                  <a:pt x="167" y="229"/>
                  <a:pt x="182" y="213"/>
                  <a:pt x="197" y="197"/>
                </a:cubicBezTo>
                <a:cubicBezTo>
                  <a:pt x="213" y="182"/>
                  <a:pt x="229" y="167"/>
                  <a:pt x="246" y="153"/>
                </a:cubicBezTo>
                <a:cubicBezTo>
                  <a:pt x="263" y="139"/>
                  <a:pt x="282" y="126"/>
                  <a:pt x="300" y="114"/>
                </a:cubicBezTo>
                <a:cubicBezTo>
                  <a:pt x="319" y="101"/>
                  <a:pt x="338" y="90"/>
                  <a:pt x="357" y="80"/>
                </a:cubicBezTo>
                <a:cubicBezTo>
                  <a:pt x="377" y="69"/>
                  <a:pt x="396" y="60"/>
                  <a:pt x="417" y="51"/>
                </a:cubicBezTo>
                <a:cubicBezTo>
                  <a:pt x="437" y="43"/>
                  <a:pt x="458" y="36"/>
                  <a:pt x="479" y="29"/>
                </a:cubicBezTo>
                <a:cubicBezTo>
                  <a:pt x="500" y="23"/>
                  <a:pt x="521" y="17"/>
                  <a:pt x="543" y="13"/>
                </a:cubicBezTo>
                <a:cubicBezTo>
                  <a:pt x="565" y="9"/>
                  <a:pt x="587" y="6"/>
                  <a:pt x="608" y="3"/>
                </a:cubicBezTo>
                <a:cubicBezTo>
                  <a:pt x="630" y="1"/>
                  <a:pt x="652" y="0"/>
                  <a:pt x="674" y="0"/>
                </a:cubicBezTo>
                <a:cubicBezTo>
                  <a:pt x="696" y="0"/>
                  <a:pt x="718" y="1"/>
                  <a:pt x="740" y="3"/>
                </a:cubicBezTo>
                <a:cubicBezTo>
                  <a:pt x="762" y="6"/>
                  <a:pt x="784" y="9"/>
                  <a:pt x="806" y="13"/>
                </a:cubicBezTo>
                <a:cubicBezTo>
                  <a:pt x="827" y="17"/>
                  <a:pt x="849" y="23"/>
                  <a:pt x="870" y="29"/>
                </a:cubicBezTo>
                <a:cubicBezTo>
                  <a:pt x="891" y="36"/>
                  <a:pt x="912" y="43"/>
                  <a:pt x="932" y="51"/>
                </a:cubicBezTo>
                <a:cubicBezTo>
                  <a:pt x="952" y="60"/>
                  <a:pt x="972" y="69"/>
                  <a:pt x="992" y="80"/>
                </a:cubicBezTo>
                <a:cubicBezTo>
                  <a:pt x="1011" y="90"/>
                  <a:pt x="1030" y="101"/>
                  <a:pt x="1048" y="114"/>
                </a:cubicBezTo>
                <a:cubicBezTo>
                  <a:pt x="1067" y="126"/>
                  <a:pt x="1084" y="139"/>
                  <a:pt x="1102" y="153"/>
                </a:cubicBezTo>
                <a:cubicBezTo>
                  <a:pt x="1119" y="167"/>
                  <a:pt x="1135" y="182"/>
                  <a:pt x="1150" y="197"/>
                </a:cubicBezTo>
                <a:cubicBezTo>
                  <a:pt x="1166" y="213"/>
                  <a:pt x="1181" y="229"/>
                  <a:pt x="1195" y="246"/>
                </a:cubicBezTo>
                <a:cubicBezTo>
                  <a:pt x="1209" y="263"/>
                  <a:pt x="1222" y="281"/>
                  <a:pt x="1234" y="299"/>
                </a:cubicBezTo>
                <a:cubicBezTo>
                  <a:pt x="1246" y="318"/>
                  <a:pt x="1258" y="337"/>
                  <a:pt x="1268" y="356"/>
                </a:cubicBezTo>
                <a:cubicBezTo>
                  <a:pt x="1279" y="375"/>
                  <a:pt x="1288" y="395"/>
                  <a:pt x="1296" y="416"/>
                </a:cubicBezTo>
                <a:cubicBezTo>
                  <a:pt x="1305" y="436"/>
                  <a:pt x="1312" y="457"/>
                  <a:pt x="1319" y="478"/>
                </a:cubicBezTo>
                <a:cubicBezTo>
                  <a:pt x="1325" y="499"/>
                  <a:pt x="1330" y="520"/>
                  <a:pt x="1335" y="542"/>
                </a:cubicBezTo>
                <a:cubicBezTo>
                  <a:pt x="1339" y="564"/>
                  <a:pt x="1342" y="585"/>
                  <a:pt x="1344" y="607"/>
                </a:cubicBezTo>
                <a:cubicBezTo>
                  <a:pt x="1347" y="629"/>
                  <a:pt x="1348" y="652"/>
                  <a:pt x="1348" y="674"/>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10" name=""/>
          <p:cNvSpPr/>
          <p:nvPr/>
        </p:nvSpPr>
        <p:spPr>
          <a:xfrm>
            <a:off x="3049920" y="1946880"/>
            <a:ext cx="485280" cy="484920"/>
          </a:xfrm>
          <a:custGeom>
            <a:avLst/>
            <a:gdLst/>
            <a:ahLst/>
            <a:rect l="0" t="0" r="r" b="b"/>
            <a:pathLst>
              <a:path fill="none" w="1348" h="1347">
                <a:moveTo>
                  <a:pt x="1348" y="674"/>
                </a:moveTo>
                <a:cubicBezTo>
                  <a:pt x="1348" y="696"/>
                  <a:pt x="1347" y="718"/>
                  <a:pt x="1344" y="740"/>
                </a:cubicBezTo>
                <a:cubicBezTo>
                  <a:pt x="1342" y="762"/>
                  <a:pt x="1339" y="784"/>
                  <a:pt x="1335" y="806"/>
                </a:cubicBezTo>
                <a:cubicBezTo>
                  <a:pt x="1330" y="827"/>
                  <a:pt x="1325" y="849"/>
                  <a:pt x="1319" y="870"/>
                </a:cubicBezTo>
                <a:cubicBezTo>
                  <a:pt x="1312" y="891"/>
                  <a:pt x="1305" y="912"/>
                  <a:pt x="1296" y="932"/>
                </a:cubicBezTo>
                <a:cubicBezTo>
                  <a:pt x="1288" y="952"/>
                  <a:pt x="1279" y="972"/>
                  <a:pt x="1268" y="992"/>
                </a:cubicBezTo>
                <a:cubicBezTo>
                  <a:pt x="1258" y="1011"/>
                  <a:pt x="1246" y="1030"/>
                  <a:pt x="1234" y="1048"/>
                </a:cubicBezTo>
                <a:cubicBezTo>
                  <a:pt x="1222" y="1067"/>
                  <a:pt x="1209" y="1084"/>
                  <a:pt x="1195" y="1101"/>
                </a:cubicBezTo>
                <a:cubicBezTo>
                  <a:pt x="1181" y="1118"/>
                  <a:pt x="1166" y="1135"/>
                  <a:pt x="1150" y="1150"/>
                </a:cubicBezTo>
                <a:cubicBezTo>
                  <a:pt x="1135" y="1166"/>
                  <a:pt x="1119" y="1181"/>
                  <a:pt x="1102" y="1195"/>
                </a:cubicBezTo>
                <a:cubicBezTo>
                  <a:pt x="1084" y="1209"/>
                  <a:pt x="1067" y="1222"/>
                  <a:pt x="1048" y="1234"/>
                </a:cubicBezTo>
                <a:cubicBezTo>
                  <a:pt x="1030" y="1246"/>
                  <a:pt x="1011" y="1258"/>
                  <a:pt x="992" y="1268"/>
                </a:cubicBezTo>
                <a:cubicBezTo>
                  <a:pt x="972" y="1278"/>
                  <a:pt x="952" y="1288"/>
                  <a:pt x="932" y="1296"/>
                </a:cubicBezTo>
                <a:cubicBezTo>
                  <a:pt x="912" y="1305"/>
                  <a:pt x="891" y="1312"/>
                  <a:pt x="870" y="1319"/>
                </a:cubicBezTo>
                <a:cubicBezTo>
                  <a:pt x="849" y="1325"/>
                  <a:pt x="827" y="1330"/>
                  <a:pt x="806" y="1335"/>
                </a:cubicBezTo>
                <a:cubicBezTo>
                  <a:pt x="784" y="1339"/>
                  <a:pt x="762" y="1342"/>
                  <a:pt x="740" y="1344"/>
                </a:cubicBezTo>
                <a:cubicBezTo>
                  <a:pt x="718" y="1346"/>
                  <a:pt x="696" y="1347"/>
                  <a:pt x="674" y="1347"/>
                </a:cubicBezTo>
                <a:cubicBezTo>
                  <a:pt x="652" y="1347"/>
                  <a:pt x="630" y="1346"/>
                  <a:pt x="608" y="1344"/>
                </a:cubicBezTo>
                <a:cubicBezTo>
                  <a:pt x="587" y="1342"/>
                  <a:pt x="565" y="1339"/>
                  <a:pt x="543" y="1335"/>
                </a:cubicBezTo>
                <a:cubicBezTo>
                  <a:pt x="521" y="1330"/>
                  <a:pt x="500" y="1325"/>
                  <a:pt x="479" y="1319"/>
                </a:cubicBezTo>
                <a:cubicBezTo>
                  <a:pt x="458" y="1312"/>
                  <a:pt x="437" y="1305"/>
                  <a:pt x="417" y="1296"/>
                </a:cubicBezTo>
                <a:cubicBezTo>
                  <a:pt x="396" y="1288"/>
                  <a:pt x="377" y="1278"/>
                  <a:pt x="357" y="1268"/>
                </a:cubicBezTo>
                <a:cubicBezTo>
                  <a:pt x="338" y="1258"/>
                  <a:pt x="319" y="1246"/>
                  <a:pt x="300" y="1234"/>
                </a:cubicBezTo>
                <a:cubicBezTo>
                  <a:pt x="282" y="1222"/>
                  <a:pt x="263" y="1209"/>
                  <a:pt x="246" y="1195"/>
                </a:cubicBezTo>
                <a:cubicBezTo>
                  <a:pt x="229" y="1181"/>
                  <a:pt x="213" y="1166"/>
                  <a:pt x="197" y="1150"/>
                </a:cubicBezTo>
                <a:cubicBezTo>
                  <a:pt x="182" y="1135"/>
                  <a:pt x="167" y="1118"/>
                  <a:pt x="153" y="1101"/>
                </a:cubicBezTo>
                <a:cubicBezTo>
                  <a:pt x="139" y="1084"/>
                  <a:pt x="126" y="1067"/>
                  <a:pt x="114" y="1048"/>
                </a:cubicBezTo>
                <a:cubicBezTo>
                  <a:pt x="101" y="1030"/>
                  <a:pt x="90" y="1011"/>
                  <a:pt x="80" y="992"/>
                </a:cubicBezTo>
                <a:cubicBezTo>
                  <a:pt x="69" y="972"/>
                  <a:pt x="60" y="952"/>
                  <a:pt x="52" y="932"/>
                </a:cubicBezTo>
                <a:cubicBezTo>
                  <a:pt x="43" y="912"/>
                  <a:pt x="36" y="891"/>
                  <a:pt x="29" y="870"/>
                </a:cubicBezTo>
                <a:cubicBezTo>
                  <a:pt x="23" y="849"/>
                  <a:pt x="18" y="827"/>
                  <a:pt x="13" y="806"/>
                </a:cubicBezTo>
                <a:cubicBezTo>
                  <a:pt x="9" y="784"/>
                  <a:pt x="6" y="762"/>
                  <a:pt x="4" y="740"/>
                </a:cubicBezTo>
                <a:cubicBezTo>
                  <a:pt x="1" y="718"/>
                  <a:pt x="0" y="696"/>
                  <a:pt x="0" y="674"/>
                </a:cubicBezTo>
                <a:cubicBezTo>
                  <a:pt x="0" y="652"/>
                  <a:pt x="1" y="629"/>
                  <a:pt x="4" y="607"/>
                </a:cubicBezTo>
                <a:cubicBezTo>
                  <a:pt x="6" y="585"/>
                  <a:pt x="9" y="564"/>
                  <a:pt x="13" y="542"/>
                </a:cubicBezTo>
                <a:cubicBezTo>
                  <a:pt x="18" y="520"/>
                  <a:pt x="23" y="499"/>
                  <a:pt x="29" y="478"/>
                </a:cubicBezTo>
                <a:cubicBezTo>
                  <a:pt x="36" y="457"/>
                  <a:pt x="43" y="436"/>
                  <a:pt x="52" y="416"/>
                </a:cubicBezTo>
                <a:cubicBezTo>
                  <a:pt x="60" y="395"/>
                  <a:pt x="69" y="375"/>
                  <a:pt x="80" y="356"/>
                </a:cubicBezTo>
                <a:cubicBezTo>
                  <a:pt x="90" y="337"/>
                  <a:pt x="101" y="318"/>
                  <a:pt x="114" y="299"/>
                </a:cubicBezTo>
                <a:cubicBezTo>
                  <a:pt x="126" y="281"/>
                  <a:pt x="139" y="263"/>
                  <a:pt x="153" y="246"/>
                </a:cubicBezTo>
                <a:cubicBezTo>
                  <a:pt x="167" y="229"/>
                  <a:pt x="182" y="213"/>
                  <a:pt x="197" y="197"/>
                </a:cubicBezTo>
                <a:cubicBezTo>
                  <a:pt x="213" y="182"/>
                  <a:pt x="229" y="167"/>
                  <a:pt x="246" y="153"/>
                </a:cubicBezTo>
                <a:cubicBezTo>
                  <a:pt x="263" y="139"/>
                  <a:pt x="282" y="126"/>
                  <a:pt x="300" y="114"/>
                </a:cubicBezTo>
                <a:cubicBezTo>
                  <a:pt x="319" y="101"/>
                  <a:pt x="338" y="90"/>
                  <a:pt x="357" y="80"/>
                </a:cubicBezTo>
                <a:cubicBezTo>
                  <a:pt x="377" y="69"/>
                  <a:pt x="396" y="60"/>
                  <a:pt x="417" y="51"/>
                </a:cubicBezTo>
                <a:cubicBezTo>
                  <a:pt x="437" y="43"/>
                  <a:pt x="458" y="36"/>
                  <a:pt x="479" y="29"/>
                </a:cubicBezTo>
                <a:cubicBezTo>
                  <a:pt x="500" y="23"/>
                  <a:pt x="521" y="17"/>
                  <a:pt x="543" y="13"/>
                </a:cubicBezTo>
                <a:cubicBezTo>
                  <a:pt x="565" y="9"/>
                  <a:pt x="587" y="6"/>
                  <a:pt x="608" y="3"/>
                </a:cubicBezTo>
                <a:cubicBezTo>
                  <a:pt x="630" y="1"/>
                  <a:pt x="652" y="0"/>
                  <a:pt x="674" y="0"/>
                </a:cubicBezTo>
                <a:cubicBezTo>
                  <a:pt x="696" y="0"/>
                  <a:pt x="718" y="1"/>
                  <a:pt x="740" y="3"/>
                </a:cubicBezTo>
                <a:cubicBezTo>
                  <a:pt x="762" y="6"/>
                  <a:pt x="784" y="9"/>
                  <a:pt x="806" y="13"/>
                </a:cubicBezTo>
                <a:cubicBezTo>
                  <a:pt x="827" y="17"/>
                  <a:pt x="849" y="23"/>
                  <a:pt x="870" y="29"/>
                </a:cubicBezTo>
                <a:cubicBezTo>
                  <a:pt x="891" y="36"/>
                  <a:pt x="912" y="43"/>
                  <a:pt x="932" y="51"/>
                </a:cubicBezTo>
                <a:cubicBezTo>
                  <a:pt x="952" y="60"/>
                  <a:pt x="972" y="69"/>
                  <a:pt x="992" y="80"/>
                </a:cubicBezTo>
                <a:cubicBezTo>
                  <a:pt x="1011" y="90"/>
                  <a:pt x="1030" y="101"/>
                  <a:pt x="1048" y="114"/>
                </a:cubicBezTo>
                <a:cubicBezTo>
                  <a:pt x="1067" y="126"/>
                  <a:pt x="1084" y="139"/>
                  <a:pt x="1102" y="153"/>
                </a:cubicBezTo>
                <a:cubicBezTo>
                  <a:pt x="1119" y="167"/>
                  <a:pt x="1135" y="182"/>
                  <a:pt x="1150" y="197"/>
                </a:cubicBezTo>
                <a:cubicBezTo>
                  <a:pt x="1166" y="213"/>
                  <a:pt x="1181" y="229"/>
                  <a:pt x="1195" y="246"/>
                </a:cubicBezTo>
                <a:cubicBezTo>
                  <a:pt x="1209" y="263"/>
                  <a:pt x="1222" y="281"/>
                  <a:pt x="1234" y="299"/>
                </a:cubicBezTo>
                <a:cubicBezTo>
                  <a:pt x="1246" y="318"/>
                  <a:pt x="1258" y="337"/>
                  <a:pt x="1268" y="356"/>
                </a:cubicBezTo>
                <a:cubicBezTo>
                  <a:pt x="1279" y="375"/>
                  <a:pt x="1288" y="395"/>
                  <a:pt x="1296" y="416"/>
                </a:cubicBezTo>
                <a:cubicBezTo>
                  <a:pt x="1305" y="436"/>
                  <a:pt x="1312" y="457"/>
                  <a:pt x="1319" y="478"/>
                </a:cubicBezTo>
                <a:cubicBezTo>
                  <a:pt x="1325" y="499"/>
                  <a:pt x="1330" y="520"/>
                  <a:pt x="1335" y="542"/>
                </a:cubicBezTo>
                <a:cubicBezTo>
                  <a:pt x="1339" y="564"/>
                  <a:pt x="1342" y="585"/>
                  <a:pt x="1344" y="607"/>
                </a:cubicBezTo>
                <a:cubicBezTo>
                  <a:pt x="1347" y="629"/>
                  <a:pt x="1348" y="652"/>
                  <a:pt x="1348" y="674"/>
                </a:cubicBezTo>
              </a:path>
            </a:pathLst>
          </a:custGeom>
          <a:ln w="16560">
            <a:solidFill>
              <a:srgbClr val="0066cc"/>
            </a:solidFill>
            <a:miter/>
          </a:ln>
        </p:spPr>
        <p:txBody>
          <a:bodyPr lIns="8280" rIns="8280" tIns="8280" bIns="8280" anchor="t">
            <a:noAutofit/>
          </a:bodyPr>
          <a:p>
            <a:endParaRPr b="0" lang="en-US" sz="2400" strike="noStrike" u="none">
              <a:solidFill>
                <a:srgbClr val="000000"/>
              </a:solidFill>
              <a:effectLst/>
              <a:uFillTx/>
              <a:latin typeface="Times New Roman"/>
            </a:endParaRPr>
          </a:p>
        </p:txBody>
      </p:sp>
      <p:sp>
        <p:nvSpPr>
          <p:cNvPr id="711" name=""/>
          <p:cNvSpPr/>
          <p:nvPr/>
        </p:nvSpPr>
        <p:spPr>
          <a:xfrm>
            <a:off x="2490120" y="1403640"/>
            <a:ext cx="259560" cy="334800"/>
          </a:xfrm>
          <a:custGeom>
            <a:avLst/>
            <a:gdLst/>
            <a:ahLst/>
            <a:rect l="0" t="0" r="r" b="b"/>
            <a:pathLst>
              <a:path w="721" h="930">
                <a:moveTo>
                  <a:pt x="0" y="466"/>
                </a:moveTo>
                <a:cubicBezTo>
                  <a:pt x="0" y="435"/>
                  <a:pt x="2" y="405"/>
                  <a:pt x="7" y="375"/>
                </a:cubicBezTo>
                <a:cubicBezTo>
                  <a:pt x="11" y="345"/>
                  <a:pt x="18" y="316"/>
                  <a:pt x="27" y="288"/>
                </a:cubicBezTo>
                <a:cubicBezTo>
                  <a:pt x="36" y="259"/>
                  <a:pt x="46" y="232"/>
                  <a:pt x="59" y="207"/>
                </a:cubicBezTo>
                <a:cubicBezTo>
                  <a:pt x="72" y="181"/>
                  <a:pt x="87" y="158"/>
                  <a:pt x="103" y="136"/>
                </a:cubicBezTo>
                <a:cubicBezTo>
                  <a:pt x="119" y="115"/>
                  <a:pt x="137" y="95"/>
                  <a:pt x="156" y="79"/>
                </a:cubicBezTo>
                <a:cubicBezTo>
                  <a:pt x="176" y="62"/>
                  <a:pt x="196" y="47"/>
                  <a:pt x="217" y="36"/>
                </a:cubicBezTo>
                <a:cubicBezTo>
                  <a:pt x="239" y="24"/>
                  <a:pt x="261" y="15"/>
                  <a:pt x="283" y="9"/>
                </a:cubicBezTo>
                <a:cubicBezTo>
                  <a:pt x="306" y="3"/>
                  <a:pt x="329" y="0"/>
                  <a:pt x="352" y="0"/>
                </a:cubicBezTo>
                <a:lnTo>
                  <a:pt x="368" y="0"/>
                </a:lnTo>
                <a:cubicBezTo>
                  <a:pt x="391" y="0"/>
                  <a:pt x="414" y="3"/>
                  <a:pt x="436" y="9"/>
                </a:cubicBezTo>
                <a:cubicBezTo>
                  <a:pt x="459" y="15"/>
                  <a:pt x="481" y="24"/>
                  <a:pt x="502" y="36"/>
                </a:cubicBezTo>
                <a:cubicBezTo>
                  <a:pt x="524" y="47"/>
                  <a:pt x="544" y="62"/>
                  <a:pt x="563" y="79"/>
                </a:cubicBezTo>
                <a:cubicBezTo>
                  <a:pt x="582" y="95"/>
                  <a:pt x="600" y="115"/>
                  <a:pt x="616" y="136"/>
                </a:cubicBezTo>
                <a:cubicBezTo>
                  <a:pt x="634" y="158"/>
                  <a:pt x="648" y="181"/>
                  <a:pt x="661" y="207"/>
                </a:cubicBezTo>
                <a:cubicBezTo>
                  <a:pt x="674" y="232"/>
                  <a:pt x="685" y="259"/>
                  <a:pt x="694" y="288"/>
                </a:cubicBezTo>
                <a:cubicBezTo>
                  <a:pt x="703" y="316"/>
                  <a:pt x="709" y="345"/>
                  <a:pt x="714" y="375"/>
                </a:cubicBezTo>
                <a:cubicBezTo>
                  <a:pt x="718" y="405"/>
                  <a:pt x="721" y="435"/>
                  <a:pt x="721" y="466"/>
                </a:cubicBezTo>
                <a:cubicBezTo>
                  <a:pt x="721" y="496"/>
                  <a:pt x="718" y="526"/>
                  <a:pt x="714" y="556"/>
                </a:cubicBezTo>
                <a:cubicBezTo>
                  <a:pt x="709" y="586"/>
                  <a:pt x="703" y="615"/>
                  <a:pt x="694" y="643"/>
                </a:cubicBezTo>
                <a:cubicBezTo>
                  <a:pt x="685" y="671"/>
                  <a:pt x="674" y="698"/>
                  <a:pt x="661" y="723"/>
                </a:cubicBezTo>
                <a:cubicBezTo>
                  <a:pt x="648" y="749"/>
                  <a:pt x="634" y="772"/>
                  <a:pt x="616" y="794"/>
                </a:cubicBezTo>
                <a:cubicBezTo>
                  <a:pt x="600" y="815"/>
                  <a:pt x="582" y="835"/>
                  <a:pt x="563" y="852"/>
                </a:cubicBezTo>
                <a:cubicBezTo>
                  <a:pt x="544" y="869"/>
                  <a:pt x="524" y="883"/>
                  <a:pt x="502" y="894"/>
                </a:cubicBezTo>
                <a:cubicBezTo>
                  <a:pt x="481" y="906"/>
                  <a:pt x="459" y="915"/>
                  <a:pt x="436" y="921"/>
                </a:cubicBezTo>
                <a:cubicBezTo>
                  <a:pt x="414" y="927"/>
                  <a:pt x="391" y="930"/>
                  <a:pt x="368" y="930"/>
                </a:cubicBezTo>
                <a:lnTo>
                  <a:pt x="352" y="930"/>
                </a:lnTo>
                <a:cubicBezTo>
                  <a:pt x="329" y="930"/>
                  <a:pt x="306" y="927"/>
                  <a:pt x="283" y="921"/>
                </a:cubicBezTo>
                <a:cubicBezTo>
                  <a:pt x="261" y="915"/>
                  <a:pt x="239" y="906"/>
                  <a:pt x="217" y="894"/>
                </a:cubicBezTo>
                <a:cubicBezTo>
                  <a:pt x="196" y="883"/>
                  <a:pt x="176" y="869"/>
                  <a:pt x="156" y="852"/>
                </a:cubicBezTo>
                <a:cubicBezTo>
                  <a:pt x="137" y="835"/>
                  <a:pt x="119" y="815"/>
                  <a:pt x="103" y="794"/>
                </a:cubicBezTo>
                <a:cubicBezTo>
                  <a:pt x="87" y="772"/>
                  <a:pt x="72" y="749"/>
                  <a:pt x="59" y="723"/>
                </a:cubicBezTo>
                <a:cubicBezTo>
                  <a:pt x="46" y="698"/>
                  <a:pt x="36" y="671"/>
                  <a:pt x="27" y="643"/>
                </a:cubicBezTo>
                <a:cubicBezTo>
                  <a:pt x="18" y="615"/>
                  <a:pt x="11" y="586"/>
                  <a:pt x="7" y="556"/>
                </a:cubicBezTo>
                <a:cubicBezTo>
                  <a:pt x="2" y="526"/>
                  <a:pt x="0" y="496"/>
                  <a:pt x="0" y="46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12" name=""/>
          <p:cNvSpPr txBox="1"/>
          <p:nvPr/>
        </p:nvSpPr>
        <p:spPr>
          <a:xfrm>
            <a:off x="635040" y="4418640"/>
            <a:ext cx="67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標の設定</a:t>
            </a:r>
            <a:endParaRPr b="0" lang="en-US" sz="1320" strike="noStrike" u="none">
              <a:solidFill>
                <a:srgbClr val="000000"/>
              </a:solidFill>
              <a:effectLst/>
              <a:uFillTx/>
              <a:latin typeface="Times New Roman"/>
            </a:endParaRPr>
          </a:p>
        </p:txBody>
      </p:sp>
      <p:sp>
        <p:nvSpPr>
          <p:cNvPr id="713" name=""/>
          <p:cNvSpPr txBox="1"/>
          <p:nvPr/>
        </p:nvSpPr>
        <p:spPr>
          <a:xfrm>
            <a:off x="2573640" y="1478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2</a:t>
            </a:r>
            <a:endParaRPr b="0" lang="en-US" sz="1320" strike="noStrike" u="none">
              <a:solidFill>
                <a:srgbClr val="000000"/>
              </a:solidFill>
              <a:effectLst/>
              <a:uFillTx/>
              <a:latin typeface="Times New Roman"/>
            </a:endParaRPr>
          </a:p>
        </p:txBody>
      </p:sp>
      <p:sp>
        <p:nvSpPr>
          <p:cNvPr id="714" name=""/>
          <p:cNvSpPr txBox="1"/>
          <p:nvPr/>
        </p:nvSpPr>
        <p:spPr>
          <a:xfrm>
            <a:off x="2830680" y="1311120"/>
            <a:ext cx="12312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スモールスタ</a:t>
            </a:r>
            <a:endParaRPr b="0" lang="en-US" sz="1580" strike="noStrike" u="none">
              <a:solidFill>
                <a:srgbClr val="000000"/>
              </a:solidFill>
              <a:effectLst/>
              <a:uFillTx/>
              <a:latin typeface="Times New Roman"/>
            </a:endParaRPr>
          </a:p>
        </p:txBody>
      </p:sp>
      <p:pic>
        <p:nvPicPr>
          <p:cNvPr id="715" name="" descr=""/>
          <p:cNvPicPr/>
          <p:nvPr/>
        </p:nvPicPr>
        <p:blipFill>
          <a:blip r:embed="rId5"/>
          <a:stretch/>
        </p:blipFill>
        <p:spPr>
          <a:xfrm>
            <a:off x="3167280" y="2064240"/>
            <a:ext cx="250200" cy="250200"/>
          </a:xfrm>
          <a:prstGeom prst="rect">
            <a:avLst/>
          </a:prstGeom>
          <a:noFill/>
          <a:ln w="0">
            <a:noFill/>
          </a:ln>
        </p:spPr>
      </p:pic>
      <p:sp>
        <p:nvSpPr>
          <p:cNvPr id="716" name=""/>
          <p:cNvSpPr/>
          <p:nvPr/>
        </p:nvSpPr>
        <p:spPr>
          <a:xfrm>
            <a:off x="2531880" y="2665440"/>
            <a:ext cx="50400" cy="50760"/>
          </a:xfrm>
          <a:custGeom>
            <a:avLst/>
            <a:gdLst/>
            <a:ahLst/>
            <a:rect l="0" t="0" r="r" b="b"/>
            <a:pathLst>
              <a:path w="140" h="141">
                <a:moveTo>
                  <a:pt x="140" y="71"/>
                </a:moveTo>
                <a:cubicBezTo>
                  <a:pt x="140" y="80"/>
                  <a:pt x="139" y="89"/>
                  <a:pt x="135" y="98"/>
                </a:cubicBezTo>
                <a:cubicBezTo>
                  <a:pt x="131" y="106"/>
                  <a:pt x="125" y="114"/>
                  <a:pt x="119" y="120"/>
                </a:cubicBezTo>
                <a:cubicBezTo>
                  <a:pt x="112" y="127"/>
                  <a:pt x="105" y="132"/>
                  <a:pt x="96" y="135"/>
                </a:cubicBezTo>
                <a:cubicBezTo>
                  <a:pt x="88" y="139"/>
                  <a:pt x="79" y="141"/>
                  <a:pt x="70" y="141"/>
                </a:cubicBezTo>
                <a:cubicBezTo>
                  <a:pt x="60"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7"/>
                  <a:pt x="20" y="21"/>
                </a:cubicBezTo>
                <a:cubicBezTo>
                  <a:pt x="27" y="14"/>
                  <a:pt x="35" y="9"/>
                  <a:pt x="43" y="6"/>
                </a:cubicBezTo>
                <a:cubicBezTo>
                  <a:pt x="52" y="2"/>
                  <a:pt x="60" y="0"/>
                  <a:pt x="70" y="0"/>
                </a:cubicBezTo>
                <a:cubicBezTo>
                  <a:pt x="79" y="0"/>
                  <a:pt x="88" y="2"/>
                  <a:pt x="96" y="6"/>
                </a:cubicBezTo>
                <a:cubicBezTo>
                  <a:pt x="105" y="9"/>
                  <a:pt x="112" y="14"/>
                  <a:pt x="119" y="21"/>
                </a:cubicBezTo>
                <a:cubicBezTo>
                  <a:pt x="125" y="27"/>
                  <a:pt x="131"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17" name=""/>
          <p:cNvSpPr txBox="1"/>
          <p:nvPr/>
        </p:nvSpPr>
        <p:spPr>
          <a:xfrm>
            <a:off x="2830680" y="1578600"/>
            <a:ext cx="4078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ート</a:t>
            </a:r>
            <a:endParaRPr b="0" lang="en-US" sz="1580" strike="noStrike" u="none">
              <a:solidFill>
                <a:srgbClr val="000000"/>
              </a:solidFill>
              <a:effectLst/>
              <a:uFillTx/>
              <a:latin typeface="Times New Roman"/>
            </a:endParaRPr>
          </a:p>
        </p:txBody>
      </p:sp>
      <p:sp>
        <p:nvSpPr>
          <p:cNvPr id="718" name=""/>
          <p:cNvSpPr txBox="1"/>
          <p:nvPr/>
        </p:nvSpPr>
        <p:spPr>
          <a:xfrm>
            <a:off x="2694240" y="2580120"/>
            <a:ext cx="1349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特定部門や業務か</a:t>
            </a:r>
            <a:endParaRPr b="0" lang="en-US" sz="1320" strike="noStrike" u="none">
              <a:solidFill>
                <a:srgbClr val="000000"/>
              </a:solidFill>
              <a:effectLst/>
              <a:uFillTx/>
              <a:latin typeface="Times New Roman"/>
            </a:endParaRPr>
          </a:p>
        </p:txBody>
      </p:sp>
      <p:sp>
        <p:nvSpPr>
          <p:cNvPr id="719" name=""/>
          <p:cNvSpPr/>
          <p:nvPr/>
        </p:nvSpPr>
        <p:spPr>
          <a:xfrm>
            <a:off x="2531880" y="3200400"/>
            <a:ext cx="50400" cy="50400"/>
          </a:xfrm>
          <a:custGeom>
            <a:avLst/>
            <a:gdLst/>
            <a:ahLst/>
            <a:rect l="0" t="0" r="r" b="b"/>
            <a:pathLst>
              <a:path w="140" h="140">
                <a:moveTo>
                  <a:pt x="140" y="70"/>
                </a:moveTo>
                <a:cubicBezTo>
                  <a:pt x="140" y="80"/>
                  <a:pt x="139" y="89"/>
                  <a:pt x="135" y="97"/>
                </a:cubicBezTo>
                <a:cubicBezTo>
                  <a:pt x="131" y="106"/>
                  <a:pt x="125" y="113"/>
                  <a:pt x="119" y="120"/>
                </a:cubicBezTo>
                <a:cubicBezTo>
                  <a:pt x="112" y="127"/>
                  <a:pt x="105" y="132"/>
                  <a:pt x="96" y="135"/>
                </a:cubicBezTo>
                <a:cubicBezTo>
                  <a:pt x="88" y="139"/>
                  <a:pt x="79" y="140"/>
                  <a:pt x="70" y="140"/>
                </a:cubicBezTo>
                <a:cubicBezTo>
                  <a:pt x="60" y="140"/>
                  <a:pt x="52" y="139"/>
                  <a:pt x="43" y="135"/>
                </a:cubicBezTo>
                <a:cubicBezTo>
                  <a:pt x="35" y="132"/>
                  <a:pt x="27" y="127"/>
                  <a:pt x="20" y="120"/>
                </a:cubicBezTo>
                <a:cubicBezTo>
                  <a:pt x="14" y="113"/>
                  <a:pt x="9" y="106"/>
                  <a:pt x="5" y="97"/>
                </a:cubicBezTo>
                <a:cubicBezTo>
                  <a:pt x="2" y="89"/>
                  <a:pt x="0" y="80"/>
                  <a:pt x="0" y="70"/>
                </a:cubicBezTo>
                <a:cubicBezTo>
                  <a:pt x="0" y="61"/>
                  <a:pt x="2" y="52"/>
                  <a:pt x="5" y="43"/>
                </a:cubicBezTo>
                <a:cubicBezTo>
                  <a:pt x="9" y="35"/>
                  <a:pt x="14" y="27"/>
                  <a:pt x="20" y="20"/>
                </a:cubicBezTo>
                <a:cubicBezTo>
                  <a:pt x="27" y="14"/>
                  <a:pt x="35" y="9"/>
                  <a:pt x="43" y="5"/>
                </a:cubicBezTo>
                <a:cubicBezTo>
                  <a:pt x="52" y="2"/>
                  <a:pt x="60" y="0"/>
                  <a:pt x="70" y="0"/>
                </a:cubicBezTo>
                <a:cubicBezTo>
                  <a:pt x="79" y="0"/>
                  <a:pt x="88" y="2"/>
                  <a:pt x="96" y="5"/>
                </a:cubicBezTo>
                <a:cubicBezTo>
                  <a:pt x="105" y="9"/>
                  <a:pt x="112" y="14"/>
                  <a:pt x="119" y="20"/>
                </a:cubicBezTo>
                <a:cubicBezTo>
                  <a:pt x="125" y="27"/>
                  <a:pt x="131"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20" name=""/>
          <p:cNvSpPr txBox="1"/>
          <p:nvPr/>
        </p:nvSpPr>
        <p:spPr>
          <a:xfrm>
            <a:off x="2694240" y="281412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ら開始</a:t>
            </a:r>
            <a:endParaRPr b="0" lang="en-US" sz="1320" strike="noStrike" u="none">
              <a:solidFill>
                <a:srgbClr val="000000"/>
              </a:solidFill>
              <a:effectLst/>
              <a:uFillTx/>
              <a:latin typeface="Times New Roman"/>
            </a:endParaRPr>
          </a:p>
        </p:txBody>
      </p:sp>
      <p:sp>
        <p:nvSpPr>
          <p:cNvPr id="721" name=""/>
          <p:cNvSpPr txBox="1"/>
          <p:nvPr/>
        </p:nvSpPr>
        <p:spPr>
          <a:xfrm>
            <a:off x="2694240" y="311472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成果が出やすい領</a:t>
            </a:r>
            <a:endParaRPr b="0" lang="en-US" sz="1320" strike="noStrike" u="none">
              <a:solidFill>
                <a:srgbClr val="000000"/>
              </a:solidFill>
              <a:effectLst/>
              <a:uFillTx/>
              <a:latin typeface="Times New Roman"/>
            </a:endParaRPr>
          </a:p>
        </p:txBody>
      </p:sp>
      <p:sp>
        <p:nvSpPr>
          <p:cNvPr id="722" name=""/>
          <p:cNvSpPr/>
          <p:nvPr/>
        </p:nvSpPr>
        <p:spPr>
          <a:xfrm>
            <a:off x="2531880" y="3735360"/>
            <a:ext cx="50400" cy="50400"/>
          </a:xfrm>
          <a:custGeom>
            <a:avLst/>
            <a:gdLst/>
            <a:ahLst/>
            <a:rect l="0" t="0" r="r" b="b"/>
            <a:pathLst>
              <a:path w="140" h="140">
                <a:moveTo>
                  <a:pt x="140" y="69"/>
                </a:moveTo>
                <a:cubicBezTo>
                  <a:pt x="140" y="79"/>
                  <a:pt x="139" y="87"/>
                  <a:pt x="135" y="96"/>
                </a:cubicBezTo>
                <a:cubicBezTo>
                  <a:pt x="131" y="105"/>
                  <a:pt x="125" y="112"/>
                  <a:pt x="119" y="120"/>
                </a:cubicBezTo>
                <a:cubicBezTo>
                  <a:pt x="112" y="126"/>
                  <a:pt x="105" y="131"/>
                  <a:pt x="96" y="135"/>
                </a:cubicBezTo>
                <a:cubicBezTo>
                  <a:pt x="88" y="138"/>
                  <a:pt x="79" y="140"/>
                  <a:pt x="70" y="140"/>
                </a:cubicBezTo>
                <a:cubicBezTo>
                  <a:pt x="60" y="140"/>
                  <a:pt x="52" y="138"/>
                  <a:pt x="43" y="135"/>
                </a:cubicBezTo>
                <a:cubicBezTo>
                  <a:pt x="35" y="131"/>
                  <a:pt x="27" y="126"/>
                  <a:pt x="20" y="120"/>
                </a:cubicBezTo>
                <a:cubicBezTo>
                  <a:pt x="14" y="112"/>
                  <a:pt x="9" y="105"/>
                  <a:pt x="5" y="96"/>
                </a:cubicBezTo>
                <a:cubicBezTo>
                  <a:pt x="2" y="87"/>
                  <a:pt x="0" y="79"/>
                  <a:pt x="0" y="69"/>
                </a:cubicBezTo>
                <a:cubicBezTo>
                  <a:pt x="0" y="60"/>
                  <a:pt x="2" y="51"/>
                  <a:pt x="5" y="43"/>
                </a:cubicBezTo>
                <a:cubicBezTo>
                  <a:pt x="9" y="34"/>
                  <a:pt x="14" y="27"/>
                  <a:pt x="20" y="20"/>
                </a:cubicBezTo>
                <a:cubicBezTo>
                  <a:pt x="27" y="14"/>
                  <a:pt x="35" y="9"/>
                  <a:pt x="43" y="5"/>
                </a:cubicBezTo>
                <a:cubicBezTo>
                  <a:pt x="52" y="2"/>
                  <a:pt x="60" y="0"/>
                  <a:pt x="70" y="0"/>
                </a:cubicBezTo>
                <a:cubicBezTo>
                  <a:pt x="79" y="0"/>
                  <a:pt x="88" y="2"/>
                  <a:pt x="96" y="5"/>
                </a:cubicBezTo>
                <a:cubicBezTo>
                  <a:pt x="105" y="9"/>
                  <a:pt x="112" y="14"/>
                  <a:pt x="119" y="20"/>
                </a:cubicBezTo>
                <a:cubicBezTo>
                  <a:pt x="125" y="27"/>
                  <a:pt x="131" y="34"/>
                  <a:pt x="135" y="43"/>
                </a:cubicBezTo>
                <a:cubicBezTo>
                  <a:pt x="139"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23" name=""/>
          <p:cNvSpPr txBox="1"/>
          <p:nvPr/>
        </p:nvSpPr>
        <p:spPr>
          <a:xfrm>
            <a:off x="2694240" y="3348720"/>
            <a:ext cx="67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域を選定</a:t>
            </a:r>
            <a:endParaRPr b="0" lang="en-US" sz="1320" strike="noStrike" u="none">
              <a:solidFill>
                <a:srgbClr val="000000"/>
              </a:solidFill>
              <a:effectLst/>
              <a:uFillTx/>
              <a:latin typeface="Times New Roman"/>
            </a:endParaRPr>
          </a:p>
        </p:txBody>
      </p:sp>
      <p:sp>
        <p:nvSpPr>
          <p:cNvPr id="724" name=""/>
          <p:cNvSpPr txBox="1"/>
          <p:nvPr/>
        </p:nvSpPr>
        <p:spPr>
          <a:xfrm>
            <a:off x="2694240" y="364968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効果を実感しやす</a:t>
            </a:r>
            <a:endParaRPr b="0" lang="en-US" sz="1320" strike="noStrike" u="none">
              <a:solidFill>
                <a:srgbClr val="000000"/>
              </a:solidFill>
              <a:effectLst/>
              <a:uFillTx/>
              <a:latin typeface="Times New Roman"/>
            </a:endParaRPr>
          </a:p>
        </p:txBody>
      </p:sp>
      <p:sp>
        <p:nvSpPr>
          <p:cNvPr id="725" name=""/>
          <p:cNvSpPr/>
          <p:nvPr/>
        </p:nvSpPr>
        <p:spPr>
          <a:xfrm>
            <a:off x="2531880" y="4269960"/>
            <a:ext cx="50400" cy="50760"/>
          </a:xfrm>
          <a:custGeom>
            <a:avLst/>
            <a:gdLst/>
            <a:ahLst/>
            <a:rect l="0" t="0" r="r" b="b"/>
            <a:pathLst>
              <a:path w="140" h="141">
                <a:moveTo>
                  <a:pt x="140" y="71"/>
                </a:moveTo>
                <a:cubicBezTo>
                  <a:pt x="140" y="80"/>
                  <a:pt x="139" y="89"/>
                  <a:pt x="135" y="98"/>
                </a:cubicBezTo>
                <a:cubicBezTo>
                  <a:pt x="131" y="106"/>
                  <a:pt x="125" y="114"/>
                  <a:pt x="119" y="120"/>
                </a:cubicBezTo>
                <a:cubicBezTo>
                  <a:pt x="112" y="127"/>
                  <a:pt x="105" y="132"/>
                  <a:pt x="96" y="135"/>
                </a:cubicBezTo>
                <a:cubicBezTo>
                  <a:pt x="88" y="139"/>
                  <a:pt x="79" y="141"/>
                  <a:pt x="70" y="141"/>
                </a:cubicBezTo>
                <a:cubicBezTo>
                  <a:pt x="60"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8"/>
                  <a:pt x="20" y="21"/>
                </a:cubicBezTo>
                <a:cubicBezTo>
                  <a:pt x="27" y="14"/>
                  <a:pt x="35" y="9"/>
                  <a:pt x="43" y="6"/>
                </a:cubicBezTo>
                <a:cubicBezTo>
                  <a:pt x="52" y="2"/>
                  <a:pt x="60" y="0"/>
                  <a:pt x="70" y="0"/>
                </a:cubicBezTo>
                <a:cubicBezTo>
                  <a:pt x="79" y="0"/>
                  <a:pt x="88" y="2"/>
                  <a:pt x="96" y="6"/>
                </a:cubicBezTo>
                <a:cubicBezTo>
                  <a:pt x="105" y="9"/>
                  <a:pt x="112" y="14"/>
                  <a:pt x="119" y="21"/>
                </a:cubicBezTo>
                <a:cubicBezTo>
                  <a:pt x="125" y="28"/>
                  <a:pt x="131"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26" name=""/>
          <p:cNvSpPr txBox="1"/>
          <p:nvPr/>
        </p:nvSpPr>
        <p:spPr>
          <a:xfrm>
            <a:off x="2694240" y="388368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い施策</a:t>
            </a:r>
            <a:endParaRPr b="0" lang="en-US" sz="1320" strike="noStrike" u="none">
              <a:solidFill>
                <a:srgbClr val="000000"/>
              </a:solidFill>
              <a:effectLst/>
              <a:uFillTx/>
              <a:latin typeface="Times New Roman"/>
            </a:endParaRPr>
          </a:p>
        </p:txBody>
      </p:sp>
      <p:sp>
        <p:nvSpPr>
          <p:cNvPr id="727" name=""/>
          <p:cNvSpPr txBox="1"/>
          <p:nvPr/>
        </p:nvSpPr>
        <p:spPr>
          <a:xfrm>
            <a:off x="2694240" y="418464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小さな成功体験の</a:t>
            </a:r>
            <a:endParaRPr b="0" lang="en-US" sz="1320" strike="noStrike" u="none">
              <a:solidFill>
                <a:srgbClr val="000000"/>
              </a:solidFill>
              <a:effectLst/>
              <a:uFillTx/>
              <a:latin typeface="Times New Roman"/>
            </a:endParaRPr>
          </a:p>
        </p:txBody>
      </p:sp>
      <p:sp>
        <p:nvSpPr>
          <p:cNvPr id="728" name=""/>
          <p:cNvSpPr/>
          <p:nvPr/>
        </p:nvSpPr>
        <p:spPr>
          <a:xfrm>
            <a:off x="4386960" y="1136160"/>
            <a:ext cx="1922400" cy="3669120"/>
          </a:xfrm>
          <a:custGeom>
            <a:avLst/>
            <a:gdLst/>
            <a:ahLst/>
            <a:rect l="0" t="0" r="r" b="b"/>
            <a:pathLst>
              <a:path w="5340" h="10192">
                <a:moveTo>
                  <a:pt x="0" y="10006"/>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5155" y="0"/>
                </a:lnTo>
                <a:cubicBezTo>
                  <a:pt x="5167" y="0"/>
                  <a:pt x="5179" y="2"/>
                  <a:pt x="5191" y="4"/>
                </a:cubicBezTo>
                <a:cubicBezTo>
                  <a:pt x="5203" y="6"/>
                  <a:pt x="5214" y="10"/>
                  <a:pt x="5226" y="15"/>
                </a:cubicBezTo>
                <a:cubicBezTo>
                  <a:pt x="5237" y="19"/>
                  <a:pt x="5248" y="25"/>
                  <a:pt x="5258" y="32"/>
                </a:cubicBezTo>
                <a:cubicBezTo>
                  <a:pt x="5268" y="39"/>
                  <a:pt x="5277" y="46"/>
                  <a:pt x="5286" y="55"/>
                </a:cubicBezTo>
                <a:cubicBezTo>
                  <a:pt x="5295" y="63"/>
                  <a:pt x="5302" y="73"/>
                  <a:pt x="5309" y="83"/>
                </a:cubicBezTo>
                <a:cubicBezTo>
                  <a:pt x="5316" y="93"/>
                  <a:pt x="5322" y="104"/>
                  <a:pt x="5326" y="115"/>
                </a:cubicBezTo>
                <a:cubicBezTo>
                  <a:pt x="5331" y="126"/>
                  <a:pt x="5334" y="138"/>
                  <a:pt x="5337" y="150"/>
                </a:cubicBezTo>
                <a:cubicBezTo>
                  <a:pt x="5339" y="162"/>
                  <a:pt x="5340" y="174"/>
                  <a:pt x="5340" y="186"/>
                </a:cubicBezTo>
                <a:lnTo>
                  <a:pt x="5340" y="10006"/>
                </a:lnTo>
                <a:cubicBezTo>
                  <a:pt x="5340" y="10018"/>
                  <a:pt x="5339" y="10031"/>
                  <a:pt x="5337" y="10043"/>
                </a:cubicBezTo>
                <a:cubicBezTo>
                  <a:pt x="5334" y="10054"/>
                  <a:pt x="5331" y="10066"/>
                  <a:pt x="5326" y="10077"/>
                </a:cubicBezTo>
                <a:cubicBezTo>
                  <a:pt x="5322" y="10089"/>
                  <a:pt x="5316" y="10099"/>
                  <a:pt x="5309" y="10109"/>
                </a:cubicBezTo>
                <a:cubicBezTo>
                  <a:pt x="5302" y="10120"/>
                  <a:pt x="5295" y="10129"/>
                  <a:pt x="5286" y="10138"/>
                </a:cubicBezTo>
                <a:cubicBezTo>
                  <a:pt x="5277" y="10146"/>
                  <a:pt x="5268" y="10154"/>
                  <a:pt x="5258" y="10161"/>
                </a:cubicBezTo>
                <a:cubicBezTo>
                  <a:pt x="5248" y="10167"/>
                  <a:pt x="5237" y="10173"/>
                  <a:pt x="5226" y="10178"/>
                </a:cubicBezTo>
                <a:cubicBezTo>
                  <a:pt x="5214" y="10183"/>
                  <a:pt x="5203" y="10186"/>
                  <a:pt x="5191" y="10188"/>
                </a:cubicBezTo>
                <a:cubicBezTo>
                  <a:pt x="5179" y="10191"/>
                  <a:pt x="5167" y="10192"/>
                  <a:pt x="5155" y="10192"/>
                </a:cubicBezTo>
                <a:lnTo>
                  <a:pt x="186" y="10192"/>
                </a:lnTo>
                <a:cubicBezTo>
                  <a:pt x="174" y="10192"/>
                  <a:pt x="162" y="10191"/>
                  <a:pt x="150" y="10188"/>
                </a:cubicBezTo>
                <a:cubicBezTo>
                  <a:pt x="138" y="10186"/>
                  <a:pt x="126" y="10183"/>
                  <a:pt x="115" y="10178"/>
                </a:cubicBezTo>
                <a:cubicBezTo>
                  <a:pt x="104" y="10173"/>
                  <a:pt x="93" y="10167"/>
                  <a:pt x="83" y="10161"/>
                </a:cubicBezTo>
                <a:cubicBezTo>
                  <a:pt x="73" y="10154"/>
                  <a:pt x="63" y="10146"/>
                  <a:pt x="55" y="10138"/>
                </a:cubicBezTo>
                <a:cubicBezTo>
                  <a:pt x="46" y="10129"/>
                  <a:pt x="38" y="10120"/>
                  <a:pt x="32" y="10109"/>
                </a:cubicBezTo>
                <a:cubicBezTo>
                  <a:pt x="25" y="10099"/>
                  <a:pt x="19" y="10089"/>
                  <a:pt x="14" y="10077"/>
                </a:cubicBezTo>
                <a:cubicBezTo>
                  <a:pt x="10" y="10066"/>
                  <a:pt x="6" y="10054"/>
                  <a:pt x="4" y="10043"/>
                </a:cubicBezTo>
                <a:cubicBezTo>
                  <a:pt x="2" y="10031"/>
                  <a:pt x="0" y="10018"/>
                  <a:pt x="0" y="1000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29" name=""/>
          <p:cNvSpPr/>
          <p:nvPr/>
        </p:nvSpPr>
        <p:spPr>
          <a:xfrm>
            <a:off x="5105880" y="1946880"/>
            <a:ext cx="484920" cy="484920"/>
          </a:xfrm>
          <a:custGeom>
            <a:avLst/>
            <a:gdLst/>
            <a:ahLst/>
            <a:rect l="0" t="0" r="r" b="b"/>
            <a:pathLst>
              <a:path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5" y="932"/>
                </a:cubicBezTo>
                <a:cubicBezTo>
                  <a:pt x="1286" y="952"/>
                  <a:pt x="1277" y="972"/>
                  <a:pt x="1267" y="992"/>
                </a:cubicBezTo>
                <a:cubicBezTo>
                  <a:pt x="1256" y="1011"/>
                  <a:pt x="1245" y="1030"/>
                  <a:pt x="1233" y="1048"/>
                </a:cubicBezTo>
                <a:cubicBezTo>
                  <a:pt x="1220" y="1067"/>
                  <a:pt x="1207" y="1084"/>
                  <a:pt x="1193" y="1101"/>
                </a:cubicBezTo>
                <a:cubicBezTo>
                  <a:pt x="1179" y="1118"/>
                  <a:pt x="1164" y="1135"/>
                  <a:pt x="1149" y="1150"/>
                </a:cubicBezTo>
                <a:cubicBezTo>
                  <a:pt x="1133" y="1166"/>
                  <a:pt x="1117" y="1181"/>
                  <a:pt x="1100" y="1195"/>
                </a:cubicBezTo>
                <a:cubicBezTo>
                  <a:pt x="1083" y="1209"/>
                  <a:pt x="1065" y="1222"/>
                  <a:pt x="1047" y="1234"/>
                </a:cubicBezTo>
                <a:cubicBezTo>
                  <a:pt x="1029" y="1246"/>
                  <a:pt x="1010" y="1258"/>
                  <a:pt x="990" y="1268"/>
                </a:cubicBezTo>
                <a:cubicBezTo>
                  <a:pt x="971" y="1278"/>
                  <a:pt x="951" y="1288"/>
                  <a:pt x="930" y="1296"/>
                </a:cubicBezTo>
                <a:cubicBezTo>
                  <a:pt x="910" y="1305"/>
                  <a:pt x="889" y="1312"/>
                  <a:pt x="868" y="1319"/>
                </a:cubicBezTo>
                <a:cubicBezTo>
                  <a:pt x="847" y="1325"/>
                  <a:pt x="826" y="1330"/>
                  <a:pt x="804" y="1335"/>
                </a:cubicBezTo>
                <a:cubicBezTo>
                  <a:pt x="783" y="1339"/>
                  <a:pt x="761" y="1342"/>
                  <a:pt x="739" y="1344"/>
                </a:cubicBezTo>
                <a:cubicBezTo>
                  <a:pt x="717" y="1346"/>
                  <a:pt x="695" y="1347"/>
                  <a:pt x="673" y="1347"/>
                </a:cubicBezTo>
                <a:cubicBezTo>
                  <a:pt x="651" y="1347"/>
                  <a:pt x="629" y="1346"/>
                  <a:pt x="607" y="1344"/>
                </a:cubicBezTo>
                <a:cubicBezTo>
                  <a:pt x="585" y="1342"/>
                  <a:pt x="563" y="1339"/>
                  <a:pt x="542" y="1335"/>
                </a:cubicBezTo>
                <a:cubicBezTo>
                  <a:pt x="520" y="1330"/>
                  <a:pt x="499" y="1325"/>
                  <a:pt x="477" y="1319"/>
                </a:cubicBezTo>
                <a:cubicBezTo>
                  <a:pt x="456" y="1312"/>
                  <a:pt x="436" y="1305"/>
                  <a:pt x="415" y="1296"/>
                </a:cubicBezTo>
                <a:cubicBezTo>
                  <a:pt x="395" y="1288"/>
                  <a:pt x="375" y="1278"/>
                  <a:pt x="356" y="1268"/>
                </a:cubicBezTo>
                <a:cubicBezTo>
                  <a:pt x="336" y="1258"/>
                  <a:pt x="317" y="1246"/>
                  <a:pt x="299" y="1234"/>
                </a:cubicBezTo>
                <a:cubicBezTo>
                  <a:pt x="281" y="1222"/>
                  <a:pt x="263" y="1209"/>
                  <a:pt x="246" y="1195"/>
                </a:cubicBezTo>
                <a:cubicBezTo>
                  <a:pt x="229" y="1181"/>
                  <a:pt x="212" y="1166"/>
                  <a:pt x="197" y="1150"/>
                </a:cubicBezTo>
                <a:cubicBezTo>
                  <a:pt x="181" y="1135"/>
                  <a:pt x="166" y="1118"/>
                  <a:pt x="152" y="1101"/>
                </a:cubicBezTo>
                <a:cubicBezTo>
                  <a:pt x="138" y="1084"/>
                  <a:pt x="125" y="1067"/>
                  <a:pt x="113" y="1048"/>
                </a:cubicBezTo>
                <a:cubicBezTo>
                  <a:pt x="101" y="1030"/>
                  <a:pt x="90" y="1011"/>
                  <a:pt x="79" y="992"/>
                </a:cubicBezTo>
                <a:cubicBezTo>
                  <a:pt x="69" y="972"/>
                  <a:pt x="59" y="952"/>
                  <a:pt x="51" y="932"/>
                </a:cubicBezTo>
                <a:cubicBezTo>
                  <a:pt x="42"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2" y="436"/>
                  <a:pt x="51" y="416"/>
                </a:cubicBezTo>
                <a:cubicBezTo>
                  <a:pt x="59" y="395"/>
                  <a:pt x="69" y="375"/>
                  <a:pt x="79" y="356"/>
                </a:cubicBezTo>
                <a:cubicBezTo>
                  <a:pt x="90" y="337"/>
                  <a:pt x="101" y="318"/>
                  <a:pt x="113" y="299"/>
                </a:cubicBezTo>
                <a:cubicBezTo>
                  <a:pt x="125" y="281"/>
                  <a:pt x="138" y="263"/>
                  <a:pt x="152" y="246"/>
                </a:cubicBezTo>
                <a:cubicBezTo>
                  <a:pt x="166" y="229"/>
                  <a:pt x="181" y="213"/>
                  <a:pt x="197" y="197"/>
                </a:cubicBezTo>
                <a:cubicBezTo>
                  <a:pt x="212" y="182"/>
                  <a:pt x="229" y="167"/>
                  <a:pt x="246" y="153"/>
                </a:cubicBezTo>
                <a:cubicBezTo>
                  <a:pt x="263" y="139"/>
                  <a:pt x="281" y="126"/>
                  <a:pt x="299" y="114"/>
                </a:cubicBezTo>
                <a:cubicBezTo>
                  <a:pt x="317" y="101"/>
                  <a:pt x="336" y="90"/>
                  <a:pt x="356" y="80"/>
                </a:cubicBezTo>
                <a:cubicBezTo>
                  <a:pt x="375" y="69"/>
                  <a:pt x="395" y="60"/>
                  <a:pt x="415" y="51"/>
                </a:cubicBezTo>
                <a:cubicBezTo>
                  <a:pt x="436" y="43"/>
                  <a:pt x="456" y="36"/>
                  <a:pt x="477" y="29"/>
                </a:cubicBezTo>
                <a:cubicBezTo>
                  <a:pt x="499" y="23"/>
                  <a:pt x="520" y="17"/>
                  <a:pt x="542" y="13"/>
                </a:cubicBezTo>
                <a:cubicBezTo>
                  <a:pt x="563" y="9"/>
                  <a:pt x="585" y="6"/>
                  <a:pt x="607" y="3"/>
                </a:cubicBezTo>
                <a:cubicBezTo>
                  <a:pt x="629" y="1"/>
                  <a:pt x="651" y="0"/>
                  <a:pt x="673" y="0"/>
                </a:cubicBezTo>
                <a:cubicBezTo>
                  <a:pt x="695" y="0"/>
                  <a:pt x="717" y="1"/>
                  <a:pt x="739" y="3"/>
                </a:cubicBezTo>
                <a:cubicBezTo>
                  <a:pt x="761" y="6"/>
                  <a:pt x="783" y="9"/>
                  <a:pt x="804" y="13"/>
                </a:cubicBezTo>
                <a:cubicBezTo>
                  <a:pt x="826" y="17"/>
                  <a:pt x="847" y="23"/>
                  <a:pt x="868" y="29"/>
                </a:cubicBezTo>
                <a:cubicBezTo>
                  <a:pt x="889" y="36"/>
                  <a:pt x="910" y="43"/>
                  <a:pt x="930" y="51"/>
                </a:cubicBezTo>
                <a:cubicBezTo>
                  <a:pt x="951" y="60"/>
                  <a:pt x="971" y="69"/>
                  <a:pt x="990" y="80"/>
                </a:cubicBezTo>
                <a:cubicBezTo>
                  <a:pt x="1010" y="90"/>
                  <a:pt x="1029" y="101"/>
                  <a:pt x="1047" y="114"/>
                </a:cubicBezTo>
                <a:cubicBezTo>
                  <a:pt x="1065" y="126"/>
                  <a:pt x="1083" y="139"/>
                  <a:pt x="1100" y="153"/>
                </a:cubicBezTo>
                <a:cubicBezTo>
                  <a:pt x="1117" y="167"/>
                  <a:pt x="1133" y="182"/>
                  <a:pt x="1149" y="197"/>
                </a:cubicBezTo>
                <a:cubicBezTo>
                  <a:pt x="1164" y="213"/>
                  <a:pt x="1179" y="229"/>
                  <a:pt x="1193" y="246"/>
                </a:cubicBezTo>
                <a:cubicBezTo>
                  <a:pt x="1207" y="263"/>
                  <a:pt x="1220" y="281"/>
                  <a:pt x="1233" y="299"/>
                </a:cubicBezTo>
                <a:cubicBezTo>
                  <a:pt x="1245" y="318"/>
                  <a:pt x="1256" y="337"/>
                  <a:pt x="1267" y="356"/>
                </a:cubicBezTo>
                <a:cubicBezTo>
                  <a:pt x="1277" y="375"/>
                  <a:pt x="1286" y="395"/>
                  <a:pt x="1295"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30" name=""/>
          <p:cNvSpPr/>
          <p:nvPr/>
        </p:nvSpPr>
        <p:spPr>
          <a:xfrm>
            <a:off x="5105880" y="1946880"/>
            <a:ext cx="484920" cy="484920"/>
          </a:xfrm>
          <a:custGeom>
            <a:avLst/>
            <a:gdLst/>
            <a:ahLst/>
            <a:rect l="0" t="0" r="r" b="b"/>
            <a:pathLst>
              <a:path fill="none" w="1347" h="1347">
                <a:moveTo>
                  <a:pt x="1347" y="674"/>
                </a:moveTo>
                <a:cubicBezTo>
                  <a:pt x="1347" y="696"/>
                  <a:pt x="1346" y="718"/>
                  <a:pt x="1344" y="740"/>
                </a:cubicBezTo>
                <a:cubicBezTo>
                  <a:pt x="1342" y="762"/>
                  <a:pt x="1338" y="784"/>
                  <a:pt x="1334" y="806"/>
                </a:cubicBezTo>
                <a:cubicBezTo>
                  <a:pt x="1330" y="827"/>
                  <a:pt x="1324" y="849"/>
                  <a:pt x="1318" y="870"/>
                </a:cubicBezTo>
                <a:cubicBezTo>
                  <a:pt x="1312" y="891"/>
                  <a:pt x="1304" y="912"/>
                  <a:pt x="1295" y="932"/>
                </a:cubicBezTo>
                <a:cubicBezTo>
                  <a:pt x="1286" y="952"/>
                  <a:pt x="1277" y="972"/>
                  <a:pt x="1267" y="992"/>
                </a:cubicBezTo>
                <a:cubicBezTo>
                  <a:pt x="1256" y="1011"/>
                  <a:pt x="1245" y="1030"/>
                  <a:pt x="1233" y="1048"/>
                </a:cubicBezTo>
                <a:cubicBezTo>
                  <a:pt x="1220" y="1067"/>
                  <a:pt x="1207" y="1084"/>
                  <a:pt x="1193" y="1101"/>
                </a:cubicBezTo>
                <a:cubicBezTo>
                  <a:pt x="1179" y="1118"/>
                  <a:pt x="1164" y="1135"/>
                  <a:pt x="1149" y="1150"/>
                </a:cubicBezTo>
                <a:cubicBezTo>
                  <a:pt x="1133" y="1166"/>
                  <a:pt x="1117" y="1181"/>
                  <a:pt x="1100" y="1195"/>
                </a:cubicBezTo>
                <a:cubicBezTo>
                  <a:pt x="1083" y="1209"/>
                  <a:pt x="1065" y="1222"/>
                  <a:pt x="1047" y="1234"/>
                </a:cubicBezTo>
                <a:cubicBezTo>
                  <a:pt x="1029" y="1246"/>
                  <a:pt x="1010" y="1258"/>
                  <a:pt x="990" y="1268"/>
                </a:cubicBezTo>
                <a:cubicBezTo>
                  <a:pt x="971" y="1278"/>
                  <a:pt x="951" y="1288"/>
                  <a:pt x="930" y="1296"/>
                </a:cubicBezTo>
                <a:cubicBezTo>
                  <a:pt x="910" y="1305"/>
                  <a:pt x="889" y="1312"/>
                  <a:pt x="868" y="1319"/>
                </a:cubicBezTo>
                <a:cubicBezTo>
                  <a:pt x="847" y="1325"/>
                  <a:pt x="826" y="1330"/>
                  <a:pt x="804" y="1335"/>
                </a:cubicBezTo>
                <a:cubicBezTo>
                  <a:pt x="783" y="1339"/>
                  <a:pt x="761" y="1342"/>
                  <a:pt x="739" y="1344"/>
                </a:cubicBezTo>
                <a:cubicBezTo>
                  <a:pt x="717" y="1346"/>
                  <a:pt x="695" y="1347"/>
                  <a:pt x="673" y="1347"/>
                </a:cubicBezTo>
                <a:cubicBezTo>
                  <a:pt x="651" y="1347"/>
                  <a:pt x="629" y="1346"/>
                  <a:pt x="607" y="1344"/>
                </a:cubicBezTo>
                <a:cubicBezTo>
                  <a:pt x="585" y="1342"/>
                  <a:pt x="563" y="1339"/>
                  <a:pt x="542" y="1335"/>
                </a:cubicBezTo>
                <a:cubicBezTo>
                  <a:pt x="520" y="1330"/>
                  <a:pt x="499" y="1325"/>
                  <a:pt x="477" y="1319"/>
                </a:cubicBezTo>
                <a:cubicBezTo>
                  <a:pt x="456" y="1312"/>
                  <a:pt x="436" y="1305"/>
                  <a:pt x="415" y="1296"/>
                </a:cubicBezTo>
                <a:cubicBezTo>
                  <a:pt x="395" y="1288"/>
                  <a:pt x="375" y="1278"/>
                  <a:pt x="356" y="1268"/>
                </a:cubicBezTo>
                <a:cubicBezTo>
                  <a:pt x="336" y="1258"/>
                  <a:pt x="317" y="1246"/>
                  <a:pt x="299" y="1234"/>
                </a:cubicBezTo>
                <a:cubicBezTo>
                  <a:pt x="281" y="1222"/>
                  <a:pt x="263" y="1209"/>
                  <a:pt x="246" y="1195"/>
                </a:cubicBezTo>
                <a:cubicBezTo>
                  <a:pt x="229" y="1181"/>
                  <a:pt x="212" y="1166"/>
                  <a:pt x="197" y="1150"/>
                </a:cubicBezTo>
                <a:cubicBezTo>
                  <a:pt x="181" y="1135"/>
                  <a:pt x="166" y="1118"/>
                  <a:pt x="152" y="1101"/>
                </a:cubicBezTo>
                <a:cubicBezTo>
                  <a:pt x="138" y="1084"/>
                  <a:pt x="125" y="1067"/>
                  <a:pt x="113" y="1048"/>
                </a:cubicBezTo>
                <a:cubicBezTo>
                  <a:pt x="101" y="1030"/>
                  <a:pt x="90" y="1011"/>
                  <a:pt x="79" y="992"/>
                </a:cubicBezTo>
                <a:cubicBezTo>
                  <a:pt x="69" y="972"/>
                  <a:pt x="59" y="952"/>
                  <a:pt x="51" y="932"/>
                </a:cubicBezTo>
                <a:cubicBezTo>
                  <a:pt x="42" y="912"/>
                  <a:pt x="35" y="891"/>
                  <a:pt x="29" y="870"/>
                </a:cubicBezTo>
                <a:cubicBezTo>
                  <a:pt x="22" y="849"/>
                  <a:pt x="17" y="827"/>
                  <a:pt x="13" y="806"/>
                </a:cubicBezTo>
                <a:cubicBezTo>
                  <a:pt x="8" y="784"/>
                  <a:pt x="5" y="762"/>
                  <a:pt x="3" y="740"/>
                </a:cubicBezTo>
                <a:cubicBezTo>
                  <a:pt x="1" y="718"/>
                  <a:pt x="0" y="696"/>
                  <a:pt x="0" y="674"/>
                </a:cubicBezTo>
                <a:cubicBezTo>
                  <a:pt x="0" y="652"/>
                  <a:pt x="1" y="629"/>
                  <a:pt x="3" y="607"/>
                </a:cubicBezTo>
                <a:cubicBezTo>
                  <a:pt x="5" y="585"/>
                  <a:pt x="8" y="564"/>
                  <a:pt x="13" y="542"/>
                </a:cubicBezTo>
                <a:cubicBezTo>
                  <a:pt x="17" y="520"/>
                  <a:pt x="22" y="499"/>
                  <a:pt x="29" y="478"/>
                </a:cubicBezTo>
                <a:cubicBezTo>
                  <a:pt x="35" y="457"/>
                  <a:pt x="42" y="436"/>
                  <a:pt x="51" y="416"/>
                </a:cubicBezTo>
                <a:cubicBezTo>
                  <a:pt x="59" y="395"/>
                  <a:pt x="69" y="375"/>
                  <a:pt x="79" y="356"/>
                </a:cubicBezTo>
                <a:cubicBezTo>
                  <a:pt x="90" y="337"/>
                  <a:pt x="101" y="318"/>
                  <a:pt x="113" y="299"/>
                </a:cubicBezTo>
                <a:cubicBezTo>
                  <a:pt x="125" y="281"/>
                  <a:pt x="138" y="263"/>
                  <a:pt x="152" y="246"/>
                </a:cubicBezTo>
                <a:cubicBezTo>
                  <a:pt x="166" y="229"/>
                  <a:pt x="181" y="213"/>
                  <a:pt x="197" y="197"/>
                </a:cubicBezTo>
                <a:cubicBezTo>
                  <a:pt x="212" y="182"/>
                  <a:pt x="229" y="167"/>
                  <a:pt x="246" y="153"/>
                </a:cubicBezTo>
                <a:cubicBezTo>
                  <a:pt x="263" y="139"/>
                  <a:pt x="281" y="126"/>
                  <a:pt x="299" y="114"/>
                </a:cubicBezTo>
                <a:cubicBezTo>
                  <a:pt x="317" y="101"/>
                  <a:pt x="336" y="90"/>
                  <a:pt x="356" y="80"/>
                </a:cubicBezTo>
                <a:cubicBezTo>
                  <a:pt x="375" y="69"/>
                  <a:pt x="395" y="60"/>
                  <a:pt x="415" y="51"/>
                </a:cubicBezTo>
                <a:cubicBezTo>
                  <a:pt x="436" y="43"/>
                  <a:pt x="456" y="36"/>
                  <a:pt x="477" y="29"/>
                </a:cubicBezTo>
                <a:cubicBezTo>
                  <a:pt x="499" y="23"/>
                  <a:pt x="520" y="17"/>
                  <a:pt x="542" y="13"/>
                </a:cubicBezTo>
                <a:cubicBezTo>
                  <a:pt x="563" y="9"/>
                  <a:pt x="585" y="6"/>
                  <a:pt x="607" y="3"/>
                </a:cubicBezTo>
                <a:cubicBezTo>
                  <a:pt x="629" y="1"/>
                  <a:pt x="651" y="0"/>
                  <a:pt x="673" y="0"/>
                </a:cubicBezTo>
                <a:cubicBezTo>
                  <a:pt x="695" y="0"/>
                  <a:pt x="717" y="1"/>
                  <a:pt x="739" y="3"/>
                </a:cubicBezTo>
                <a:cubicBezTo>
                  <a:pt x="761" y="6"/>
                  <a:pt x="783" y="9"/>
                  <a:pt x="804" y="13"/>
                </a:cubicBezTo>
                <a:cubicBezTo>
                  <a:pt x="826" y="17"/>
                  <a:pt x="847" y="23"/>
                  <a:pt x="868" y="29"/>
                </a:cubicBezTo>
                <a:cubicBezTo>
                  <a:pt x="889" y="36"/>
                  <a:pt x="910" y="43"/>
                  <a:pt x="930" y="51"/>
                </a:cubicBezTo>
                <a:cubicBezTo>
                  <a:pt x="951" y="60"/>
                  <a:pt x="971" y="69"/>
                  <a:pt x="990" y="80"/>
                </a:cubicBezTo>
                <a:cubicBezTo>
                  <a:pt x="1010" y="90"/>
                  <a:pt x="1029" y="101"/>
                  <a:pt x="1047" y="114"/>
                </a:cubicBezTo>
                <a:cubicBezTo>
                  <a:pt x="1065" y="126"/>
                  <a:pt x="1083" y="139"/>
                  <a:pt x="1100" y="153"/>
                </a:cubicBezTo>
                <a:cubicBezTo>
                  <a:pt x="1117" y="167"/>
                  <a:pt x="1133" y="182"/>
                  <a:pt x="1149" y="197"/>
                </a:cubicBezTo>
                <a:cubicBezTo>
                  <a:pt x="1164" y="213"/>
                  <a:pt x="1179" y="229"/>
                  <a:pt x="1193" y="246"/>
                </a:cubicBezTo>
                <a:cubicBezTo>
                  <a:pt x="1207" y="263"/>
                  <a:pt x="1220" y="281"/>
                  <a:pt x="1233" y="299"/>
                </a:cubicBezTo>
                <a:cubicBezTo>
                  <a:pt x="1245" y="318"/>
                  <a:pt x="1256" y="337"/>
                  <a:pt x="1267" y="356"/>
                </a:cubicBezTo>
                <a:cubicBezTo>
                  <a:pt x="1277" y="375"/>
                  <a:pt x="1286" y="395"/>
                  <a:pt x="1295" y="416"/>
                </a:cubicBezTo>
                <a:cubicBezTo>
                  <a:pt x="1304" y="436"/>
                  <a:pt x="1312" y="457"/>
                  <a:pt x="1318" y="478"/>
                </a:cubicBezTo>
                <a:cubicBezTo>
                  <a:pt x="1324" y="499"/>
                  <a:pt x="1330" y="520"/>
                  <a:pt x="1334" y="542"/>
                </a:cubicBezTo>
                <a:cubicBezTo>
                  <a:pt x="1338" y="564"/>
                  <a:pt x="1342" y="585"/>
                  <a:pt x="1344" y="607"/>
                </a:cubicBezTo>
                <a:cubicBezTo>
                  <a:pt x="1346" y="629"/>
                  <a:pt x="1347" y="652"/>
                  <a:pt x="1347" y="674"/>
                </a:cubicBezTo>
              </a:path>
            </a:pathLst>
          </a:custGeom>
          <a:ln w="16560">
            <a:solidFill>
              <a:srgbClr val="0066cc"/>
            </a:solidFill>
            <a:miter/>
          </a:ln>
        </p:spPr>
        <p:txBody>
          <a:bodyPr lIns="8280" rIns="8280" tIns="8280" bIns="8280" anchor="t">
            <a:noAutofit/>
          </a:bodyPr>
          <a:p>
            <a:endParaRPr b="0" lang="en-US" sz="2400" strike="noStrike" u="none">
              <a:solidFill>
                <a:srgbClr val="000000"/>
              </a:solidFill>
              <a:effectLst/>
              <a:uFillTx/>
              <a:latin typeface="Times New Roman"/>
            </a:endParaRPr>
          </a:p>
        </p:txBody>
      </p:sp>
      <p:sp>
        <p:nvSpPr>
          <p:cNvPr id="731" name=""/>
          <p:cNvSpPr/>
          <p:nvPr/>
        </p:nvSpPr>
        <p:spPr>
          <a:xfrm>
            <a:off x="4554360" y="1403640"/>
            <a:ext cx="225720" cy="334800"/>
          </a:xfrm>
          <a:custGeom>
            <a:avLst/>
            <a:gdLst/>
            <a:ahLst/>
            <a:rect l="0" t="0" r="r" b="b"/>
            <a:pathLst>
              <a:path w="627" h="930">
                <a:moveTo>
                  <a:pt x="0" y="466"/>
                </a:moveTo>
                <a:cubicBezTo>
                  <a:pt x="0" y="435"/>
                  <a:pt x="2" y="405"/>
                  <a:pt x="6" y="375"/>
                </a:cubicBezTo>
                <a:cubicBezTo>
                  <a:pt x="10" y="345"/>
                  <a:pt x="16" y="316"/>
                  <a:pt x="23" y="288"/>
                </a:cubicBezTo>
                <a:cubicBezTo>
                  <a:pt x="31" y="259"/>
                  <a:pt x="41" y="232"/>
                  <a:pt x="52" y="207"/>
                </a:cubicBezTo>
                <a:cubicBezTo>
                  <a:pt x="64" y="181"/>
                  <a:pt x="77" y="158"/>
                  <a:pt x="91" y="136"/>
                </a:cubicBezTo>
                <a:cubicBezTo>
                  <a:pt x="106" y="115"/>
                  <a:pt x="122" y="95"/>
                  <a:pt x="139" y="79"/>
                </a:cubicBezTo>
                <a:cubicBezTo>
                  <a:pt x="156" y="62"/>
                  <a:pt x="174" y="47"/>
                  <a:pt x="194" y="36"/>
                </a:cubicBezTo>
                <a:cubicBezTo>
                  <a:pt x="213" y="24"/>
                  <a:pt x="233" y="15"/>
                  <a:pt x="253" y="9"/>
                </a:cubicBezTo>
                <a:cubicBezTo>
                  <a:pt x="273" y="3"/>
                  <a:pt x="293" y="0"/>
                  <a:pt x="314" y="0"/>
                </a:cubicBezTo>
                <a:cubicBezTo>
                  <a:pt x="335" y="0"/>
                  <a:pt x="355" y="3"/>
                  <a:pt x="375" y="9"/>
                </a:cubicBezTo>
                <a:cubicBezTo>
                  <a:pt x="395" y="15"/>
                  <a:pt x="415" y="24"/>
                  <a:pt x="434" y="36"/>
                </a:cubicBezTo>
                <a:cubicBezTo>
                  <a:pt x="453" y="47"/>
                  <a:pt x="471" y="62"/>
                  <a:pt x="488" y="79"/>
                </a:cubicBezTo>
                <a:cubicBezTo>
                  <a:pt x="505" y="95"/>
                  <a:pt x="521" y="115"/>
                  <a:pt x="536" y="136"/>
                </a:cubicBezTo>
                <a:cubicBezTo>
                  <a:pt x="550" y="158"/>
                  <a:pt x="563" y="181"/>
                  <a:pt x="575" y="207"/>
                </a:cubicBezTo>
                <a:cubicBezTo>
                  <a:pt x="586" y="232"/>
                  <a:pt x="596" y="259"/>
                  <a:pt x="604" y="288"/>
                </a:cubicBezTo>
                <a:cubicBezTo>
                  <a:pt x="611" y="316"/>
                  <a:pt x="617" y="345"/>
                  <a:pt x="621" y="375"/>
                </a:cubicBezTo>
                <a:cubicBezTo>
                  <a:pt x="625" y="405"/>
                  <a:pt x="627" y="435"/>
                  <a:pt x="627" y="466"/>
                </a:cubicBezTo>
                <a:cubicBezTo>
                  <a:pt x="627" y="496"/>
                  <a:pt x="625" y="526"/>
                  <a:pt x="621" y="556"/>
                </a:cubicBezTo>
                <a:cubicBezTo>
                  <a:pt x="617" y="586"/>
                  <a:pt x="611" y="615"/>
                  <a:pt x="604" y="643"/>
                </a:cubicBezTo>
                <a:cubicBezTo>
                  <a:pt x="596" y="671"/>
                  <a:pt x="586" y="698"/>
                  <a:pt x="575" y="723"/>
                </a:cubicBezTo>
                <a:cubicBezTo>
                  <a:pt x="563" y="749"/>
                  <a:pt x="550" y="772"/>
                  <a:pt x="536" y="794"/>
                </a:cubicBezTo>
                <a:cubicBezTo>
                  <a:pt x="521" y="815"/>
                  <a:pt x="505" y="835"/>
                  <a:pt x="488" y="852"/>
                </a:cubicBezTo>
                <a:cubicBezTo>
                  <a:pt x="471" y="869"/>
                  <a:pt x="453" y="883"/>
                  <a:pt x="434" y="894"/>
                </a:cubicBezTo>
                <a:cubicBezTo>
                  <a:pt x="415" y="906"/>
                  <a:pt x="395" y="915"/>
                  <a:pt x="375" y="921"/>
                </a:cubicBezTo>
                <a:cubicBezTo>
                  <a:pt x="355" y="927"/>
                  <a:pt x="335" y="930"/>
                  <a:pt x="314" y="930"/>
                </a:cubicBezTo>
                <a:cubicBezTo>
                  <a:pt x="293" y="930"/>
                  <a:pt x="273" y="927"/>
                  <a:pt x="253" y="921"/>
                </a:cubicBezTo>
                <a:cubicBezTo>
                  <a:pt x="233" y="915"/>
                  <a:pt x="213" y="906"/>
                  <a:pt x="194" y="894"/>
                </a:cubicBezTo>
                <a:cubicBezTo>
                  <a:pt x="174" y="883"/>
                  <a:pt x="156" y="869"/>
                  <a:pt x="139" y="852"/>
                </a:cubicBezTo>
                <a:cubicBezTo>
                  <a:pt x="122" y="835"/>
                  <a:pt x="106" y="815"/>
                  <a:pt x="91" y="794"/>
                </a:cubicBezTo>
                <a:cubicBezTo>
                  <a:pt x="77" y="772"/>
                  <a:pt x="64" y="749"/>
                  <a:pt x="52" y="723"/>
                </a:cubicBezTo>
                <a:cubicBezTo>
                  <a:pt x="41" y="698"/>
                  <a:pt x="31" y="671"/>
                  <a:pt x="23" y="643"/>
                </a:cubicBezTo>
                <a:cubicBezTo>
                  <a:pt x="16" y="615"/>
                  <a:pt x="10" y="586"/>
                  <a:pt x="6" y="556"/>
                </a:cubicBezTo>
                <a:cubicBezTo>
                  <a:pt x="2" y="526"/>
                  <a:pt x="0" y="496"/>
                  <a:pt x="0" y="46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32" name=""/>
          <p:cNvSpPr txBox="1"/>
          <p:nvPr/>
        </p:nvSpPr>
        <p:spPr>
          <a:xfrm>
            <a:off x="2694240" y="441864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積み重ね</a:t>
            </a:r>
            <a:endParaRPr b="0" lang="en-US" sz="1320" strike="noStrike" u="none">
              <a:solidFill>
                <a:srgbClr val="000000"/>
              </a:solidFill>
              <a:effectLst/>
              <a:uFillTx/>
              <a:latin typeface="Times New Roman"/>
            </a:endParaRPr>
          </a:p>
        </p:txBody>
      </p:sp>
      <p:sp>
        <p:nvSpPr>
          <p:cNvPr id="733" name=""/>
          <p:cNvSpPr txBox="1"/>
          <p:nvPr/>
        </p:nvSpPr>
        <p:spPr>
          <a:xfrm>
            <a:off x="4618800" y="1478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734" name=""/>
          <p:cNvSpPr txBox="1"/>
          <p:nvPr/>
        </p:nvSpPr>
        <p:spPr>
          <a:xfrm>
            <a:off x="4861800" y="132264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735" name=""/>
          <p:cNvSpPr txBox="1"/>
          <p:nvPr/>
        </p:nvSpPr>
        <p:spPr>
          <a:xfrm>
            <a:off x="5140440" y="1311120"/>
            <a:ext cx="810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人材の確</a:t>
            </a:r>
            <a:endParaRPr b="0" lang="en-US" sz="1580" strike="noStrike" u="none">
              <a:solidFill>
                <a:srgbClr val="000000"/>
              </a:solidFill>
              <a:effectLst/>
              <a:uFillTx/>
              <a:latin typeface="Times New Roman"/>
            </a:endParaRPr>
          </a:p>
        </p:txBody>
      </p:sp>
      <p:pic>
        <p:nvPicPr>
          <p:cNvPr id="736" name="" descr=""/>
          <p:cNvPicPr/>
          <p:nvPr/>
        </p:nvPicPr>
        <p:blipFill>
          <a:blip r:embed="rId6"/>
          <a:stretch/>
        </p:blipFill>
        <p:spPr>
          <a:xfrm>
            <a:off x="5189400" y="2064240"/>
            <a:ext cx="317160" cy="250200"/>
          </a:xfrm>
          <a:prstGeom prst="rect">
            <a:avLst/>
          </a:prstGeom>
          <a:noFill/>
          <a:ln w="0">
            <a:noFill/>
          </a:ln>
        </p:spPr>
      </p:pic>
      <p:sp>
        <p:nvSpPr>
          <p:cNvPr id="737" name=""/>
          <p:cNvSpPr/>
          <p:nvPr/>
        </p:nvSpPr>
        <p:spPr>
          <a:xfrm>
            <a:off x="4596120" y="266544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5" y="132"/>
                  <a:pt x="97" y="135"/>
                </a:cubicBezTo>
                <a:cubicBezTo>
                  <a:pt x="87" y="139"/>
                  <a:pt x="79" y="141"/>
                  <a:pt x="69" y="141"/>
                </a:cubicBezTo>
                <a:cubicBezTo>
                  <a:pt x="60" y="141"/>
                  <a:pt x="51" y="139"/>
                  <a:pt x="43" y="135"/>
                </a:cubicBezTo>
                <a:cubicBezTo>
                  <a:pt x="34" y="132"/>
                  <a:pt x="27" y="127"/>
                  <a:pt x="20" y="120"/>
                </a:cubicBezTo>
                <a:cubicBezTo>
                  <a:pt x="14" y="114"/>
                  <a:pt x="9" y="106"/>
                  <a:pt x="5" y="98"/>
                </a:cubicBezTo>
                <a:cubicBezTo>
                  <a:pt x="1" y="89"/>
                  <a:pt x="0" y="80"/>
                  <a:pt x="0" y="71"/>
                </a:cubicBezTo>
                <a:cubicBezTo>
                  <a:pt x="0" y="62"/>
                  <a:pt x="1" y="53"/>
                  <a:pt x="5" y="44"/>
                </a:cubicBezTo>
                <a:cubicBezTo>
                  <a:pt x="9" y="36"/>
                  <a:pt x="14" y="27"/>
                  <a:pt x="20" y="21"/>
                </a:cubicBezTo>
                <a:cubicBezTo>
                  <a:pt x="27" y="14"/>
                  <a:pt x="34" y="9"/>
                  <a:pt x="43" y="6"/>
                </a:cubicBezTo>
                <a:cubicBezTo>
                  <a:pt x="51" y="2"/>
                  <a:pt x="60" y="0"/>
                  <a:pt x="69" y="0"/>
                </a:cubicBezTo>
                <a:cubicBezTo>
                  <a:pt x="79" y="0"/>
                  <a:pt x="87" y="2"/>
                  <a:pt x="97" y="6"/>
                </a:cubicBezTo>
                <a:cubicBezTo>
                  <a:pt x="105" y="9"/>
                  <a:pt x="113" y="14"/>
                  <a:pt x="120" y="21"/>
                </a:cubicBezTo>
                <a:cubicBezTo>
                  <a:pt x="126" y="27"/>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38" name=""/>
          <p:cNvSpPr txBox="1"/>
          <p:nvPr/>
        </p:nvSpPr>
        <p:spPr>
          <a:xfrm>
            <a:off x="4861800" y="1578600"/>
            <a:ext cx="810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保と育成</a:t>
            </a:r>
            <a:endParaRPr b="0" lang="en-US" sz="1580" strike="noStrike" u="none">
              <a:solidFill>
                <a:srgbClr val="000000"/>
              </a:solidFill>
              <a:effectLst/>
              <a:uFillTx/>
              <a:latin typeface="Times New Roman"/>
            </a:endParaRPr>
          </a:p>
        </p:txBody>
      </p:sp>
      <p:sp>
        <p:nvSpPr>
          <p:cNvPr id="739" name=""/>
          <p:cNvSpPr txBox="1"/>
          <p:nvPr/>
        </p:nvSpPr>
        <p:spPr>
          <a:xfrm>
            <a:off x="4753440" y="258012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外部コンサルタン</a:t>
            </a:r>
            <a:endParaRPr b="0" lang="en-US" sz="1320" strike="noStrike" u="none">
              <a:solidFill>
                <a:srgbClr val="000000"/>
              </a:solidFill>
              <a:effectLst/>
              <a:uFillTx/>
              <a:latin typeface="Times New Roman"/>
            </a:endParaRPr>
          </a:p>
        </p:txBody>
      </p:sp>
      <p:sp>
        <p:nvSpPr>
          <p:cNvPr id="740" name=""/>
          <p:cNvSpPr/>
          <p:nvPr/>
        </p:nvSpPr>
        <p:spPr>
          <a:xfrm>
            <a:off x="4596120" y="3200400"/>
            <a:ext cx="50400" cy="50400"/>
          </a:xfrm>
          <a:custGeom>
            <a:avLst/>
            <a:gdLst/>
            <a:ahLst/>
            <a:rect l="0" t="0" r="r" b="b"/>
            <a:pathLst>
              <a:path w="140" h="140">
                <a:moveTo>
                  <a:pt x="140" y="70"/>
                </a:moveTo>
                <a:cubicBezTo>
                  <a:pt x="140" y="80"/>
                  <a:pt x="138" y="89"/>
                  <a:pt x="135" y="97"/>
                </a:cubicBezTo>
                <a:cubicBezTo>
                  <a:pt x="131" y="106"/>
                  <a:pt x="126" y="113"/>
                  <a:pt x="120" y="120"/>
                </a:cubicBezTo>
                <a:cubicBezTo>
                  <a:pt x="113" y="127"/>
                  <a:pt x="105" y="132"/>
                  <a:pt x="97" y="135"/>
                </a:cubicBezTo>
                <a:cubicBezTo>
                  <a:pt x="87" y="139"/>
                  <a:pt x="79" y="140"/>
                  <a:pt x="69" y="140"/>
                </a:cubicBezTo>
                <a:cubicBezTo>
                  <a:pt x="60" y="140"/>
                  <a:pt x="51" y="139"/>
                  <a:pt x="43" y="135"/>
                </a:cubicBezTo>
                <a:cubicBezTo>
                  <a:pt x="34" y="132"/>
                  <a:pt x="27" y="127"/>
                  <a:pt x="20" y="120"/>
                </a:cubicBezTo>
                <a:cubicBezTo>
                  <a:pt x="14" y="113"/>
                  <a:pt x="9" y="106"/>
                  <a:pt x="5" y="97"/>
                </a:cubicBezTo>
                <a:cubicBezTo>
                  <a:pt x="1" y="89"/>
                  <a:pt x="0" y="80"/>
                  <a:pt x="0" y="70"/>
                </a:cubicBezTo>
                <a:cubicBezTo>
                  <a:pt x="0" y="61"/>
                  <a:pt x="1" y="52"/>
                  <a:pt x="5" y="43"/>
                </a:cubicBezTo>
                <a:cubicBezTo>
                  <a:pt x="9" y="35"/>
                  <a:pt x="14" y="27"/>
                  <a:pt x="20" y="20"/>
                </a:cubicBezTo>
                <a:cubicBezTo>
                  <a:pt x="27" y="14"/>
                  <a:pt x="34" y="9"/>
                  <a:pt x="43" y="5"/>
                </a:cubicBezTo>
                <a:cubicBezTo>
                  <a:pt x="51" y="2"/>
                  <a:pt x="60" y="0"/>
                  <a:pt x="69" y="0"/>
                </a:cubicBezTo>
                <a:cubicBezTo>
                  <a:pt x="79" y="0"/>
                  <a:pt x="87" y="2"/>
                  <a:pt x="97" y="5"/>
                </a:cubicBezTo>
                <a:cubicBezTo>
                  <a:pt x="105" y="9"/>
                  <a:pt x="113" y="14"/>
                  <a:pt x="120" y="20"/>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41" name=""/>
          <p:cNvSpPr txBox="1"/>
          <p:nvPr/>
        </p:nvSpPr>
        <p:spPr>
          <a:xfrm>
            <a:off x="4753440" y="281412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トの活用</a:t>
            </a:r>
            <a:endParaRPr b="0" lang="en-US" sz="1320" strike="noStrike" u="none">
              <a:solidFill>
                <a:srgbClr val="000000"/>
              </a:solidFill>
              <a:effectLst/>
              <a:uFillTx/>
              <a:latin typeface="Times New Roman"/>
            </a:endParaRPr>
          </a:p>
        </p:txBody>
      </p:sp>
      <p:sp>
        <p:nvSpPr>
          <p:cNvPr id="742" name=""/>
          <p:cNvSpPr txBox="1"/>
          <p:nvPr/>
        </p:nvSpPr>
        <p:spPr>
          <a:xfrm>
            <a:off x="4753440" y="311472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既存従業員のスキ</a:t>
            </a:r>
            <a:endParaRPr b="0" lang="en-US" sz="1320" strike="noStrike" u="none">
              <a:solidFill>
                <a:srgbClr val="000000"/>
              </a:solidFill>
              <a:effectLst/>
              <a:uFillTx/>
              <a:latin typeface="Times New Roman"/>
            </a:endParaRPr>
          </a:p>
        </p:txBody>
      </p:sp>
      <p:sp>
        <p:nvSpPr>
          <p:cNvPr id="743" name=""/>
          <p:cNvSpPr/>
          <p:nvPr/>
        </p:nvSpPr>
        <p:spPr>
          <a:xfrm>
            <a:off x="4596120" y="3735360"/>
            <a:ext cx="50400" cy="50400"/>
          </a:xfrm>
          <a:custGeom>
            <a:avLst/>
            <a:gdLst/>
            <a:ahLst/>
            <a:rect l="0" t="0" r="r" b="b"/>
            <a:pathLst>
              <a:path w="140" h="140">
                <a:moveTo>
                  <a:pt x="140" y="69"/>
                </a:moveTo>
                <a:cubicBezTo>
                  <a:pt x="140" y="79"/>
                  <a:pt x="138" y="87"/>
                  <a:pt x="135" y="96"/>
                </a:cubicBezTo>
                <a:cubicBezTo>
                  <a:pt x="131" y="105"/>
                  <a:pt x="126" y="112"/>
                  <a:pt x="120" y="120"/>
                </a:cubicBezTo>
                <a:cubicBezTo>
                  <a:pt x="113" y="126"/>
                  <a:pt x="105" y="131"/>
                  <a:pt x="97" y="135"/>
                </a:cubicBezTo>
                <a:cubicBezTo>
                  <a:pt x="87" y="138"/>
                  <a:pt x="79" y="140"/>
                  <a:pt x="69" y="140"/>
                </a:cubicBezTo>
                <a:cubicBezTo>
                  <a:pt x="60" y="140"/>
                  <a:pt x="51" y="138"/>
                  <a:pt x="43" y="135"/>
                </a:cubicBezTo>
                <a:cubicBezTo>
                  <a:pt x="34" y="131"/>
                  <a:pt x="27" y="126"/>
                  <a:pt x="20" y="120"/>
                </a:cubicBezTo>
                <a:cubicBezTo>
                  <a:pt x="14" y="112"/>
                  <a:pt x="9" y="105"/>
                  <a:pt x="5" y="96"/>
                </a:cubicBezTo>
                <a:cubicBezTo>
                  <a:pt x="1" y="87"/>
                  <a:pt x="0" y="79"/>
                  <a:pt x="0" y="69"/>
                </a:cubicBezTo>
                <a:cubicBezTo>
                  <a:pt x="0" y="60"/>
                  <a:pt x="1" y="51"/>
                  <a:pt x="5" y="43"/>
                </a:cubicBezTo>
                <a:cubicBezTo>
                  <a:pt x="9" y="34"/>
                  <a:pt x="14" y="27"/>
                  <a:pt x="20" y="20"/>
                </a:cubicBezTo>
                <a:cubicBezTo>
                  <a:pt x="27" y="14"/>
                  <a:pt x="34" y="9"/>
                  <a:pt x="43" y="5"/>
                </a:cubicBezTo>
                <a:cubicBezTo>
                  <a:pt x="51" y="2"/>
                  <a:pt x="60" y="0"/>
                  <a:pt x="69" y="0"/>
                </a:cubicBezTo>
                <a:cubicBezTo>
                  <a:pt x="79" y="0"/>
                  <a:pt x="87" y="2"/>
                  <a:pt x="97" y="5"/>
                </a:cubicBezTo>
                <a:cubicBezTo>
                  <a:pt x="105" y="9"/>
                  <a:pt x="113" y="14"/>
                  <a:pt x="120" y="20"/>
                </a:cubicBezTo>
                <a:cubicBezTo>
                  <a:pt x="126" y="27"/>
                  <a:pt x="131" y="34"/>
                  <a:pt x="135" y="43"/>
                </a:cubicBezTo>
                <a:cubicBezTo>
                  <a:pt x="138"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44" name=""/>
          <p:cNvSpPr txBox="1"/>
          <p:nvPr/>
        </p:nvSpPr>
        <p:spPr>
          <a:xfrm>
            <a:off x="4753440" y="334872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ル向上</a:t>
            </a:r>
            <a:endParaRPr b="0" lang="en-US" sz="1320" strike="noStrike" u="none">
              <a:solidFill>
                <a:srgbClr val="000000"/>
              </a:solidFill>
              <a:effectLst/>
              <a:uFillTx/>
              <a:latin typeface="Times New Roman"/>
            </a:endParaRPr>
          </a:p>
        </p:txBody>
      </p:sp>
      <p:sp>
        <p:nvSpPr>
          <p:cNvPr id="745" name=""/>
          <p:cNvSpPr txBox="1"/>
          <p:nvPr/>
        </p:nvSpPr>
        <p:spPr>
          <a:xfrm>
            <a:off x="4753440" y="3649680"/>
            <a:ext cx="1373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デジタルリテラシ</a:t>
            </a:r>
            <a:endParaRPr b="0" lang="en-US" sz="1320" strike="noStrike" u="none">
              <a:solidFill>
                <a:srgbClr val="000000"/>
              </a:solidFill>
              <a:effectLst/>
              <a:uFillTx/>
              <a:latin typeface="Times New Roman"/>
            </a:endParaRPr>
          </a:p>
        </p:txBody>
      </p:sp>
      <p:sp>
        <p:nvSpPr>
          <p:cNvPr id="746" name=""/>
          <p:cNvSpPr/>
          <p:nvPr/>
        </p:nvSpPr>
        <p:spPr>
          <a:xfrm>
            <a:off x="4596120" y="426996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5" y="132"/>
                  <a:pt x="97" y="135"/>
                </a:cubicBezTo>
                <a:cubicBezTo>
                  <a:pt x="87" y="139"/>
                  <a:pt x="79" y="141"/>
                  <a:pt x="69" y="141"/>
                </a:cubicBezTo>
                <a:cubicBezTo>
                  <a:pt x="60" y="141"/>
                  <a:pt x="51" y="139"/>
                  <a:pt x="43" y="135"/>
                </a:cubicBezTo>
                <a:cubicBezTo>
                  <a:pt x="34" y="132"/>
                  <a:pt x="27" y="127"/>
                  <a:pt x="20" y="120"/>
                </a:cubicBezTo>
                <a:cubicBezTo>
                  <a:pt x="14" y="114"/>
                  <a:pt x="9" y="106"/>
                  <a:pt x="5" y="98"/>
                </a:cubicBezTo>
                <a:cubicBezTo>
                  <a:pt x="1" y="89"/>
                  <a:pt x="0" y="80"/>
                  <a:pt x="0" y="71"/>
                </a:cubicBezTo>
                <a:cubicBezTo>
                  <a:pt x="0" y="62"/>
                  <a:pt x="1" y="53"/>
                  <a:pt x="5" y="44"/>
                </a:cubicBezTo>
                <a:cubicBezTo>
                  <a:pt x="9" y="36"/>
                  <a:pt x="14" y="28"/>
                  <a:pt x="20" y="21"/>
                </a:cubicBezTo>
                <a:cubicBezTo>
                  <a:pt x="27" y="14"/>
                  <a:pt x="34" y="9"/>
                  <a:pt x="43" y="6"/>
                </a:cubicBezTo>
                <a:cubicBezTo>
                  <a:pt x="51" y="2"/>
                  <a:pt x="60" y="0"/>
                  <a:pt x="69" y="0"/>
                </a:cubicBezTo>
                <a:cubicBezTo>
                  <a:pt x="79" y="0"/>
                  <a:pt x="87" y="2"/>
                  <a:pt x="97" y="6"/>
                </a:cubicBezTo>
                <a:cubicBezTo>
                  <a:pt x="105" y="9"/>
                  <a:pt x="113" y="14"/>
                  <a:pt x="120" y="21"/>
                </a:cubicBezTo>
                <a:cubicBezTo>
                  <a:pt x="126" y="28"/>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47" name=""/>
          <p:cNvSpPr txBox="1"/>
          <p:nvPr/>
        </p:nvSpPr>
        <p:spPr>
          <a:xfrm>
            <a:off x="4753440" y="3883680"/>
            <a:ext cx="503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ー研修</a:t>
            </a:r>
            <a:endParaRPr b="0" lang="en-US" sz="1320" strike="noStrike" u="none">
              <a:solidFill>
                <a:srgbClr val="000000"/>
              </a:solidFill>
              <a:effectLst/>
              <a:uFillTx/>
              <a:latin typeface="Times New Roman"/>
            </a:endParaRPr>
          </a:p>
        </p:txBody>
      </p:sp>
      <p:sp>
        <p:nvSpPr>
          <p:cNvPr id="748" name=""/>
          <p:cNvSpPr txBox="1"/>
          <p:nvPr/>
        </p:nvSpPr>
        <p:spPr>
          <a:xfrm>
            <a:off x="4753440" y="418464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変革を受け入れる</a:t>
            </a:r>
            <a:endParaRPr b="0" lang="en-US" sz="1320" strike="noStrike" u="none">
              <a:solidFill>
                <a:srgbClr val="000000"/>
              </a:solidFill>
              <a:effectLst/>
              <a:uFillTx/>
              <a:latin typeface="Times New Roman"/>
            </a:endParaRPr>
          </a:p>
        </p:txBody>
      </p:sp>
      <p:sp>
        <p:nvSpPr>
          <p:cNvPr id="749" name=""/>
          <p:cNvSpPr/>
          <p:nvPr/>
        </p:nvSpPr>
        <p:spPr>
          <a:xfrm>
            <a:off x="6442920" y="1136160"/>
            <a:ext cx="1930680" cy="3669120"/>
          </a:xfrm>
          <a:custGeom>
            <a:avLst/>
            <a:gdLst/>
            <a:ahLst/>
            <a:rect l="0" t="0" r="r" b="b"/>
            <a:pathLst>
              <a:path w="5363" h="10192">
                <a:moveTo>
                  <a:pt x="0" y="10006"/>
                </a:moveTo>
                <a:lnTo>
                  <a:pt x="0" y="186"/>
                </a:lnTo>
                <a:cubicBezTo>
                  <a:pt x="0" y="174"/>
                  <a:pt x="1" y="162"/>
                  <a:pt x="3" y="150"/>
                </a:cubicBezTo>
                <a:cubicBezTo>
                  <a:pt x="6" y="138"/>
                  <a:pt x="9" y="126"/>
                  <a:pt x="14" y="115"/>
                </a:cubicBezTo>
                <a:cubicBezTo>
                  <a:pt x="19" y="104"/>
                  <a:pt x="24" y="93"/>
                  <a:pt x="31" y="83"/>
                </a:cubicBezTo>
                <a:cubicBezTo>
                  <a:pt x="38" y="73"/>
                  <a:pt x="46" y="63"/>
                  <a:pt x="54" y="55"/>
                </a:cubicBezTo>
                <a:cubicBezTo>
                  <a:pt x="63" y="46"/>
                  <a:pt x="72" y="39"/>
                  <a:pt x="82" y="32"/>
                </a:cubicBezTo>
                <a:cubicBezTo>
                  <a:pt x="92" y="25"/>
                  <a:pt x="103" y="19"/>
                  <a:pt x="114" y="15"/>
                </a:cubicBezTo>
                <a:cubicBezTo>
                  <a:pt x="126" y="10"/>
                  <a:pt x="137" y="6"/>
                  <a:pt x="149" y="4"/>
                </a:cubicBezTo>
                <a:cubicBezTo>
                  <a:pt x="161" y="2"/>
                  <a:pt x="173" y="0"/>
                  <a:pt x="185" y="0"/>
                </a:cubicBezTo>
                <a:lnTo>
                  <a:pt x="5177" y="0"/>
                </a:lnTo>
                <a:cubicBezTo>
                  <a:pt x="5189" y="0"/>
                  <a:pt x="5202" y="2"/>
                  <a:pt x="5214" y="4"/>
                </a:cubicBezTo>
                <a:cubicBezTo>
                  <a:pt x="5225" y="6"/>
                  <a:pt x="5237" y="10"/>
                  <a:pt x="5248" y="15"/>
                </a:cubicBezTo>
                <a:cubicBezTo>
                  <a:pt x="5260" y="19"/>
                  <a:pt x="5270" y="25"/>
                  <a:pt x="5280" y="32"/>
                </a:cubicBezTo>
                <a:cubicBezTo>
                  <a:pt x="5291" y="39"/>
                  <a:pt x="5300" y="46"/>
                  <a:pt x="5309" y="55"/>
                </a:cubicBezTo>
                <a:cubicBezTo>
                  <a:pt x="5317" y="63"/>
                  <a:pt x="5325" y="73"/>
                  <a:pt x="5332" y="83"/>
                </a:cubicBezTo>
                <a:cubicBezTo>
                  <a:pt x="5338" y="93"/>
                  <a:pt x="5344" y="104"/>
                  <a:pt x="5349" y="115"/>
                </a:cubicBezTo>
                <a:cubicBezTo>
                  <a:pt x="5354" y="126"/>
                  <a:pt x="5357" y="138"/>
                  <a:pt x="5359" y="150"/>
                </a:cubicBezTo>
                <a:cubicBezTo>
                  <a:pt x="5362" y="162"/>
                  <a:pt x="5363" y="174"/>
                  <a:pt x="5363" y="186"/>
                </a:cubicBezTo>
                <a:lnTo>
                  <a:pt x="5363" y="10006"/>
                </a:lnTo>
                <a:cubicBezTo>
                  <a:pt x="5363" y="10018"/>
                  <a:pt x="5362" y="10031"/>
                  <a:pt x="5359" y="10043"/>
                </a:cubicBezTo>
                <a:cubicBezTo>
                  <a:pt x="5357" y="10054"/>
                  <a:pt x="5354" y="10066"/>
                  <a:pt x="5349" y="10077"/>
                </a:cubicBezTo>
                <a:cubicBezTo>
                  <a:pt x="5344" y="10089"/>
                  <a:pt x="5338" y="10099"/>
                  <a:pt x="5332" y="10109"/>
                </a:cubicBezTo>
                <a:cubicBezTo>
                  <a:pt x="5325" y="10120"/>
                  <a:pt x="5317" y="10129"/>
                  <a:pt x="5309" y="10138"/>
                </a:cubicBezTo>
                <a:cubicBezTo>
                  <a:pt x="5300" y="10146"/>
                  <a:pt x="5291" y="10154"/>
                  <a:pt x="5280" y="10161"/>
                </a:cubicBezTo>
                <a:cubicBezTo>
                  <a:pt x="5270" y="10167"/>
                  <a:pt x="5260" y="10173"/>
                  <a:pt x="5248" y="10178"/>
                </a:cubicBezTo>
                <a:cubicBezTo>
                  <a:pt x="5237" y="10183"/>
                  <a:pt x="5225" y="10186"/>
                  <a:pt x="5214" y="10188"/>
                </a:cubicBezTo>
                <a:cubicBezTo>
                  <a:pt x="5202" y="10191"/>
                  <a:pt x="5189" y="10192"/>
                  <a:pt x="5177" y="10192"/>
                </a:cubicBezTo>
                <a:lnTo>
                  <a:pt x="185" y="10192"/>
                </a:lnTo>
                <a:cubicBezTo>
                  <a:pt x="173" y="10192"/>
                  <a:pt x="161" y="10191"/>
                  <a:pt x="149" y="10188"/>
                </a:cubicBezTo>
                <a:cubicBezTo>
                  <a:pt x="137" y="10186"/>
                  <a:pt x="126" y="10183"/>
                  <a:pt x="114" y="10178"/>
                </a:cubicBezTo>
                <a:cubicBezTo>
                  <a:pt x="103" y="10173"/>
                  <a:pt x="92" y="10167"/>
                  <a:pt x="82" y="10161"/>
                </a:cubicBezTo>
                <a:cubicBezTo>
                  <a:pt x="72" y="10154"/>
                  <a:pt x="63" y="10146"/>
                  <a:pt x="54" y="10138"/>
                </a:cubicBezTo>
                <a:cubicBezTo>
                  <a:pt x="46" y="10129"/>
                  <a:pt x="38" y="10120"/>
                  <a:pt x="31" y="10109"/>
                </a:cubicBezTo>
                <a:cubicBezTo>
                  <a:pt x="24" y="10099"/>
                  <a:pt x="19" y="10089"/>
                  <a:pt x="14" y="10077"/>
                </a:cubicBezTo>
                <a:cubicBezTo>
                  <a:pt x="9" y="10066"/>
                  <a:pt x="6" y="10054"/>
                  <a:pt x="3" y="10043"/>
                </a:cubicBezTo>
                <a:cubicBezTo>
                  <a:pt x="1" y="10031"/>
                  <a:pt x="0" y="10018"/>
                  <a:pt x="0" y="1000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50" name=""/>
          <p:cNvSpPr/>
          <p:nvPr/>
        </p:nvSpPr>
        <p:spPr>
          <a:xfrm>
            <a:off x="7161480" y="1946880"/>
            <a:ext cx="484920" cy="484920"/>
          </a:xfrm>
          <a:custGeom>
            <a:avLst/>
            <a:gdLst/>
            <a:ahLst/>
            <a:rect l="0" t="0" r="r" b="b"/>
            <a:pathLst>
              <a:path w="1347" h="1347">
                <a:moveTo>
                  <a:pt x="1347" y="674"/>
                </a:moveTo>
                <a:cubicBezTo>
                  <a:pt x="1347" y="696"/>
                  <a:pt x="1346" y="718"/>
                  <a:pt x="1344" y="740"/>
                </a:cubicBezTo>
                <a:cubicBezTo>
                  <a:pt x="1342" y="762"/>
                  <a:pt x="1339" y="784"/>
                  <a:pt x="1335" y="806"/>
                </a:cubicBezTo>
                <a:cubicBezTo>
                  <a:pt x="1330" y="827"/>
                  <a:pt x="1325" y="849"/>
                  <a:pt x="1318" y="870"/>
                </a:cubicBezTo>
                <a:cubicBezTo>
                  <a:pt x="1312" y="891"/>
                  <a:pt x="1305" y="912"/>
                  <a:pt x="1296" y="932"/>
                </a:cubicBezTo>
                <a:cubicBezTo>
                  <a:pt x="1288" y="952"/>
                  <a:pt x="1278" y="972"/>
                  <a:pt x="1268" y="992"/>
                </a:cubicBezTo>
                <a:cubicBezTo>
                  <a:pt x="1258" y="1011"/>
                  <a:pt x="1246" y="1030"/>
                  <a:pt x="1234" y="1048"/>
                </a:cubicBezTo>
                <a:cubicBezTo>
                  <a:pt x="1222" y="1067"/>
                  <a:pt x="1209" y="1084"/>
                  <a:pt x="1195" y="1101"/>
                </a:cubicBezTo>
                <a:cubicBezTo>
                  <a:pt x="1181" y="1118"/>
                  <a:pt x="1166" y="1135"/>
                  <a:pt x="1150" y="1150"/>
                </a:cubicBezTo>
                <a:cubicBezTo>
                  <a:pt x="1135" y="1166"/>
                  <a:pt x="1118" y="1181"/>
                  <a:pt x="1101" y="1195"/>
                </a:cubicBezTo>
                <a:cubicBezTo>
                  <a:pt x="1084" y="1209"/>
                  <a:pt x="1067" y="1222"/>
                  <a:pt x="1048" y="1234"/>
                </a:cubicBezTo>
                <a:cubicBezTo>
                  <a:pt x="1030" y="1246"/>
                  <a:pt x="1011" y="1258"/>
                  <a:pt x="992" y="1268"/>
                </a:cubicBezTo>
                <a:cubicBezTo>
                  <a:pt x="972" y="1278"/>
                  <a:pt x="951" y="1288"/>
                  <a:pt x="931" y="1296"/>
                </a:cubicBezTo>
                <a:cubicBezTo>
                  <a:pt x="911" y="1305"/>
                  <a:pt x="890" y="1312"/>
                  <a:pt x="869" y="1319"/>
                </a:cubicBezTo>
                <a:cubicBezTo>
                  <a:pt x="848" y="1325"/>
                  <a:pt x="826" y="1330"/>
                  <a:pt x="805" y="1335"/>
                </a:cubicBezTo>
                <a:cubicBezTo>
                  <a:pt x="783" y="1339"/>
                  <a:pt x="761" y="1342"/>
                  <a:pt x="739" y="1344"/>
                </a:cubicBezTo>
                <a:cubicBezTo>
                  <a:pt x="717" y="1346"/>
                  <a:pt x="695" y="1347"/>
                  <a:pt x="673" y="1347"/>
                </a:cubicBezTo>
                <a:cubicBezTo>
                  <a:pt x="651" y="1347"/>
                  <a:pt x="629" y="1346"/>
                  <a:pt x="607" y="1344"/>
                </a:cubicBezTo>
                <a:cubicBezTo>
                  <a:pt x="585" y="1342"/>
                  <a:pt x="564" y="1339"/>
                  <a:pt x="542" y="1335"/>
                </a:cubicBezTo>
                <a:cubicBezTo>
                  <a:pt x="520" y="1330"/>
                  <a:pt x="499" y="1325"/>
                  <a:pt x="478" y="1319"/>
                </a:cubicBezTo>
                <a:cubicBezTo>
                  <a:pt x="457" y="1312"/>
                  <a:pt x="436" y="1305"/>
                  <a:pt x="416" y="1296"/>
                </a:cubicBezTo>
                <a:cubicBezTo>
                  <a:pt x="395" y="1288"/>
                  <a:pt x="375" y="1278"/>
                  <a:pt x="356" y="1268"/>
                </a:cubicBezTo>
                <a:cubicBezTo>
                  <a:pt x="336" y="1258"/>
                  <a:pt x="318" y="1246"/>
                  <a:pt x="299" y="1234"/>
                </a:cubicBezTo>
                <a:cubicBezTo>
                  <a:pt x="281" y="1222"/>
                  <a:pt x="263" y="1209"/>
                  <a:pt x="246" y="1195"/>
                </a:cubicBezTo>
                <a:cubicBezTo>
                  <a:pt x="229" y="1181"/>
                  <a:pt x="213" y="1166"/>
                  <a:pt x="197" y="1150"/>
                </a:cubicBezTo>
                <a:cubicBezTo>
                  <a:pt x="182" y="1135"/>
                  <a:pt x="167" y="1118"/>
                  <a:pt x="153" y="1101"/>
                </a:cubicBezTo>
                <a:cubicBezTo>
                  <a:pt x="139" y="1084"/>
                  <a:pt x="126" y="1067"/>
                  <a:pt x="114" y="1048"/>
                </a:cubicBezTo>
                <a:cubicBezTo>
                  <a:pt x="101" y="1030"/>
                  <a:pt x="90" y="1011"/>
                  <a:pt x="80" y="992"/>
                </a:cubicBezTo>
                <a:cubicBezTo>
                  <a:pt x="69" y="972"/>
                  <a:pt x="60" y="952"/>
                  <a:pt x="51" y="932"/>
                </a:cubicBezTo>
                <a:cubicBezTo>
                  <a:pt x="43" y="912"/>
                  <a:pt x="35" y="891"/>
                  <a:pt x="29" y="870"/>
                </a:cubicBezTo>
                <a:cubicBezTo>
                  <a:pt x="23" y="849"/>
                  <a:pt x="17" y="827"/>
                  <a:pt x="13" y="806"/>
                </a:cubicBezTo>
                <a:cubicBezTo>
                  <a:pt x="9" y="784"/>
                  <a:pt x="5" y="762"/>
                  <a:pt x="3" y="740"/>
                </a:cubicBezTo>
                <a:cubicBezTo>
                  <a:pt x="1" y="718"/>
                  <a:pt x="0" y="696"/>
                  <a:pt x="0" y="674"/>
                </a:cubicBezTo>
                <a:cubicBezTo>
                  <a:pt x="0" y="652"/>
                  <a:pt x="1" y="629"/>
                  <a:pt x="3" y="607"/>
                </a:cubicBezTo>
                <a:cubicBezTo>
                  <a:pt x="5" y="585"/>
                  <a:pt x="9" y="564"/>
                  <a:pt x="13" y="542"/>
                </a:cubicBezTo>
                <a:cubicBezTo>
                  <a:pt x="17" y="520"/>
                  <a:pt x="23" y="499"/>
                  <a:pt x="29" y="478"/>
                </a:cubicBezTo>
                <a:cubicBezTo>
                  <a:pt x="35" y="457"/>
                  <a:pt x="43" y="436"/>
                  <a:pt x="51" y="416"/>
                </a:cubicBezTo>
                <a:cubicBezTo>
                  <a:pt x="60" y="395"/>
                  <a:pt x="69" y="375"/>
                  <a:pt x="80" y="356"/>
                </a:cubicBezTo>
                <a:cubicBezTo>
                  <a:pt x="90" y="337"/>
                  <a:pt x="101" y="318"/>
                  <a:pt x="114" y="299"/>
                </a:cubicBezTo>
                <a:cubicBezTo>
                  <a:pt x="126" y="281"/>
                  <a:pt x="139" y="263"/>
                  <a:pt x="153" y="246"/>
                </a:cubicBezTo>
                <a:cubicBezTo>
                  <a:pt x="167" y="229"/>
                  <a:pt x="182" y="213"/>
                  <a:pt x="197" y="197"/>
                </a:cubicBezTo>
                <a:cubicBezTo>
                  <a:pt x="213" y="182"/>
                  <a:pt x="229" y="167"/>
                  <a:pt x="246" y="153"/>
                </a:cubicBezTo>
                <a:cubicBezTo>
                  <a:pt x="263" y="139"/>
                  <a:pt x="281" y="126"/>
                  <a:pt x="299" y="114"/>
                </a:cubicBezTo>
                <a:cubicBezTo>
                  <a:pt x="318" y="101"/>
                  <a:pt x="336" y="90"/>
                  <a:pt x="356" y="80"/>
                </a:cubicBezTo>
                <a:cubicBezTo>
                  <a:pt x="375" y="69"/>
                  <a:pt x="395" y="60"/>
                  <a:pt x="416" y="51"/>
                </a:cubicBezTo>
                <a:cubicBezTo>
                  <a:pt x="436" y="43"/>
                  <a:pt x="457" y="36"/>
                  <a:pt x="478" y="29"/>
                </a:cubicBezTo>
                <a:cubicBezTo>
                  <a:pt x="499" y="23"/>
                  <a:pt x="520" y="17"/>
                  <a:pt x="542" y="13"/>
                </a:cubicBezTo>
                <a:cubicBezTo>
                  <a:pt x="564" y="9"/>
                  <a:pt x="585" y="6"/>
                  <a:pt x="607" y="3"/>
                </a:cubicBezTo>
                <a:cubicBezTo>
                  <a:pt x="629" y="1"/>
                  <a:pt x="651" y="0"/>
                  <a:pt x="673" y="0"/>
                </a:cubicBezTo>
                <a:cubicBezTo>
                  <a:pt x="695" y="0"/>
                  <a:pt x="717" y="1"/>
                  <a:pt x="739" y="3"/>
                </a:cubicBezTo>
                <a:cubicBezTo>
                  <a:pt x="761" y="6"/>
                  <a:pt x="783" y="9"/>
                  <a:pt x="805" y="13"/>
                </a:cubicBezTo>
                <a:cubicBezTo>
                  <a:pt x="826" y="17"/>
                  <a:pt x="848" y="23"/>
                  <a:pt x="869" y="29"/>
                </a:cubicBezTo>
                <a:cubicBezTo>
                  <a:pt x="890" y="36"/>
                  <a:pt x="911" y="43"/>
                  <a:pt x="931" y="51"/>
                </a:cubicBezTo>
                <a:cubicBezTo>
                  <a:pt x="951" y="60"/>
                  <a:pt x="972" y="69"/>
                  <a:pt x="992" y="80"/>
                </a:cubicBezTo>
                <a:cubicBezTo>
                  <a:pt x="1011" y="90"/>
                  <a:pt x="1030" y="101"/>
                  <a:pt x="1048" y="114"/>
                </a:cubicBezTo>
                <a:cubicBezTo>
                  <a:pt x="1067" y="126"/>
                  <a:pt x="1084" y="139"/>
                  <a:pt x="1101" y="153"/>
                </a:cubicBezTo>
                <a:cubicBezTo>
                  <a:pt x="1118" y="167"/>
                  <a:pt x="1135" y="182"/>
                  <a:pt x="1150" y="197"/>
                </a:cubicBezTo>
                <a:cubicBezTo>
                  <a:pt x="1166" y="213"/>
                  <a:pt x="1181" y="229"/>
                  <a:pt x="1195" y="246"/>
                </a:cubicBezTo>
                <a:cubicBezTo>
                  <a:pt x="1209" y="263"/>
                  <a:pt x="1222" y="281"/>
                  <a:pt x="1234" y="299"/>
                </a:cubicBezTo>
                <a:cubicBezTo>
                  <a:pt x="1246" y="318"/>
                  <a:pt x="1258" y="337"/>
                  <a:pt x="1268" y="356"/>
                </a:cubicBezTo>
                <a:cubicBezTo>
                  <a:pt x="1278" y="375"/>
                  <a:pt x="1288" y="395"/>
                  <a:pt x="1296" y="416"/>
                </a:cubicBezTo>
                <a:cubicBezTo>
                  <a:pt x="1305" y="436"/>
                  <a:pt x="1312" y="457"/>
                  <a:pt x="1318" y="478"/>
                </a:cubicBezTo>
                <a:cubicBezTo>
                  <a:pt x="1325" y="499"/>
                  <a:pt x="1330" y="520"/>
                  <a:pt x="1335" y="542"/>
                </a:cubicBezTo>
                <a:cubicBezTo>
                  <a:pt x="1339" y="564"/>
                  <a:pt x="1342" y="585"/>
                  <a:pt x="1344" y="607"/>
                </a:cubicBezTo>
                <a:cubicBezTo>
                  <a:pt x="1346" y="629"/>
                  <a:pt x="1347" y="652"/>
                  <a:pt x="1347" y="674"/>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51" name=""/>
          <p:cNvSpPr/>
          <p:nvPr/>
        </p:nvSpPr>
        <p:spPr>
          <a:xfrm>
            <a:off x="7161480" y="1946880"/>
            <a:ext cx="484920" cy="484920"/>
          </a:xfrm>
          <a:custGeom>
            <a:avLst/>
            <a:gdLst/>
            <a:ahLst/>
            <a:rect l="0" t="0" r="r" b="b"/>
            <a:pathLst>
              <a:path fill="none" w="1347" h="1347">
                <a:moveTo>
                  <a:pt x="1347" y="674"/>
                </a:moveTo>
                <a:cubicBezTo>
                  <a:pt x="1347" y="696"/>
                  <a:pt x="1346" y="718"/>
                  <a:pt x="1344" y="740"/>
                </a:cubicBezTo>
                <a:cubicBezTo>
                  <a:pt x="1342" y="762"/>
                  <a:pt x="1339" y="784"/>
                  <a:pt x="1335" y="806"/>
                </a:cubicBezTo>
                <a:cubicBezTo>
                  <a:pt x="1330" y="827"/>
                  <a:pt x="1325" y="849"/>
                  <a:pt x="1318" y="870"/>
                </a:cubicBezTo>
                <a:cubicBezTo>
                  <a:pt x="1312" y="891"/>
                  <a:pt x="1305" y="912"/>
                  <a:pt x="1296" y="932"/>
                </a:cubicBezTo>
                <a:cubicBezTo>
                  <a:pt x="1288" y="952"/>
                  <a:pt x="1278" y="972"/>
                  <a:pt x="1268" y="992"/>
                </a:cubicBezTo>
                <a:cubicBezTo>
                  <a:pt x="1258" y="1011"/>
                  <a:pt x="1246" y="1030"/>
                  <a:pt x="1234" y="1048"/>
                </a:cubicBezTo>
                <a:cubicBezTo>
                  <a:pt x="1222" y="1067"/>
                  <a:pt x="1209" y="1084"/>
                  <a:pt x="1195" y="1101"/>
                </a:cubicBezTo>
                <a:cubicBezTo>
                  <a:pt x="1181" y="1118"/>
                  <a:pt x="1166" y="1135"/>
                  <a:pt x="1150" y="1150"/>
                </a:cubicBezTo>
                <a:cubicBezTo>
                  <a:pt x="1135" y="1166"/>
                  <a:pt x="1118" y="1181"/>
                  <a:pt x="1101" y="1195"/>
                </a:cubicBezTo>
                <a:cubicBezTo>
                  <a:pt x="1084" y="1209"/>
                  <a:pt x="1067" y="1222"/>
                  <a:pt x="1048" y="1234"/>
                </a:cubicBezTo>
                <a:cubicBezTo>
                  <a:pt x="1030" y="1246"/>
                  <a:pt x="1011" y="1258"/>
                  <a:pt x="992" y="1268"/>
                </a:cubicBezTo>
                <a:cubicBezTo>
                  <a:pt x="972" y="1278"/>
                  <a:pt x="951" y="1288"/>
                  <a:pt x="931" y="1296"/>
                </a:cubicBezTo>
                <a:cubicBezTo>
                  <a:pt x="911" y="1305"/>
                  <a:pt x="890" y="1312"/>
                  <a:pt x="869" y="1319"/>
                </a:cubicBezTo>
                <a:cubicBezTo>
                  <a:pt x="848" y="1325"/>
                  <a:pt x="826" y="1330"/>
                  <a:pt x="805" y="1335"/>
                </a:cubicBezTo>
                <a:cubicBezTo>
                  <a:pt x="783" y="1339"/>
                  <a:pt x="761" y="1342"/>
                  <a:pt x="739" y="1344"/>
                </a:cubicBezTo>
                <a:cubicBezTo>
                  <a:pt x="717" y="1346"/>
                  <a:pt x="695" y="1347"/>
                  <a:pt x="673" y="1347"/>
                </a:cubicBezTo>
                <a:cubicBezTo>
                  <a:pt x="651" y="1347"/>
                  <a:pt x="629" y="1346"/>
                  <a:pt x="607" y="1344"/>
                </a:cubicBezTo>
                <a:cubicBezTo>
                  <a:pt x="585" y="1342"/>
                  <a:pt x="564" y="1339"/>
                  <a:pt x="542" y="1335"/>
                </a:cubicBezTo>
                <a:cubicBezTo>
                  <a:pt x="520" y="1330"/>
                  <a:pt x="499" y="1325"/>
                  <a:pt x="478" y="1319"/>
                </a:cubicBezTo>
                <a:cubicBezTo>
                  <a:pt x="457" y="1312"/>
                  <a:pt x="436" y="1305"/>
                  <a:pt x="416" y="1296"/>
                </a:cubicBezTo>
                <a:cubicBezTo>
                  <a:pt x="395" y="1288"/>
                  <a:pt x="375" y="1278"/>
                  <a:pt x="356" y="1268"/>
                </a:cubicBezTo>
                <a:cubicBezTo>
                  <a:pt x="336" y="1258"/>
                  <a:pt x="318" y="1246"/>
                  <a:pt x="299" y="1234"/>
                </a:cubicBezTo>
                <a:cubicBezTo>
                  <a:pt x="281" y="1222"/>
                  <a:pt x="263" y="1209"/>
                  <a:pt x="246" y="1195"/>
                </a:cubicBezTo>
                <a:cubicBezTo>
                  <a:pt x="229" y="1181"/>
                  <a:pt x="213" y="1166"/>
                  <a:pt x="197" y="1150"/>
                </a:cubicBezTo>
                <a:cubicBezTo>
                  <a:pt x="182" y="1135"/>
                  <a:pt x="167" y="1118"/>
                  <a:pt x="153" y="1101"/>
                </a:cubicBezTo>
                <a:cubicBezTo>
                  <a:pt x="139" y="1084"/>
                  <a:pt x="126" y="1067"/>
                  <a:pt x="114" y="1048"/>
                </a:cubicBezTo>
                <a:cubicBezTo>
                  <a:pt x="101" y="1030"/>
                  <a:pt x="90" y="1011"/>
                  <a:pt x="80" y="992"/>
                </a:cubicBezTo>
                <a:cubicBezTo>
                  <a:pt x="69" y="972"/>
                  <a:pt x="60" y="952"/>
                  <a:pt x="51" y="932"/>
                </a:cubicBezTo>
                <a:cubicBezTo>
                  <a:pt x="43" y="912"/>
                  <a:pt x="35" y="891"/>
                  <a:pt x="29" y="870"/>
                </a:cubicBezTo>
                <a:cubicBezTo>
                  <a:pt x="23" y="849"/>
                  <a:pt x="17" y="827"/>
                  <a:pt x="13" y="806"/>
                </a:cubicBezTo>
                <a:cubicBezTo>
                  <a:pt x="9" y="784"/>
                  <a:pt x="5" y="762"/>
                  <a:pt x="3" y="740"/>
                </a:cubicBezTo>
                <a:cubicBezTo>
                  <a:pt x="1" y="718"/>
                  <a:pt x="0" y="696"/>
                  <a:pt x="0" y="674"/>
                </a:cubicBezTo>
                <a:cubicBezTo>
                  <a:pt x="0" y="652"/>
                  <a:pt x="1" y="629"/>
                  <a:pt x="3" y="607"/>
                </a:cubicBezTo>
                <a:cubicBezTo>
                  <a:pt x="5" y="585"/>
                  <a:pt x="9" y="564"/>
                  <a:pt x="13" y="542"/>
                </a:cubicBezTo>
                <a:cubicBezTo>
                  <a:pt x="17" y="520"/>
                  <a:pt x="23" y="499"/>
                  <a:pt x="29" y="478"/>
                </a:cubicBezTo>
                <a:cubicBezTo>
                  <a:pt x="35" y="457"/>
                  <a:pt x="43" y="436"/>
                  <a:pt x="51" y="416"/>
                </a:cubicBezTo>
                <a:cubicBezTo>
                  <a:pt x="60" y="395"/>
                  <a:pt x="69" y="375"/>
                  <a:pt x="80" y="356"/>
                </a:cubicBezTo>
                <a:cubicBezTo>
                  <a:pt x="90" y="337"/>
                  <a:pt x="101" y="318"/>
                  <a:pt x="114" y="299"/>
                </a:cubicBezTo>
                <a:cubicBezTo>
                  <a:pt x="126" y="281"/>
                  <a:pt x="139" y="263"/>
                  <a:pt x="153" y="246"/>
                </a:cubicBezTo>
                <a:cubicBezTo>
                  <a:pt x="167" y="229"/>
                  <a:pt x="182" y="213"/>
                  <a:pt x="197" y="197"/>
                </a:cubicBezTo>
                <a:cubicBezTo>
                  <a:pt x="213" y="182"/>
                  <a:pt x="229" y="167"/>
                  <a:pt x="246" y="153"/>
                </a:cubicBezTo>
                <a:cubicBezTo>
                  <a:pt x="263" y="139"/>
                  <a:pt x="281" y="126"/>
                  <a:pt x="299" y="114"/>
                </a:cubicBezTo>
                <a:cubicBezTo>
                  <a:pt x="318" y="101"/>
                  <a:pt x="336" y="90"/>
                  <a:pt x="356" y="80"/>
                </a:cubicBezTo>
                <a:cubicBezTo>
                  <a:pt x="375" y="69"/>
                  <a:pt x="395" y="60"/>
                  <a:pt x="416" y="51"/>
                </a:cubicBezTo>
                <a:cubicBezTo>
                  <a:pt x="436" y="43"/>
                  <a:pt x="457" y="36"/>
                  <a:pt x="478" y="29"/>
                </a:cubicBezTo>
                <a:cubicBezTo>
                  <a:pt x="499" y="23"/>
                  <a:pt x="520" y="17"/>
                  <a:pt x="542" y="13"/>
                </a:cubicBezTo>
                <a:cubicBezTo>
                  <a:pt x="564" y="9"/>
                  <a:pt x="585" y="6"/>
                  <a:pt x="607" y="3"/>
                </a:cubicBezTo>
                <a:cubicBezTo>
                  <a:pt x="629" y="1"/>
                  <a:pt x="651" y="0"/>
                  <a:pt x="673" y="0"/>
                </a:cubicBezTo>
                <a:cubicBezTo>
                  <a:pt x="695" y="0"/>
                  <a:pt x="717" y="1"/>
                  <a:pt x="739" y="3"/>
                </a:cubicBezTo>
                <a:cubicBezTo>
                  <a:pt x="761" y="6"/>
                  <a:pt x="783" y="9"/>
                  <a:pt x="805" y="13"/>
                </a:cubicBezTo>
                <a:cubicBezTo>
                  <a:pt x="826" y="17"/>
                  <a:pt x="848" y="23"/>
                  <a:pt x="869" y="29"/>
                </a:cubicBezTo>
                <a:cubicBezTo>
                  <a:pt x="890" y="36"/>
                  <a:pt x="911" y="43"/>
                  <a:pt x="931" y="51"/>
                </a:cubicBezTo>
                <a:cubicBezTo>
                  <a:pt x="951" y="60"/>
                  <a:pt x="972" y="69"/>
                  <a:pt x="992" y="80"/>
                </a:cubicBezTo>
                <a:cubicBezTo>
                  <a:pt x="1011" y="90"/>
                  <a:pt x="1030" y="101"/>
                  <a:pt x="1048" y="114"/>
                </a:cubicBezTo>
                <a:cubicBezTo>
                  <a:pt x="1067" y="126"/>
                  <a:pt x="1084" y="139"/>
                  <a:pt x="1101" y="153"/>
                </a:cubicBezTo>
                <a:cubicBezTo>
                  <a:pt x="1118" y="167"/>
                  <a:pt x="1135" y="182"/>
                  <a:pt x="1150" y="197"/>
                </a:cubicBezTo>
                <a:cubicBezTo>
                  <a:pt x="1166" y="213"/>
                  <a:pt x="1181" y="229"/>
                  <a:pt x="1195" y="246"/>
                </a:cubicBezTo>
                <a:cubicBezTo>
                  <a:pt x="1209" y="263"/>
                  <a:pt x="1222" y="281"/>
                  <a:pt x="1234" y="299"/>
                </a:cubicBezTo>
                <a:cubicBezTo>
                  <a:pt x="1246" y="318"/>
                  <a:pt x="1258" y="337"/>
                  <a:pt x="1268" y="356"/>
                </a:cubicBezTo>
                <a:cubicBezTo>
                  <a:pt x="1278" y="375"/>
                  <a:pt x="1288" y="395"/>
                  <a:pt x="1296" y="416"/>
                </a:cubicBezTo>
                <a:cubicBezTo>
                  <a:pt x="1305" y="436"/>
                  <a:pt x="1312" y="457"/>
                  <a:pt x="1318" y="478"/>
                </a:cubicBezTo>
                <a:cubicBezTo>
                  <a:pt x="1325" y="499"/>
                  <a:pt x="1330" y="520"/>
                  <a:pt x="1335" y="542"/>
                </a:cubicBezTo>
                <a:cubicBezTo>
                  <a:pt x="1339" y="564"/>
                  <a:pt x="1342" y="585"/>
                  <a:pt x="1344" y="607"/>
                </a:cubicBezTo>
                <a:cubicBezTo>
                  <a:pt x="1346" y="629"/>
                  <a:pt x="1347" y="652"/>
                  <a:pt x="1347" y="674"/>
                </a:cubicBezTo>
              </a:path>
            </a:pathLst>
          </a:custGeom>
          <a:ln w="16560">
            <a:solidFill>
              <a:srgbClr val="0066cc"/>
            </a:solidFill>
            <a:miter/>
          </a:ln>
        </p:spPr>
        <p:txBody>
          <a:bodyPr lIns="8280" rIns="8280" tIns="8280" bIns="8280" anchor="t">
            <a:noAutofit/>
          </a:bodyPr>
          <a:p>
            <a:endParaRPr b="0" lang="en-US" sz="2400" strike="noStrike" u="none">
              <a:solidFill>
                <a:srgbClr val="000000"/>
              </a:solidFill>
              <a:effectLst/>
              <a:uFillTx/>
              <a:latin typeface="Times New Roman"/>
            </a:endParaRPr>
          </a:p>
        </p:txBody>
      </p:sp>
      <p:sp>
        <p:nvSpPr>
          <p:cNvPr id="752" name=""/>
          <p:cNvSpPr/>
          <p:nvPr/>
        </p:nvSpPr>
        <p:spPr>
          <a:xfrm>
            <a:off x="6609960" y="1403640"/>
            <a:ext cx="234360" cy="334800"/>
          </a:xfrm>
          <a:custGeom>
            <a:avLst/>
            <a:gdLst/>
            <a:ahLst/>
            <a:rect l="0" t="0" r="r" b="b"/>
            <a:pathLst>
              <a:path w="651" h="930">
                <a:moveTo>
                  <a:pt x="0" y="466"/>
                </a:moveTo>
                <a:cubicBezTo>
                  <a:pt x="0" y="435"/>
                  <a:pt x="2" y="405"/>
                  <a:pt x="6" y="375"/>
                </a:cubicBezTo>
                <a:cubicBezTo>
                  <a:pt x="10" y="345"/>
                  <a:pt x="16" y="316"/>
                  <a:pt x="25" y="288"/>
                </a:cubicBezTo>
                <a:cubicBezTo>
                  <a:pt x="33" y="259"/>
                  <a:pt x="43" y="232"/>
                  <a:pt x="54" y="207"/>
                </a:cubicBezTo>
                <a:cubicBezTo>
                  <a:pt x="66" y="181"/>
                  <a:pt x="79" y="158"/>
                  <a:pt x="94" y="136"/>
                </a:cubicBezTo>
                <a:cubicBezTo>
                  <a:pt x="109" y="115"/>
                  <a:pt x="126" y="95"/>
                  <a:pt x="144" y="79"/>
                </a:cubicBezTo>
                <a:cubicBezTo>
                  <a:pt x="162" y="62"/>
                  <a:pt x="180" y="47"/>
                  <a:pt x="200" y="36"/>
                </a:cubicBezTo>
                <a:cubicBezTo>
                  <a:pt x="219" y="24"/>
                  <a:pt x="240" y="15"/>
                  <a:pt x="260" y="9"/>
                </a:cubicBezTo>
                <a:cubicBezTo>
                  <a:pt x="281" y="3"/>
                  <a:pt x="302" y="0"/>
                  <a:pt x="323" y="0"/>
                </a:cubicBezTo>
                <a:lnTo>
                  <a:pt x="329" y="0"/>
                </a:lnTo>
                <a:cubicBezTo>
                  <a:pt x="350" y="0"/>
                  <a:pt x="371" y="3"/>
                  <a:pt x="392" y="9"/>
                </a:cubicBezTo>
                <a:cubicBezTo>
                  <a:pt x="412" y="15"/>
                  <a:pt x="433" y="24"/>
                  <a:pt x="452" y="36"/>
                </a:cubicBezTo>
                <a:cubicBezTo>
                  <a:pt x="472" y="47"/>
                  <a:pt x="490" y="62"/>
                  <a:pt x="508" y="79"/>
                </a:cubicBezTo>
                <a:cubicBezTo>
                  <a:pt x="525" y="95"/>
                  <a:pt x="542" y="115"/>
                  <a:pt x="557" y="136"/>
                </a:cubicBezTo>
                <a:cubicBezTo>
                  <a:pt x="572" y="158"/>
                  <a:pt x="585" y="181"/>
                  <a:pt x="597" y="207"/>
                </a:cubicBezTo>
                <a:cubicBezTo>
                  <a:pt x="608" y="232"/>
                  <a:pt x="618" y="259"/>
                  <a:pt x="626" y="288"/>
                </a:cubicBezTo>
                <a:cubicBezTo>
                  <a:pt x="635" y="316"/>
                  <a:pt x="641" y="345"/>
                  <a:pt x="645" y="375"/>
                </a:cubicBezTo>
                <a:cubicBezTo>
                  <a:pt x="649" y="405"/>
                  <a:pt x="651" y="435"/>
                  <a:pt x="651" y="466"/>
                </a:cubicBezTo>
                <a:cubicBezTo>
                  <a:pt x="651" y="496"/>
                  <a:pt x="649" y="526"/>
                  <a:pt x="645" y="556"/>
                </a:cubicBezTo>
                <a:cubicBezTo>
                  <a:pt x="641" y="586"/>
                  <a:pt x="635" y="615"/>
                  <a:pt x="626" y="643"/>
                </a:cubicBezTo>
                <a:cubicBezTo>
                  <a:pt x="618" y="671"/>
                  <a:pt x="608" y="698"/>
                  <a:pt x="597" y="723"/>
                </a:cubicBezTo>
                <a:cubicBezTo>
                  <a:pt x="585" y="749"/>
                  <a:pt x="572" y="772"/>
                  <a:pt x="557" y="794"/>
                </a:cubicBezTo>
                <a:cubicBezTo>
                  <a:pt x="542" y="815"/>
                  <a:pt x="525" y="835"/>
                  <a:pt x="508" y="852"/>
                </a:cubicBezTo>
                <a:cubicBezTo>
                  <a:pt x="490" y="869"/>
                  <a:pt x="472" y="883"/>
                  <a:pt x="452" y="894"/>
                </a:cubicBezTo>
                <a:cubicBezTo>
                  <a:pt x="433" y="906"/>
                  <a:pt x="412" y="915"/>
                  <a:pt x="392" y="921"/>
                </a:cubicBezTo>
                <a:cubicBezTo>
                  <a:pt x="371" y="927"/>
                  <a:pt x="350" y="930"/>
                  <a:pt x="329" y="930"/>
                </a:cubicBezTo>
                <a:lnTo>
                  <a:pt x="323" y="930"/>
                </a:lnTo>
                <a:cubicBezTo>
                  <a:pt x="302" y="930"/>
                  <a:pt x="281" y="927"/>
                  <a:pt x="260" y="921"/>
                </a:cubicBezTo>
                <a:cubicBezTo>
                  <a:pt x="240" y="915"/>
                  <a:pt x="219" y="906"/>
                  <a:pt x="200" y="894"/>
                </a:cubicBezTo>
                <a:cubicBezTo>
                  <a:pt x="180" y="883"/>
                  <a:pt x="162" y="869"/>
                  <a:pt x="144" y="852"/>
                </a:cubicBezTo>
                <a:cubicBezTo>
                  <a:pt x="126" y="835"/>
                  <a:pt x="109" y="815"/>
                  <a:pt x="94" y="794"/>
                </a:cubicBezTo>
                <a:cubicBezTo>
                  <a:pt x="79" y="772"/>
                  <a:pt x="66" y="749"/>
                  <a:pt x="54" y="723"/>
                </a:cubicBezTo>
                <a:cubicBezTo>
                  <a:pt x="43" y="698"/>
                  <a:pt x="33" y="671"/>
                  <a:pt x="25" y="643"/>
                </a:cubicBezTo>
                <a:cubicBezTo>
                  <a:pt x="16" y="615"/>
                  <a:pt x="10" y="586"/>
                  <a:pt x="6" y="556"/>
                </a:cubicBezTo>
                <a:cubicBezTo>
                  <a:pt x="2" y="526"/>
                  <a:pt x="0" y="496"/>
                  <a:pt x="0" y="46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53" name=""/>
          <p:cNvSpPr txBox="1"/>
          <p:nvPr/>
        </p:nvSpPr>
        <p:spPr>
          <a:xfrm>
            <a:off x="4753440" y="4418640"/>
            <a:ext cx="671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組織文化</a:t>
            </a:r>
            <a:endParaRPr b="0" lang="en-US" sz="1320" strike="noStrike" u="none">
              <a:solidFill>
                <a:srgbClr val="000000"/>
              </a:solidFill>
              <a:effectLst/>
              <a:uFillTx/>
              <a:latin typeface="Times New Roman"/>
            </a:endParaRPr>
          </a:p>
        </p:txBody>
      </p:sp>
      <p:sp>
        <p:nvSpPr>
          <p:cNvPr id="754" name=""/>
          <p:cNvSpPr txBox="1"/>
          <p:nvPr/>
        </p:nvSpPr>
        <p:spPr>
          <a:xfrm>
            <a:off x="6681240" y="1478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4</a:t>
            </a:r>
            <a:endParaRPr b="0" lang="en-US" sz="1320" strike="noStrike" u="none">
              <a:solidFill>
                <a:srgbClr val="000000"/>
              </a:solidFill>
              <a:effectLst/>
              <a:uFillTx/>
              <a:latin typeface="Times New Roman"/>
            </a:endParaRPr>
          </a:p>
        </p:txBody>
      </p:sp>
      <p:sp>
        <p:nvSpPr>
          <p:cNvPr id="755" name=""/>
          <p:cNvSpPr txBox="1"/>
          <p:nvPr/>
        </p:nvSpPr>
        <p:spPr>
          <a:xfrm>
            <a:off x="6927120" y="1311120"/>
            <a:ext cx="1221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適切なツール</a:t>
            </a:r>
            <a:endParaRPr b="0" lang="en-US" sz="1580" strike="noStrike" u="none">
              <a:solidFill>
                <a:srgbClr val="000000"/>
              </a:solidFill>
              <a:effectLst/>
              <a:uFillTx/>
              <a:latin typeface="Times New Roman"/>
            </a:endParaRPr>
          </a:p>
        </p:txBody>
      </p:sp>
      <p:pic>
        <p:nvPicPr>
          <p:cNvPr id="756" name="" descr=""/>
          <p:cNvPicPr/>
          <p:nvPr/>
        </p:nvPicPr>
        <p:blipFill>
          <a:blip r:embed="rId7"/>
          <a:stretch/>
        </p:blipFill>
        <p:spPr>
          <a:xfrm>
            <a:off x="7278840" y="2064240"/>
            <a:ext cx="250200" cy="250200"/>
          </a:xfrm>
          <a:prstGeom prst="rect">
            <a:avLst/>
          </a:prstGeom>
          <a:noFill/>
          <a:ln w="0">
            <a:noFill/>
          </a:ln>
        </p:spPr>
      </p:pic>
      <p:sp>
        <p:nvSpPr>
          <p:cNvPr id="757" name=""/>
          <p:cNvSpPr/>
          <p:nvPr/>
        </p:nvSpPr>
        <p:spPr>
          <a:xfrm>
            <a:off x="6651720" y="2665440"/>
            <a:ext cx="50400" cy="50760"/>
          </a:xfrm>
          <a:custGeom>
            <a:avLst/>
            <a:gdLst/>
            <a:ahLst/>
            <a:rect l="0" t="0" r="r" b="b"/>
            <a:pathLst>
              <a:path w="140" h="141">
                <a:moveTo>
                  <a:pt x="140" y="71"/>
                </a:moveTo>
                <a:cubicBezTo>
                  <a:pt x="140" y="80"/>
                  <a:pt x="139" y="89"/>
                  <a:pt x="135" y="98"/>
                </a:cubicBezTo>
                <a:cubicBezTo>
                  <a:pt x="132" y="106"/>
                  <a:pt x="127" y="114"/>
                  <a:pt x="120" y="120"/>
                </a:cubicBezTo>
                <a:cubicBezTo>
                  <a:pt x="113" y="127"/>
                  <a:pt x="106" y="132"/>
                  <a:pt x="97" y="135"/>
                </a:cubicBezTo>
                <a:cubicBezTo>
                  <a:pt x="89" y="139"/>
                  <a:pt x="79" y="141"/>
                  <a:pt x="70" y="141"/>
                </a:cubicBezTo>
                <a:cubicBezTo>
                  <a:pt x="60"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7"/>
                  <a:pt x="20" y="21"/>
                </a:cubicBezTo>
                <a:cubicBezTo>
                  <a:pt x="27" y="14"/>
                  <a:pt x="35" y="9"/>
                  <a:pt x="43" y="6"/>
                </a:cubicBezTo>
                <a:cubicBezTo>
                  <a:pt x="52" y="2"/>
                  <a:pt x="60" y="0"/>
                  <a:pt x="70" y="0"/>
                </a:cubicBezTo>
                <a:cubicBezTo>
                  <a:pt x="79" y="0"/>
                  <a:pt x="89" y="2"/>
                  <a:pt x="97" y="6"/>
                </a:cubicBezTo>
                <a:cubicBezTo>
                  <a:pt x="106" y="9"/>
                  <a:pt x="113" y="14"/>
                  <a:pt x="120" y="21"/>
                </a:cubicBezTo>
                <a:cubicBezTo>
                  <a:pt x="127" y="27"/>
                  <a:pt x="132"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58" name=""/>
          <p:cNvSpPr txBox="1"/>
          <p:nvPr/>
        </p:nvSpPr>
        <p:spPr>
          <a:xfrm>
            <a:off x="6927120" y="1578600"/>
            <a:ext cx="608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の選定</a:t>
            </a:r>
            <a:endParaRPr b="0" lang="en-US" sz="1580" strike="noStrike" u="none">
              <a:solidFill>
                <a:srgbClr val="000000"/>
              </a:solidFill>
              <a:effectLst/>
              <a:uFillTx/>
              <a:latin typeface="Times New Roman"/>
            </a:endParaRPr>
          </a:p>
        </p:txBody>
      </p:sp>
      <p:sp>
        <p:nvSpPr>
          <p:cNvPr id="759" name=""/>
          <p:cNvSpPr txBox="1"/>
          <p:nvPr/>
        </p:nvSpPr>
        <p:spPr>
          <a:xfrm>
            <a:off x="6812280" y="2580120"/>
            <a:ext cx="1349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自社の課題に適合</a:t>
            </a:r>
            <a:endParaRPr b="0" lang="en-US" sz="1320" strike="noStrike" u="none">
              <a:solidFill>
                <a:srgbClr val="000000"/>
              </a:solidFill>
              <a:effectLst/>
              <a:uFillTx/>
              <a:latin typeface="Times New Roman"/>
            </a:endParaRPr>
          </a:p>
        </p:txBody>
      </p:sp>
      <p:sp>
        <p:nvSpPr>
          <p:cNvPr id="760" name=""/>
          <p:cNvSpPr/>
          <p:nvPr/>
        </p:nvSpPr>
        <p:spPr>
          <a:xfrm>
            <a:off x="6651720" y="3200400"/>
            <a:ext cx="50400" cy="50400"/>
          </a:xfrm>
          <a:custGeom>
            <a:avLst/>
            <a:gdLst/>
            <a:ahLst/>
            <a:rect l="0" t="0" r="r" b="b"/>
            <a:pathLst>
              <a:path w="140" h="140">
                <a:moveTo>
                  <a:pt x="140" y="70"/>
                </a:moveTo>
                <a:cubicBezTo>
                  <a:pt x="140" y="80"/>
                  <a:pt x="139" y="89"/>
                  <a:pt x="135" y="97"/>
                </a:cubicBezTo>
                <a:cubicBezTo>
                  <a:pt x="132" y="106"/>
                  <a:pt x="127" y="113"/>
                  <a:pt x="120" y="120"/>
                </a:cubicBezTo>
                <a:cubicBezTo>
                  <a:pt x="113" y="127"/>
                  <a:pt x="106" y="132"/>
                  <a:pt x="97" y="135"/>
                </a:cubicBezTo>
                <a:cubicBezTo>
                  <a:pt x="89" y="139"/>
                  <a:pt x="79" y="140"/>
                  <a:pt x="70" y="140"/>
                </a:cubicBezTo>
                <a:cubicBezTo>
                  <a:pt x="60" y="140"/>
                  <a:pt x="52" y="139"/>
                  <a:pt x="43" y="135"/>
                </a:cubicBezTo>
                <a:cubicBezTo>
                  <a:pt x="35" y="132"/>
                  <a:pt x="27" y="127"/>
                  <a:pt x="20" y="120"/>
                </a:cubicBezTo>
                <a:cubicBezTo>
                  <a:pt x="14" y="113"/>
                  <a:pt x="9" y="106"/>
                  <a:pt x="5" y="97"/>
                </a:cubicBezTo>
                <a:cubicBezTo>
                  <a:pt x="2" y="89"/>
                  <a:pt x="0" y="80"/>
                  <a:pt x="0" y="70"/>
                </a:cubicBezTo>
                <a:cubicBezTo>
                  <a:pt x="0" y="61"/>
                  <a:pt x="2" y="52"/>
                  <a:pt x="5" y="43"/>
                </a:cubicBezTo>
                <a:cubicBezTo>
                  <a:pt x="9" y="35"/>
                  <a:pt x="14" y="27"/>
                  <a:pt x="20" y="20"/>
                </a:cubicBezTo>
                <a:cubicBezTo>
                  <a:pt x="27" y="14"/>
                  <a:pt x="35" y="9"/>
                  <a:pt x="43" y="5"/>
                </a:cubicBezTo>
                <a:cubicBezTo>
                  <a:pt x="52" y="2"/>
                  <a:pt x="60" y="0"/>
                  <a:pt x="70" y="0"/>
                </a:cubicBezTo>
                <a:cubicBezTo>
                  <a:pt x="79" y="0"/>
                  <a:pt x="89" y="2"/>
                  <a:pt x="97" y="5"/>
                </a:cubicBezTo>
                <a:cubicBezTo>
                  <a:pt x="106" y="9"/>
                  <a:pt x="113" y="14"/>
                  <a:pt x="120" y="20"/>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61" name=""/>
          <p:cNvSpPr txBox="1"/>
          <p:nvPr/>
        </p:nvSpPr>
        <p:spPr>
          <a:xfrm>
            <a:off x="6812280" y="2814120"/>
            <a:ext cx="515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するか</a:t>
            </a:r>
            <a:endParaRPr b="0" lang="en-US" sz="1320" strike="noStrike" u="none">
              <a:solidFill>
                <a:srgbClr val="000000"/>
              </a:solidFill>
              <a:effectLst/>
              <a:uFillTx/>
              <a:latin typeface="Times New Roman"/>
            </a:endParaRPr>
          </a:p>
        </p:txBody>
      </p:sp>
      <p:sp>
        <p:nvSpPr>
          <p:cNvPr id="762" name=""/>
          <p:cNvSpPr txBox="1"/>
          <p:nvPr/>
        </p:nvSpPr>
        <p:spPr>
          <a:xfrm>
            <a:off x="6812280" y="311472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操作のシンプルさ</a:t>
            </a:r>
            <a:endParaRPr b="0" lang="en-US" sz="1320" strike="noStrike" u="none">
              <a:solidFill>
                <a:srgbClr val="000000"/>
              </a:solidFill>
              <a:effectLst/>
              <a:uFillTx/>
              <a:latin typeface="Times New Roman"/>
            </a:endParaRPr>
          </a:p>
        </p:txBody>
      </p:sp>
      <p:sp>
        <p:nvSpPr>
          <p:cNvPr id="763" name=""/>
          <p:cNvSpPr/>
          <p:nvPr/>
        </p:nvSpPr>
        <p:spPr>
          <a:xfrm>
            <a:off x="6651720" y="3735360"/>
            <a:ext cx="50400" cy="50400"/>
          </a:xfrm>
          <a:custGeom>
            <a:avLst/>
            <a:gdLst/>
            <a:ahLst/>
            <a:rect l="0" t="0" r="r" b="b"/>
            <a:pathLst>
              <a:path w="140" h="140">
                <a:moveTo>
                  <a:pt x="140" y="69"/>
                </a:moveTo>
                <a:cubicBezTo>
                  <a:pt x="140" y="79"/>
                  <a:pt x="139" y="87"/>
                  <a:pt x="135" y="96"/>
                </a:cubicBezTo>
                <a:cubicBezTo>
                  <a:pt x="132" y="105"/>
                  <a:pt x="127" y="112"/>
                  <a:pt x="120" y="120"/>
                </a:cubicBezTo>
                <a:cubicBezTo>
                  <a:pt x="113" y="126"/>
                  <a:pt x="106" y="131"/>
                  <a:pt x="97" y="135"/>
                </a:cubicBezTo>
                <a:cubicBezTo>
                  <a:pt x="89" y="138"/>
                  <a:pt x="79" y="140"/>
                  <a:pt x="70" y="140"/>
                </a:cubicBezTo>
                <a:cubicBezTo>
                  <a:pt x="60" y="140"/>
                  <a:pt x="52" y="138"/>
                  <a:pt x="43" y="135"/>
                </a:cubicBezTo>
                <a:cubicBezTo>
                  <a:pt x="35" y="131"/>
                  <a:pt x="27" y="126"/>
                  <a:pt x="20" y="120"/>
                </a:cubicBezTo>
                <a:cubicBezTo>
                  <a:pt x="14" y="112"/>
                  <a:pt x="9" y="105"/>
                  <a:pt x="5" y="96"/>
                </a:cubicBezTo>
                <a:cubicBezTo>
                  <a:pt x="2" y="87"/>
                  <a:pt x="0" y="79"/>
                  <a:pt x="0" y="69"/>
                </a:cubicBezTo>
                <a:cubicBezTo>
                  <a:pt x="0" y="60"/>
                  <a:pt x="2" y="51"/>
                  <a:pt x="5" y="43"/>
                </a:cubicBezTo>
                <a:cubicBezTo>
                  <a:pt x="9" y="34"/>
                  <a:pt x="14" y="27"/>
                  <a:pt x="20" y="20"/>
                </a:cubicBezTo>
                <a:cubicBezTo>
                  <a:pt x="27" y="14"/>
                  <a:pt x="35" y="9"/>
                  <a:pt x="43" y="5"/>
                </a:cubicBezTo>
                <a:cubicBezTo>
                  <a:pt x="52" y="2"/>
                  <a:pt x="60" y="0"/>
                  <a:pt x="70" y="0"/>
                </a:cubicBezTo>
                <a:cubicBezTo>
                  <a:pt x="79" y="0"/>
                  <a:pt x="89" y="2"/>
                  <a:pt x="97" y="5"/>
                </a:cubicBezTo>
                <a:cubicBezTo>
                  <a:pt x="106" y="9"/>
                  <a:pt x="113" y="14"/>
                  <a:pt x="120" y="20"/>
                </a:cubicBezTo>
                <a:cubicBezTo>
                  <a:pt x="127" y="27"/>
                  <a:pt x="132" y="34"/>
                  <a:pt x="135" y="43"/>
                </a:cubicBezTo>
                <a:cubicBezTo>
                  <a:pt x="139"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64" name=""/>
          <p:cNvSpPr txBox="1"/>
          <p:nvPr/>
        </p:nvSpPr>
        <p:spPr>
          <a:xfrm>
            <a:off x="6812280" y="334872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を重視</a:t>
            </a:r>
            <a:endParaRPr b="0" lang="en-US" sz="1320" strike="noStrike" u="none">
              <a:solidFill>
                <a:srgbClr val="000000"/>
              </a:solidFill>
              <a:effectLst/>
              <a:uFillTx/>
              <a:latin typeface="Times New Roman"/>
            </a:endParaRPr>
          </a:p>
        </p:txBody>
      </p:sp>
      <p:sp>
        <p:nvSpPr>
          <p:cNvPr id="765" name=""/>
          <p:cNvSpPr txBox="1"/>
          <p:nvPr/>
        </p:nvSpPr>
        <p:spPr>
          <a:xfrm>
            <a:off x="6812280" y="364968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現在の業務との親</a:t>
            </a:r>
            <a:endParaRPr b="0" lang="en-US" sz="1320" strike="noStrike" u="none">
              <a:solidFill>
                <a:srgbClr val="000000"/>
              </a:solidFill>
              <a:effectLst/>
              <a:uFillTx/>
              <a:latin typeface="Times New Roman"/>
            </a:endParaRPr>
          </a:p>
        </p:txBody>
      </p:sp>
      <p:sp>
        <p:nvSpPr>
          <p:cNvPr id="766" name=""/>
          <p:cNvSpPr/>
          <p:nvPr/>
        </p:nvSpPr>
        <p:spPr>
          <a:xfrm>
            <a:off x="6651720" y="4269960"/>
            <a:ext cx="50400" cy="50760"/>
          </a:xfrm>
          <a:custGeom>
            <a:avLst/>
            <a:gdLst/>
            <a:ahLst/>
            <a:rect l="0" t="0" r="r" b="b"/>
            <a:pathLst>
              <a:path w="140" h="141">
                <a:moveTo>
                  <a:pt x="140" y="71"/>
                </a:moveTo>
                <a:cubicBezTo>
                  <a:pt x="140" y="80"/>
                  <a:pt x="139" y="89"/>
                  <a:pt x="135" y="98"/>
                </a:cubicBezTo>
                <a:cubicBezTo>
                  <a:pt x="132" y="106"/>
                  <a:pt x="127" y="114"/>
                  <a:pt x="120" y="120"/>
                </a:cubicBezTo>
                <a:cubicBezTo>
                  <a:pt x="113" y="127"/>
                  <a:pt x="106" y="132"/>
                  <a:pt x="97" y="135"/>
                </a:cubicBezTo>
                <a:cubicBezTo>
                  <a:pt x="89" y="139"/>
                  <a:pt x="79" y="141"/>
                  <a:pt x="70" y="141"/>
                </a:cubicBezTo>
                <a:cubicBezTo>
                  <a:pt x="60"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8"/>
                  <a:pt x="20" y="21"/>
                </a:cubicBezTo>
                <a:cubicBezTo>
                  <a:pt x="27" y="14"/>
                  <a:pt x="35" y="9"/>
                  <a:pt x="43" y="6"/>
                </a:cubicBezTo>
                <a:cubicBezTo>
                  <a:pt x="52" y="2"/>
                  <a:pt x="60" y="0"/>
                  <a:pt x="70" y="0"/>
                </a:cubicBezTo>
                <a:cubicBezTo>
                  <a:pt x="79" y="0"/>
                  <a:pt x="89" y="2"/>
                  <a:pt x="97" y="6"/>
                </a:cubicBezTo>
                <a:cubicBezTo>
                  <a:pt x="106" y="9"/>
                  <a:pt x="113" y="14"/>
                  <a:pt x="120" y="21"/>
                </a:cubicBezTo>
                <a:cubicBezTo>
                  <a:pt x="127" y="28"/>
                  <a:pt x="132"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67" name=""/>
          <p:cNvSpPr txBox="1"/>
          <p:nvPr/>
        </p:nvSpPr>
        <p:spPr>
          <a:xfrm>
            <a:off x="6812280" y="388368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和性</a:t>
            </a:r>
            <a:endParaRPr b="0" lang="en-US" sz="1320" strike="noStrike" u="none">
              <a:solidFill>
                <a:srgbClr val="000000"/>
              </a:solidFill>
              <a:effectLst/>
              <a:uFillTx/>
              <a:latin typeface="Times New Roman"/>
            </a:endParaRPr>
          </a:p>
        </p:txBody>
      </p:sp>
      <p:sp>
        <p:nvSpPr>
          <p:cNvPr id="768" name=""/>
          <p:cNvSpPr txBox="1"/>
          <p:nvPr/>
        </p:nvSpPr>
        <p:spPr>
          <a:xfrm>
            <a:off x="6812280" y="4184640"/>
            <a:ext cx="1349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将来的な拡張性の</a:t>
            </a:r>
            <a:endParaRPr b="0" lang="en-US" sz="1320" strike="noStrike" u="none">
              <a:solidFill>
                <a:srgbClr val="000000"/>
              </a:solidFill>
              <a:effectLst/>
              <a:uFillTx/>
              <a:latin typeface="Times New Roman"/>
            </a:endParaRPr>
          </a:p>
        </p:txBody>
      </p:sp>
      <p:pic>
        <p:nvPicPr>
          <p:cNvPr id="769" name="" descr=""/>
          <p:cNvPicPr/>
          <p:nvPr/>
        </p:nvPicPr>
        <p:blipFill>
          <a:blip r:embed="rId8"/>
          <a:stretch/>
        </p:blipFill>
        <p:spPr>
          <a:xfrm>
            <a:off x="2273040" y="5548680"/>
            <a:ext cx="124920" cy="166680"/>
          </a:xfrm>
          <a:prstGeom prst="rect">
            <a:avLst/>
          </a:prstGeom>
          <a:noFill/>
          <a:ln w="0">
            <a:noFill/>
          </a:ln>
        </p:spPr>
      </p:pic>
      <p:sp>
        <p:nvSpPr>
          <p:cNvPr id="770" name=""/>
          <p:cNvSpPr txBox="1"/>
          <p:nvPr/>
        </p:nvSpPr>
        <p:spPr>
          <a:xfrm>
            <a:off x="6812280" y="441864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検討</a:t>
            </a:r>
            <a:endParaRPr b="0" lang="en-US" sz="1320" strike="noStrike" u="none">
              <a:solidFill>
                <a:srgbClr val="000000"/>
              </a:solidFill>
              <a:effectLst/>
              <a:uFillTx/>
              <a:latin typeface="Times New Roman"/>
            </a:endParaRPr>
          </a:p>
        </p:txBody>
      </p:sp>
      <p:sp>
        <p:nvSpPr>
          <p:cNvPr id="771" name=""/>
          <p:cNvSpPr txBox="1"/>
          <p:nvPr/>
        </p:nvSpPr>
        <p:spPr>
          <a:xfrm>
            <a:off x="2463840" y="553968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 </a:t>
            </a:r>
            <a:endParaRPr b="0" lang="en-US" sz="1320" strike="noStrike" u="none">
              <a:solidFill>
                <a:srgbClr val="000000"/>
              </a:solidFill>
              <a:effectLst/>
              <a:uFillTx/>
              <a:latin typeface="Times New Roman"/>
            </a:endParaRPr>
          </a:p>
        </p:txBody>
      </p:sp>
      <p:sp>
        <p:nvSpPr>
          <p:cNvPr id="772" name=""/>
          <p:cNvSpPr txBox="1"/>
          <p:nvPr/>
        </p:nvSpPr>
        <p:spPr>
          <a:xfrm>
            <a:off x="2510280" y="5529960"/>
            <a:ext cx="4410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段階的に進めることで、現場の混乱を最小限に抑えながら</a:t>
            </a:r>
            <a:endParaRPr b="0" lang="en-US" sz="1320" strike="noStrike" u="none">
              <a:solidFill>
                <a:srgbClr val="000000"/>
              </a:solidFill>
              <a:effectLst/>
              <a:uFillTx/>
              <a:latin typeface="Times New Roman"/>
            </a:endParaRPr>
          </a:p>
        </p:txBody>
      </p:sp>
      <p:sp>
        <p:nvSpPr>
          <p:cNvPr id="773" name=""/>
          <p:cNvSpPr txBox="1"/>
          <p:nvPr/>
        </p:nvSpPr>
        <p:spPr>
          <a:xfrm>
            <a:off x="6855840" y="55396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pic>
        <p:nvPicPr>
          <p:cNvPr id="774" name="" descr=""/>
          <p:cNvPicPr/>
          <p:nvPr/>
        </p:nvPicPr>
        <p:blipFill>
          <a:blip r:embed="rId9"/>
          <a:stretch/>
        </p:blipFill>
        <p:spPr>
          <a:xfrm>
            <a:off x="2164320" y="2866320"/>
            <a:ext cx="124920" cy="200160"/>
          </a:xfrm>
          <a:prstGeom prst="rect">
            <a:avLst/>
          </a:prstGeom>
          <a:noFill/>
          <a:ln w="0">
            <a:noFill/>
          </a:ln>
        </p:spPr>
      </p:pic>
      <p:pic>
        <p:nvPicPr>
          <p:cNvPr id="775" name="" descr=""/>
          <p:cNvPicPr/>
          <p:nvPr/>
        </p:nvPicPr>
        <p:blipFill>
          <a:blip r:embed="rId10"/>
          <a:stretch/>
        </p:blipFill>
        <p:spPr>
          <a:xfrm>
            <a:off x="4228560" y="2866320"/>
            <a:ext cx="124920" cy="200160"/>
          </a:xfrm>
          <a:prstGeom prst="rect">
            <a:avLst/>
          </a:prstGeom>
          <a:noFill/>
          <a:ln w="0">
            <a:noFill/>
          </a:ln>
        </p:spPr>
      </p:pic>
      <p:pic>
        <p:nvPicPr>
          <p:cNvPr id="776" name="" descr=""/>
          <p:cNvPicPr/>
          <p:nvPr/>
        </p:nvPicPr>
        <p:blipFill>
          <a:blip r:embed="rId11"/>
          <a:stretch/>
        </p:blipFill>
        <p:spPr>
          <a:xfrm>
            <a:off x="6284160" y="2866320"/>
            <a:ext cx="124920" cy="200160"/>
          </a:xfrm>
          <a:prstGeom prst="rect">
            <a:avLst/>
          </a:prstGeom>
          <a:noFill/>
          <a:ln w="0">
            <a:noFill/>
          </a:ln>
        </p:spPr>
      </p:pic>
      <p:pic>
        <p:nvPicPr>
          <p:cNvPr id="777" name="" descr=""/>
          <p:cNvPicPr/>
          <p:nvPr/>
        </p:nvPicPr>
        <p:blipFill>
          <a:blip r:embed="rId12"/>
          <a:stretch/>
        </p:blipFill>
        <p:spPr>
          <a:xfrm>
            <a:off x="8348400" y="2866320"/>
            <a:ext cx="124920" cy="200160"/>
          </a:xfrm>
          <a:prstGeom prst="rect">
            <a:avLst/>
          </a:prstGeom>
          <a:noFill/>
          <a:ln w="0">
            <a:noFill/>
          </a:ln>
        </p:spPr>
      </p:pic>
      <p:sp>
        <p:nvSpPr>
          <p:cNvPr id="778" name=""/>
          <p:cNvSpPr txBox="1"/>
          <p:nvPr/>
        </p:nvSpPr>
        <p:spPr>
          <a:xfrm>
            <a:off x="7088040" y="552996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を成功に導きます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9" name="" descr=""/>
          <p:cNvPicPr/>
          <p:nvPr/>
        </p:nvPicPr>
        <p:blipFill>
          <a:blip r:embed="rId1"/>
          <a:stretch/>
        </p:blipFill>
        <p:spPr>
          <a:xfrm>
            <a:off x="0" y="0"/>
            <a:ext cx="10696320" cy="7487280"/>
          </a:xfrm>
          <a:prstGeom prst="rect">
            <a:avLst/>
          </a:prstGeom>
          <a:noFill/>
          <a:ln w="0">
            <a:noFill/>
          </a:ln>
        </p:spPr>
      </p:pic>
      <p:pic>
        <p:nvPicPr>
          <p:cNvPr id="780" name="" descr=""/>
          <p:cNvPicPr/>
          <p:nvPr/>
        </p:nvPicPr>
        <p:blipFill>
          <a:blip r:embed="rId2"/>
          <a:stretch/>
        </p:blipFill>
        <p:spPr>
          <a:xfrm>
            <a:off x="267480" y="267480"/>
            <a:ext cx="10161360" cy="601200"/>
          </a:xfrm>
          <a:prstGeom prst="rect">
            <a:avLst/>
          </a:prstGeom>
          <a:noFill/>
          <a:ln w="0">
            <a:noFill/>
          </a:ln>
        </p:spPr>
      </p:pic>
      <p:sp>
        <p:nvSpPr>
          <p:cNvPr id="781"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782" name=""/>
          <p:cNvSpPr txBox="1"/>
          <p:nvPr/>
        </p:nvSpPr>
        <p:spPr>
          <a:xfrm>
            <a:off x="952920" y="378720"/>
            <a:ext cx="18230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ツール選定の</a:t>
            </a:r>
            <a:endParaRPr b="0" lang="en-US" sz="2370" strike="noStrike" u="none">
              <a:solidFill>
                <a:srgbClr val="000000"/>
              </a:solidFill>
              <a:effectLst/>
              <a:uFillTx/>
              <a:latin typeface="Times New Roman"/>
            </a:endParaRPr>
          </a:p>
        </p:txBody>
      </p:sp>
      <p:sp>
        <p:nvSpPr>
          <p:cNvPr id="783" name=""/>
          <p:cNvSpPr txBox="1"/>
          <p:nvPr/>
        </p:nvSpPr>
        <p:spPr>
          <a:xfrm>
            <a:off x="2782800" y="396360"/>
            <a:ext cx="30060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5</a:t>
            </a:r>
            <a:endParaRPr b="0" lang="en-US" sz="2370" strike="noStrike" u="none">
              <a:solidFill>
                <a:srgbClr val="000000"/>
              </a:solidFill>
              <a:effectLst/>
              <a:uFillTx/>
              <a:latin typeface="Times New Roman"/>
            </a:endParaRPr>
          </a:p>
        </p:txBody>
      </p:sp>
      <p:sp>
        <p:nvSpPr>
          <p:cNvPr id="784" name=""/>
          <p:cNvSpPr txBox="1"/>
          <p:nvPr/>
        </p:nvSpPr>
        <p:spPr>
          <a:xfrm>
            <a:off x="2950200" y="378720"/>
            <a:ext cx="12157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つの観点</a:t>
            </a:r>
            <a:endParaRPr b="0" lang="en-US" sz="2370" strike="noStrike" u="none">
              <a:solidFill>
                <a:srgbClr val="000000"/>
              </a:solidFill>
              <a:effectLst/>
              <a:uFillTx/>
              <a:latin typeface="Times New Roman"/>
            </a:endParaRPr>
          </a:p>
        </p:txBody>
      </p:sp>
      <p:sp>
        <p:nvSpPr>
          <p:cNvPr id="785" name=""/>
          <p:cNvSpPr txBox="1"/>
          <p:nvPr/>
        </p:nvSpPr>
        <p:spPr>
          <a:xfrm>
            <a:off x="267480" y="1144080"/>
            <a:ext cx="121716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自社に最適な</a:t>
            </a:r>
            <a:endParaRPr b="0" lang="en-US" sz="1580" strike="noStrike" u="none">
              <a:solidFill>
                <a:srgbClr val="000000"/>
              </a:solidFill>
              <a:effectLst/>
              <a:uFillTx/>
              <a:latin typeface="Times New Roman"/>
            </a:endParaRPr>
          </a:p>
        </p:txBody>
      </p:sp>
      <p:sp>
        <p:nvSpPr>
          <p:cNvPr id="786" name=""/>
          <p:cNvSpPr txBox="1"/>
          <p:nvPr/>
        </p:nvSpPr>
        <p:spPr>
          <a:xfrm>
            <a:off x="1487520" y="1155600"/>
            <a:ext cx="28008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DX</a:t>
            </a:r>
            <a:endParaRPr b="0" lang="en-US" sz="1580" strike="noStrike" u="none">
              <a:solidFill>
                <a:srgbClr val="000000"/>
              </a:solidFill>
              <a:effectLst/>
              <a:uFillTx/>
              <a:latin typeface="Times New Roman"/>
            </a:endParaRPr>
          </a:p>
        </p:txBody>
      </p:sp>
      <p:sp>
        <p:nvSpPr>
          <p:cNvPr id="787" name=""/>
          <p:cNvSpPr txBox="1"/>
          <p:nvPr/>
        </p:nvSpPr>
        <p:spPr>
          <a:xfrm>
            <a:off x="1766160" y="1144080"/>
            <a:ext cx="692064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ツールを選定するためには、多角的な視点からの評価が不可欠です。以下の</a:t>
            </a:r>
            <a:endParaRPr b="0" lang="en-US" sz="1580" strike="noStrike" u="none">
              <a:solidFill>
                <a:srgbClr val="000000"/>
              </a:solidFill>
              <a:effectLst/>
              <a:uFillTx/>
              <a:latin typeface="Times New Roman"/>
            </a:endParaRPr>
          </a:p>
        </p:txBody>
      </p:sp>
      <p:sp>
        <p:nvSpPr>
          <p:cNvPr id="788" name=""/>
          <p:cNvSpPr txBox="1"/>
          <p:nvPr/>
        </p:nvSpPr>
        <p:spPr>
          <a:xfrm>
            <a:off x="8727120" y="1155600"/>
            <a:ext cx="20016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5</a:t>
            </a:r>
            <a:endParaRPr b="0" lang="en-US" sz="1580" strike="noStrike" u="none">
              <a:solidFill>
                <a:srgbClr val="000000"/>
              </a:solidFill>
              <a:effectLst/>
              <a:uFillTx/>
              <a:latin typeface="Times New Roman"/>
            </a:endParaRPr>
          </a:p>
        </p:txBody>
      </p:sp>
      <p:sp>
        <p:nvSpPr>
          <p:cNvPr id="789" name=""/>
          <p:cNvSpPr txBox="1"/>
          <p:nvPr/>
        </p:nvSpPr>
        <p:spPr>
          <a:xfrm>
            <a:off x="8838720" y="1144080"/>
            <a:ext cx="142776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つの観点から慎</a:t>
            </a:r>
            <a:endParaRPr b="0" lang="en-US" sz="1580" strike="noStrike" u="none">
              <a:solidFill>
                <a:srgbClr val="000000"/>
              </a:solidFill>
              <a:effectLst/>
              <a:uFillTx/>
              <a:latin typeface="Times New Roman"/>
            </a:endParaRPr>
          </a:p>
        </p:txBody>
      </p:sp>
      <p:sp>
        <p:nvSpPr>
          <p:cNvPr id="790" name=""/>
          <p:cNvSpPr/>
          <p:nvPr/>
        </p:nvSpPr>
        <p:spPr>
          <a:xfrm>
            <a:off x="288000" y="1871640"/>
            <a:ext cx="3230280" cy="2574360"/>
          </a:xfrm>
          <a:custGeom>
            <a:avLst/>
            <a:gdLst/>
            <a:ahLst/>
            <a:rect l="0" t="0" r="r" b="b"/>
            <a:pathLst>
              <a:path w="8973" h="7151">
                <a:moveTo>
                  <a:pt x="0" y="6965"/>
                </a:moveTo>
                <a:lnTo>
                  <a:pt x="0" y="186"/>
                </a:lnTo>
                <a:cubicBezTo>
                  <a:pt x="0" y="174"/>
                  <a:pt x="1" y="162"/>
                  <a:pt x="3" y="150"/>
                </a:cubicBezTo>
                <a:cubicBezTo>
                  <a:pt x="4" y="138"/>
                  <a:pt x="7" y="126"/>
                  <a:pt x="10" y="115"/>
                </a:cubicBezTo>
                <a:cubicBezTo>
                  <a:pt x="13" y="104"/>
                  <a:pt x="17" y="93"/>
                  <a:pt x="22" y="83"/>
                </a:cubicBezTo>
                <a:cubicBezTo>
                  <a:pt x="27" y="73"/>
                  <a:pt x="32" y="63"/>
                  <a:pt x="38" y="55"/>
                </a:cubicBezTo>
                <a:cubicBezTo>
                  <a:pt x="44" y="46"/>
                  <a:pt x="50" y="38"/>
                  <a:pt x="57" y="32"/>
                </a:cubicBezTo>
                <a:cubicBezTo>
                  <a:pt x="64" y="25"/>
                  <a:pt x="71" y="19"/>
                  <a:pt x="79" y="14"/>
                </a:cubicBezTo>
                <a:cubicBezTo>
                  <a:pt x="87" y="10"/>
                  <a:pt x="95" y="6"/>
                  <a:pt x="103" y="4"/>
                </a:cubicBezTo>
                <a:cubicBezTo>
                  <a:pt x="111" y="1"/>
                  <a:pt x="120" y="0"/>
                  <a:pt x="128" y="0"/>
                </a:cubicBezTo>
                <a:lnTo>
                  <a:pt x="8787" y="0"/>
                </a:lnTo>
                <a:cubicBezTo>
                  <a:pt x="8800" y="0"/>
                  <a:pt x="8812" y="1"/>
                  <a:pt x="8824" y="4"/>
                </a:cubicBezTo>
                <a:cubicBezTo>
                  <a:pt x="8836" y="6"/>
                  <a:pt x="8847" y="10"/>
                  <a:pt x="8859" y="14"/>
                </a:cubicBezTo>
                <a:cubicBezTo>
                  <a:pt x="8870" y="19"/>
                  <a:pt x="8881" y="25"/>
                  <a:pt x="8891" y="32"/>
                </a:cubicBezTo>
                <a:cubicBezTo>
                  <a:pt x="8901" y="38"/>
                  <a:pt x="8910" y="46"/>
                  <a:pt x="8919" y="55"/>
                </a:cubicBezTo>
                <a:cubicBezTo>
                  <a:pt x="8927" y="63"/>
                  <a:pt x="8935" y="73"/>
                  <a:pt x="8942" y="83"/>
                </a:cubicBezTo>
                <a:cubicBezTo>
                  <a:pt x="8949" y="93"/>
                  <a:pt x="8954" y="104"/>
                  <a:pt x="8959" y="115"/>
                </a:cubicBezTo>
                <a:cubicBezTo>
                  <a:pt x="8964" y="126"/>
                  <a:pt x="8967" y="138"/>
                  <a:pt x="8970" y="150"/>
                </a:cubicBezTo>
                <a:cubicBezTo>
                  <a:pt x="8972" y="162"/>
                  <a:pt x="8973" y="174"/>
                  <a:pt x="8973" y="186"/>
                </a:cubicBezTo>
                <a:lnTo>
                  <a:pt x="8973" y="6965"/>
                </a:lnTo>
                <a:cubicBezTo>
                  <a:pt x="8973" y="6977"/>
                  <a:pt x="8972" y="6989"/>
                  <a:pt x="8970" y="7001"/>
                </a:cubicBezTo>
                <a:cubicBezTo>
                  <a:pt x="8967" y="7013"/>
                  <a:pt x="8964" y="7025"/>
                  <a:pt x="8959" y="7036"/>
                </a:cubicBezTo>
                <a:cubicBezTo>
                  <a:pt x="8954" y="7047"/>
                  <a:pt x="8949" y="7058"/>
                  <a:pt x="8942" y="7068"/>
                </a:cubicBezTo>
                <a:cubicBezTo>
                  <a:pt x="8935" y="7078"/>
                  <a:pt x="8927" y="7088"/>
                  <a:pt x="8919" y="7096"/>
                </a:cubicBezTo>
                <a:cubicBezTo>
                  <a:pt x="8910" y="7105"/>
                  <a:pt x="8901" y="7113"/>
                  <a:pt x="8891" y="7120"/>
                </a:cubicBezTo>
                <a:cubicBezTo>
                  <a:pt x="8881" y="7126"/>
                  <a:pt x="8870" y="7132"/>
                  <a:pt x="8859" y="7137"/>
                </a:cubicBezTo>
                <a:cubicBezTo>
                  <a:pt x="8847" y="7141"/>
                  <a:pt x="8836" y="7145"/>
                  <a:pt x="8824" y="7147"/>
                </a:cubicBezTo>
                <a:cubicBezTo>
                  <a:pt x="8812" y="7150"/>
                  <a:pt x="8800" y="7151"/>
                  <a:pt x="8787" y="7151"/>
                </a:cubicBezTo>
                <a:lnTo>
                  <a:pt x="128" y="7151"/>
                </a:lnTo>
                <a:cubicBezTo>
                  <a:pt x="120" y="7151"/>
                  <a:pt x="111" y="7150"/>
                  <a:pt x="103" y="7147"/>
                </a:cubicBezTo>
                <a:cubicBezTo>
                  <a:pt x="95" y="7145"/>
                  <a:pt x="87" y="7141"/>
                  <a:pt x="79" y="7137"/>
                </a:cubicBezTo>
                <a:cubicBezTo>
                  <a:pt x="71" y="7132"/>
                  <a:pt x="64" y="7126"/>
                  <a:pt x="57" y="7120"/>
                </a:cubicBezTo>
                <a:cubicBezTo>
                  <a:pt x="50" y="7113"/>
                  <a:pt x="44" y="7105"/>
                  <a:pt x="38" y="7096"/>
                </a:cubicBezTo>
                <a:cubicBezTo>
                  <a:pt x="32" y="7088"/>
                  <a:pt x="27" y="7078"/>
                  <a:pt x="22" y="7068"/>
                </a:cubicBezTo>
                <a:cubicBezTo>
                  <a:pt x="17" y="7058"/>
                  <a:pt x="13" y="7047"/>
                  <a:pt x="10" y="7036"/>
                </a:cubicBezTo>
                <a:cubicBezTo>
                  <a:pt x="7" y="7025"/>
                  <a:pt x="4" y="7013"/>
                  <a:pt x="3" y="7001"/>
                </a:cubicBezTo>
                <a:cubicBezTo>
                  <a:pt x="1" y="6989"/>
                  <a:pt x="0" y="6977"/>
                  <a:pt x="0" y="696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791" name=""/>
          <p:cNvSpPr/>
          <p:nvPr/>
        </p:nvSpPr>
        <p:spPr>
          <a:xfrm>
            <a:off x="267120" y="1871640"/>
            <a:ext cx="67320" cy="2574360"/>
          </a:xfrm>
          <a:custGeom>
            <a:avLst/>
            <a:gdLst/>
            <a:ahLst/>
            <a:rect l="0" t="0" r="r" b="b"/>
            <a:pathLst>
              <a:path w="187" h="7151">
                <a:moveTo>
                  <a:pt x="0" y="0"/>
                </a:moveTo>
                <a:lnTo>
                  <a:pt x="187" y="0"/>
                </a:lnTo>
                <a:lnTo>
                  <a:pt x="187" y="7151"/>
                </a:lnTo>
                <a:lnTo>
                  <a:pt x="0" y="71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792" name=""/>
          <p:cNvSpPr/>
          <p:nvPr/>
        </p:nvSpPr>
        <p:spPr>
          <a:xfrm>
            <a:off x="476280" y="2038680"/>
            <a:ext cx="501480" cy="501840"/>
          </a:xfrm>
          <a:custGeom>
            <a:avLst/>
            <a:gdLst/>
            <a:ahLst/>
            <a:rect l="0" t="0" r="r" b="b"/>
            <a:pathLst>
              <a:path w="1393" h="1394">
                <a:moveTo>
                  <a:pt x="1393" y="698"/>
                </a:moveTo>
                <a:cubicBezTo>
                  <a:pt x="1393" y="721"/>
                  <a:pt x="1392" y="743"/>
                  <a:pt x="1390" y="766"/>
                </a:cubicBezTo>
                <a:cubicBezTo>
                  <a:pt x="1388" y="789"/>
                  <a:pt x="1384" y="811"/>
                  <a:pt x="1380" y="834"/>
                </a:cubicBezTo>
                <a:cubicBezTo>
                  <a:pt x="1376"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40"/>
                </a:cubicBezTo>
                <a:cubicBezTo>
                  <a:pt x="1221" y="1157"/>
                  <a:pt x="1206" y="1174"/>
                  <a:pt x="1189" y="1190"/>
                </a:cubicBezTo>
                <a:cubicBezTo>
                  <a:pt x="1173" y="1206"/>
                  <a:pt x="1156" y="1222"/>
                  <a:pt x="1139" y="1236"/>
                </a:cubicBezTo>
                <a:cubicBezTo>
                  <a:pt x="1121" y="1251"/>
                  <a:pt x="1103" y="1264"/>
                  <a:pt x="1084" y="1277"/>
                </a:cubicBezTo>
                <a:cubicBezTo>
                  <a:pt x="1065" y="1290"/>
                  <a:pt x="1045" y="1301"/>
                  <a:pt x="1025" y="1312"/>
                </a:cubicBezTo>
                <a:cubicBezTo>
                  <a:pt x="1005" y="1323"/>
                  <a:pt x="985" y="1333"/>
                  <a:pt x="964" y="1341"/>
                </a:cubicBezTo>
                <a:cubicBezTo>
                  <a:pt x="942" y="1350"/>
                  <a:pt x="921" y="1358"/>
                  <a:pt x="899" y="1364"/>
                </a:cubicBezTo>
                <a:cubicBezTo>
                  <a:pt x="877" y="1371"/>
                  <a:pt x="855" y="1376"/>
                  <a:pt x="833" y="1381"/>
                </a:cubicBezTo>
                <a:cubicBezTo>
                  <a:pt x="811" y="1385"/>
                  <a:pt x="788" y="1389"/>
                  <a:pt x="764" y="1391"/>
                </a:cubicBezTo>
                <a:cubicBezTo>
                  <a:pt x="742" y="1393"/>
                  <a:pt x="719" y="1394"/>
                  <a:pt x="696" y="1394"/>
                </a:cubicBezTo>
                <a:cubicBezTo>
                  <a:pt x="673" y="1394"/>
                  <a:pt x="650" y="1393"/>
                  <a:pt x="628" y="1391"/>
                </a:cubicBezTo>
                <a:cubicBezTo>
                  <a:pt x="605" y="1389"/>
                  <a:pt x="583" y="1385"/>
                  <a:pt x="560" y="1381"/>
                </a:cubicBezTo>
                <a:cubicBezTo>
                  <a:pt x="538" y="1376"/>
                  <a:pt x="516" y="1371"/>
                  <a:pt x="494" y="1364"/>
                </a:cubicBezTo>
                <a:cubicBezTo>
                  <a:pt x="472" y="1358"/>
                  <a:pt x="451" y="1350"/>
                  <a:pt x="430" y="1341"/>
                </a:cubicBezTo>
                <a:cubicBezTo>
                  <a:pt x="408" y="1333"/>
                  <a:pt x="388" y="1323"/>
                  <a:pt x="368" y="1312"/>
                </a:cubicBezTo>
                <a:cubicBezTo>
                  <a:pt x="348" y="1301"/>
                  <a:pt x="328" y="1290"/>
                  <a:pt x="309" y="1277"/>
                </a:cubicBezTo>
                <a:cubicBezTo>
                  <a:pt x="290" y="1264"/>
                  <a:pt x="272" y="1251"/>
                  <a:pt x="254" y="1236"/>
                </a:cubicBezTo>
                <a:cubicBezTo>
                  <a:pt x="237" y="1222"/>
                  <a:pt x="220" y="1206"/>
                  <a:pt x="204" y="1190"/>
                </a:cubicBezTo>
                <a:cubicBezTo>
                  <a:pt x="187"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7" y="856"/>
                  <a:pt x="13" y="834"/>
                </a:cubicBezTo>
                <a:cubicBezTo>
                  <a:pt x="9" y="811"/>
                  <a:pt x="5" y="789"/>
                  <a:pt x="3" y="766"/>
                </a:cubicBezTo>
                <a:cubicBezTo>
                  <a:pt x="1" y="743"/>
                  <a:pt x="0" y="721"/>
                  <a:pt x="0" y="698"/>
                </a:cubicBezTo>
                <a:cubicBezTo>
                  <a:pt x="0" y="675"/>
                  <a:pt x="1" y="652"/>
                  <a:pt x="3" y="630"/>
                </a:cubicBezTo>
                <a:cubicBezTo>
                  <a:pt x="5" y="607"/>
                  <a:pt x="9" y="583"/>
                  <a:pt x="13" y="561"/>
                </a:cubicBezTo>
                <a:cubicBezTo>
                  <a:pt x="17" y="539"/>
                  <a:pt x="23" y="517"/>
                  <a:pt x="30" y="495"/>
                </a:cubicBezTo>
                <a:cubicBezTo>
                  <a:pt x="36" y="473"/>
                  <a:pt x="44" y="451"/>
                  <a:pt x="53" y="430"/>
                </a:cubicBezTo>
                <a:cubicBezTo>
                  <a:pt x="61" y="409"/>
                  <a:pt x="71" y="389"/>
                  <a:pt x="82" y="369"/>
                </a:cubicBezTo>
                <a:cubicBezTo>
                  <a:pt x="93" y="348"/>
                  <a:pt x="104" y="329"/>
                  <a:pt x="117" y="310"/>
                </a:cubicBezTo>
                <a:cubicBezTo>
                  <a:pt x="130" y="291"/>
                  <a:pt x="143" y="273"/>
                  <a:pt x="158" y="255"/>
                </a:cubicBezTo>
                <a:cubicBezTo>
                  <a:pt x="172" y="237"/>
                  <a:pt x="187" y="221"/>
                  <a:pt x="204" y="204"/>
                </a:cubicBezTo>
                <a:cubicBezTo>
                  <a:pt x="220" y="188"/>
                  <a:pt x="237" y="173"/>
                  <a:pt x="254" y="159"/>
                </a:cubicBezTo>
                <a:cubicBezTo>
                  <a:pt x="272" y="144"/>
                  <a:pt x="290" y="131"/>
                  <a:pt x="309" y="118"/>
                </a:cubicBezTo>
                <a:cubicBezTo>
                  <a:pt x="328" y="105"/>
                  <a:pt x="348" y="93"/>
                  <a:pt x="368" y="83"/>
                </a:cubicBezTo>
                <a:cubicBezTo>
                  <a:pt x="388" y="72"/>
                  <a:pt x="408" y="62"/>
                  <a:pt x="430" y="53"/>
                </a:cubicBezTo>
                <a:cubicBezTo>
                  <a:pt x="451" y="45"/>
                  <a:pt x="472" y="37"/>
                  <a:pt x="494" y="30"/>
                </a:cubicBezTo>
                <a:cubicBezTo>
                  <a:pt x="516" y="24"/>
                  <a:pt x="538" y="18"/>
                  <a:pt x="560" y="14"/>
                </a:cubicBezTo>
                <a:cubicBezTo>
                  <a:pt x="583" y="9"/>
                  <a:pt x="605" y="6"/>
                  <a:pt x="628" y="4"/>
                </a:cubicBezTo>
                <a:cubicBezTo>
                  <a:pt x="650" y="2"/>
                  <a:pt x="673" y="0"/>
                  <a:pt x="696" y="0"/>
                </a:cubicBezTo>
                <a:cubicBezTo>
                  <a:pt x="719" y="0"/>
                  <a:pt x="742" y="2"/>
                  <a:pt x="764" y="4"/>
                </a:cubicBezTo>
                <a:cubicBezTo>
                  <a:pt x="788" y="6"/>
                  <a:pt x="811" y="9"/>
                  <a:pt x="833" y="14"/>
                </a:cubicBezTo>
                <a:cubicBezTo>
                  <a:pt x="855" y="18"/>
                  <a:pt x="877" y="24"/>
                  <a:pt x="899" y="30"/>
                </a:cubicBezTo>
                <a:cubicBezTo>
                  <a:pt x="921" y="37"/>
                  <a:pt x="942" y="45"/>
                  <a:pt x="964" y="53"/>
                </a:cubicBezTo>
                <a:cubicBezTo>
                  <a:pt x="985" y="62"/>
                  <a:pt x="1005" y="72"/>
                  <a:pt x="1025" y="83"/>
                </a:cubicBezTo>
                <a:cubicBezTo>
                  <a:pt x="1045" y="93"/>
                  <a:pt x="1065" y="105"/>
                  <a:pt x="1084" y="118"/>
                </a:cubicBezTo>
                <a:cubicBezTo>
                  <a:pt x="1103" y="131"/>
                  <a:pt x="1121" y="144"/>
                  <a:pt x="1139" y="159"/>
                </a:cubicBezTo>
                <a:cubicBezTo>
                  <a:pt x="1156" y="173"/>
                  <a:pt x="1173" y="188"/>
                  <a:pt x="1189" y="204"/>
                </a:cubicBezTo>
                <a:cubicBezTo>
                  <a:pt x="1206" y="221"/>
                  <a:pt x="1221" y="237"/>
                  <a:pt x="1235" y="255"/>
                </a:cubicBezTo>
                <a:cubicBezTo>
                  <a:pt x="1250" y="273"/>
                  <a:pt x="1263" y="291"/>
                  <a:pt x="1276" y="310"/>
                </a:cubicBezTo>
                <a:cubicBezTo>
                  <a:pt x="1289" y="329"/>
                  <a:pt x="1300" y="348"/>
                  <a:pt x="1311" y="369"/>
                </a:cubicBezTo>
                <a:cubicBezTo>
                  <a:pt x="1322" y="389"/>
                  <a:pt x="1332" y="409"/>
                  <a:pt x="1340" y="430"/>
                </a:cubicBezTo>
                <a:cubicBezTo>
                  <a:pt x="1349" y="451"/>
                  <a:pt x="1357" y="473"/>
                  <a:pt x="1363" y="495"/>
                </a:cubicBezTo>
                <a:cubicBezTo>
                  <a:pt x="1370" y="517"/>
                  <a:pt x="1376" y="539"/>
                  <a:pt x="1380" y="561"/>
                </a:cubicBezTo>
                <a:cubicBezTo>
                  <a:pt x="1384" y="583"/>
                  <a:pt x="1388" y="607"/>
                  <a:pt x="1390" y="630"/>
                </a:cubicBezTo>
                <a:cubicBezTo>
                  <a:pt x="1392" y="652"/>
                  <a:pt x="1393" y="675"/>
                  <a:pt x="1393"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793" name="" descr=""/>
          <p:cNvPicPr/>
          <p:nvPr/>
        </p:nvPicPr>
        <p:blipFill>
          <a:blip r:embed="rId3"/>
          <a:stretch/>
        </p:blipFill>
        <p:spPr>
          <a:xfrm>
            <a:off x="626760" y="2189520"/>
            <a:ext cx="200160" cy="200160"/>
          </a:xfrm>
          <a:prstGeom prst="rect">
            <a:avLst/>
          </a:prstGeom>
          <a:noFill/>
          <a:ln w="0">
            <a:noFill/>
          </a:ln>
        </p:spPr>
      </p:pic>
      <p:sp>
        <p:nvSpPr>
          <p:cNvPr id="794" name=""/>
          <p:cNvSpPr txBox="1"/>
          <p:nvPr/>
        </p:nvSpPr>
        <p:spPr>
          <a:xfrm>
            <a:off x="267480" y="1411200"/>
            <a:ext cx="204084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重に検討しましょう。</a:t>
            </a:r>
            <a:endParaRPr b="0" lang="en-US" sz="1580" strike="noStrike" u="none">
              <a:solidFill>
                <a:srgbClr val="000000"/>
              </a:solidFill>
              <a:effectLst/>
              <a:uFillTx/>
              <a:latin typeface="Times New Roman"/>
            </a:endParaRPr>
          </a:p>
        </p:txBody>
      </p:sp>
      <p:sp>
        <p:nvSpPr>
          <p:cNvPr id="795" name=""/>
          <p:cNvSpPr txBox="1"/>
          <p:nvPr/>
        </p:nvSpPr>
        <p:spPr>
          <a:xfrm>
            <a:off x="1103040" y="2046600"/>
            <a:ext cx="1820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課題解決への適合性</a:t>
            </a:r>
            <a:endParaRPr b="0" lang="en-US" sz="1580" strike="noStrike" u="none">
              <a:solidFill>
                <a:srgbClr val="000000"/>
              </a:solidFill>
              <a:effectLst/>
              <a:uFillTx/>
              <a:latin typeface="Times New Roman"/>
            </a:endParaRPr>
          </a:p>
        </p:txBody>
      </p:sp>
      <p:sp>
        <p:nvSpPr>
          <p:cNvPr id="796" name=""/>
          <p:cNvSpPr txBox="1"/>
          <p:nvPr/>
        </p:nvSpPr>
        <p:spPr>
          <a:xfrm>
            <a:off x="476280" y="2655360"/>
            <a:ext cx="2889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最も重要なのは、そのツールが自社の</a:t>
            </a:r>
            <a:endParaRPr b="0" lang="en-US" sz="1320" strike="noStrike" u="none">
              <a:solidFill>
                <a:srgbClr val="000000"/>
              </a:solidFill>
              <a:effectLst/>
              <a:uFillTx/>
              <a:latin typeface="Times New Roman"/>
            </a:endParaRPr>
          </a:p>
        </p:txBody>
      </p:sp>
      <p:sp>
        <p:nvSpPr>
          <p:cNvPr id="797" name=""/>
          <p:cNvSpPr txBox="1"/>
          <p:nvPr/>
        </p:nvSpPr>
        <p:spPr>
          <a:xfrm>
            <a:off x="476280" y="288936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抱える最重要課題を解決できるかとい</a:t>
            </a:r>
            <a:endParaRPr b="0" lang="en-US" sz="1320" strike="noStrike" u="none">
              <a:solidFill>
                <a:srgbClr val="000000"/>
              </a:solidFill>
              <a:effectLst/>
              <a:uFillTx/>
              <a:latin typeface="Times New Roman"/>
            </a:endParaRPr>
          </a:p>
        </p:txBody>
      </p:sp>
      <p:sp>
        <p:nvSpPr>
          <p:cNvPr id="798" name=""/>
          <p:cNvSpPr txBox="1"/>
          <p:nvPr/>
        </p:nvSpPr>
        <p:spPr>
          <a:xfrm>
            <a:off x="476280" y="3123360"/>
            <a:ext cx="2889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う点です。機能一覧だけでなく、どの</a:t>
            </a:r>
            <a:endParaRPr b="0" lang="en-US" sz="1320" strike="noStrike" u="none">
              <a:solidFill>
                <a:srgbClr val="000000"/>
              </a:solidFill>
              <a:effectLst/>
              <a:uFillTx/>
              <a:latin typeface="Times New Roman"/>
            </a:endParaRPr>
          </a:p>
        </p:txBody>
      </p:sp>
      <p:sp>
        <p:nvSpPr>
          <p:cNvPr id="799" name=""/>
          <p:cNvSpPr txBox="1"/>
          <p:nvPr/>
        </p:nvSpPr>
        <p:spPr>
          <a:xfrm>
            <a:off x="476280" y="3357360"/>
            <a:ext cx="2874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ように自社の業務改善や生産性向上に</a:t>
            </a:r>
            <a:endParaRPr b="0" lang="en-US" sz="1320" strike="noStrike" u="none">
              <a:solidFill>
                <a:srgbClr val="000000"/>
              </a:solidFill>
              <a:effectLst/>
              <a:uFillTx/>
              <a:latin typeface="Times New Roman"/>
            </a:endParaRPr>
          </a:p>
        </p:txBody>
      </p:sp>
      <p:sp>
        <p:nvSpPr>
          <p:cNvPr id="800" name=""/>
          <p:cNvSpPr txBox="1"/>
          <p:nvPr/>
        </p:nvSpPr>
        <p:spPr>
          <a:xfrm>
            <a:off x="476280" y="3591360"/>
            <a:ext cx="2893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直結するのかを具体的にイメージでき</a:t>
            </a:r>
            <a:endParaRPr b="0" lang="en-US" sz="1320" strike="noStrike" u="none">
              <a:solidFill>
                <a:srgbClr val="000000"/>
              </a:solidFill>
              <a:effectLst/>
              <a:uFillTx/>
              <a:latin typeface="Times New Roman"/>
            </a:endParaRPr>
          </a:p>
        </p:txBody>
      </p:sp>
      <p:sp>
        <p:nvSpPr>
          <p:cNvPr id="801" name=""/>
          <p:cNvSpPr/>
          <p:nvPr/>
        </p:nvSpPr>
        <p:spPr>
          <a:xfrm>
            <a:off x="3183840" y="1955160"/>
            <a:ext cx="250920" cy="251280"/>
          </a:xfrm>
          <a:custGeom>
            <a:avLst/>
            <a:gdLst/>
            <a:ahLst/>
            <a:rect l="0" t="0" r="r" b="b"/>
            <a:pathLst>
              <a:path w="697" h="698">
                <a:moveTo>
                  <a:pt x="697" y="349"/>
                </a:moveTo>
                <a:cubicBezTo>
                  <a:pt x="697" y="371"/>
                  <a:pt x="695" y="394"/>
                  <a:pt x="690" y="416"/>
                </a:cubicBezTo>
                <a:cubicBezTo>
                  <a:pt x="686" y="439"/>
                  <a:pt x="679" y="461"/>
                  <a:pt x="671" y="482"/>
                </a:cubicBezTo>
                <a:cubicBezTo>
                  <a:pt x="662" y="504"/>
                  <a:pt x="651" y="524"/>
                  <a:pt x="638" y="543"/>
                </a:cubicBezTo>
                <a:cubicBezTo>
                  <a:pt x="626" y="562"/>
                  <a:pt x="611" y="580"/>
                  <a:pt x="595" y="596"/>
                </a:cubicBezTo>
                <a:cubicBezTo>
                  <a:pt x="579" y="612"/>
                  <a:pt x="561" y="626"/>
                  <a:pt x="541" y="639"/>
                </a:cubicBezTo>
                <a:cubicBezTo>
                  <a:pt x="522" y="652"/>
                  <a:pt x="502" y="662"/>
                  <a:pt x="481" y="671"/>
                </a:cubicBezTo>
                <a:cubicBezTo>
                  <a:pt x="460" y="680"/>
                  <a:pt x="438" y="687"/>
                  <a:pt x="416" y="691"/>
                </a:cubicBezTo>
                <a:cubicBezTo>
                  <a:pt x="393" y="696"/>
                  <a:pt x="371" y="698"/>
                  <a:pt x="348" y="698"/>
                </a:cubicBezTo>
                <a:cubicBezTo>
                  <a:pt x="325" y="698"/>
                  <a:pt x="302" y="696"/>
                  <a:pt x="280" y="691"/>
                </a:cubicBezTo>
                <a:cubicBezTo>
                  <a:pt x="258" y="687"/>
                  <a:pt x="236" y="680"/>
                  <a:pt x="215" y="671"/>
                </a:cubicBezTo>
                <a:cubicBezTo>
                  <a:pt x="193" y="662"/>
                  <a:pt x="173" y="652"/>
                  <a:pt x="154" y="639"/>
                </a:cubicBezTo>
                <a:cubicBezTo>
                  <a:pt x="135" y="626"/>
                  <a:pt x="118" y="612"/>
                  <a:pt x="102" y="596"/>
                </a:cubicBezTo>
                <a:cubicBezTo>
                  <a:pt x="85" y="580"/>
                  <a:pt x="71" y="562"/>
                  <a:pt x="58" y="543"/>
                </a:cubicBezTo>
                <a:cubicBezTo>
                  <a:pt x="46" y="524"/>
                  <a:pt x="35" y="504"/>
                  <a:pt x="26" y="482"/>
                </a:cubicBezTo>
                <a:cubicBezTo>
                  <a:pt x="17" y="461"/>
                  <a:pt x="11" y="439"/>
                  <a:pt x="6" y="416"/>
                </a:cubicBezTo>
                <a:cubicBezTo>
                  <a:pt x="2" y="394"/>
                  <a:pt x="0" y="371"/>
                  <a:pt x="0" y="349"/>
                </a:cubicBezTo>
                <a:cubicBezTo>
                  <a:pt x="0" y="326"/>
                  <a:pt x="2" y="303"/>
                  <a:pt x="6" y="281"/>
                </a:cubicBezTo>
                <a:cubicBezTo>
                  <a:pt x="11" y="258"/>
                  <a:pt x="17" y="236"/>
                  <a:pt x="26" y="215"/>
                </a:cubicBezTo>
                <a:cubicBezTo>
                  <a:pt x="35" y="194"/>
                  <a:pt x="46" y="174"/>
                  <a:pt x="58" y="155"/>
                </a:cubicBezTo>
                <a:cubicBezTo>
                  <a:pt x="71" y="136"/>
                  <a:pt x="85" y="119"/>
                  <a:pt x="102" y="102"/>
                </a:cubicBezTo>
                <a:cubicBezTo>
                  <a:pt x="118" y="86"/>
                  <a:pt x="135" y="72"/>
                  <a:pt x="154" y="59"/>
                </a:cubicBezTo>
                <a:cubicBezTo>
                  <a:pt x="173" y="46"/>
                  <a:pt x="193" y="36"/>
                  <a:pt x="215" y="27"/>
                </a:cubicBezTo>
                <a:cubicBezTo>
                  <a:pt x="236" y="18"/>
                  <a:pt x="258" y="12"/>
                  <a:pt x="280" y="7"/>
                </a:cubicBezTo>
                <a:cubicBezTo>
                  <a:pt x="302" y="3"/>
                  <a:pt x="325" y="0"/>
                  <a:pt x="348" y="0"/>
                </a:cubicBezTo>
                <a:cubicBezTo>
                  <a:pt x="371" y="0"/>
                  <a:pt x="393" y="3"/>
                  <a:pt x="416" y="7"/>
                </a:cubicBezTo>
                <a:cubicBezTo>
                  <a:pt x="438" y="12"/>
                  <a:pt x="460" y="18"/>
                  <a:pt x="481" y="27"/>
                </a:cubicBezTo>
                <a:cubicBezTo>
                  <a:pt x="502" y="36"/>
                  <a:pt x="522" y="46"/>
                  <a:pt x="541" y="59"/>
                </a:cubicBezTo>
                <a:cubicBezTo>
                  <a:pt x="561" y="72"/>
                  <a:pt x="579" y="86"/>
                  <a:pt x="595" y="102"/>
                </a:cubicBezTo>
                <a:cubicBezTo>
                  <a:pt x="611" y="119"/>
                  <a:pt x="626" y="136"/>
                  <a:pt x="638" y="155"/>
                </a:cubicBezTo>
                <a:cubicBezTo>
                  <a:pt x="651" y="174"/>
                  <a:pt x="662" y="194"/>
                  <a:pt x="671" y="215"/>
                </a:cubicBezTo>
                <a:cubicBezTo>
                  <a:pt x="679" y="236"/>
                  <a:pt x="686" y="258"/>
                  <a:pt x="690" y="281"/>
                </a:cubicBezTo>
                <a:cubicBezTo>
                  <a:pt x="695" y="303"/>
                  <a:pt x="697" y="326"/>
                  <a:pt x="697" y="349"/>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02" name=""/>
          <p:cNvSpPr txBox="1"/>
          <p:nvPr/>
        </p:nvSpPr>
        <p:spPr>
          <a:xfrm>
            <a:off x="476280" y="3825360"/>
            <a:ext cx="1876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るかを見極めましょう。</a:t>
            </a:r>
            <a:endParaRPr b="0" lang="en-US" sz="1320" strike="noStrike" u="none">
              <a:solidFill>
                <a:srgbClr val="000000"/>
              </a:solidFill>
              <a:effectLst/>
              <a:uFillTx/>
              <a:latin typeface="Times New Roman"/>
            </a:endParaRPr>
          </a:p>
        </p:txBody>
      </p:sp>
      <p:sp>
        <p:nvSpPr>
          <p:cNvPr id="803" name=""/>
          <p:cNvSpPr/>
          <p:nvPr/>
        </p:nvSpPr>
        <p:spPr>
          <a:xfrm>
            <a:off x="3739320" y="1871640"/>
            <a:ext cx="3238560" cy="2574360"/>
          </a:xfrm>
          <a:custGeom>
            <a:avLst/>
            <a:gdLst/>
            <a:ahLst/>
            <a:rect l="0" t="0" r="r" b="b"/>
            <a:pathLst>
              <a:path w="8996" h="7151">
                <a:moveTo>
                  <a:pt x="0" y="6965"/>
                </a:moveTo>
                <a:lnTo>
                  <a:pt x="0" y="186"/>
                </a:lnTo>
                <a:cubicBezTo>
                  <a:pt x="0" y="174"/>
                  <a:pt x="1" y="162"/>
                  <a:pt x="3" y="150"/>
                </a:cubicBezTo>
                <a:cubicBezTo>
                  <a:pt x="4" y="138"/>
                  <a:pt x="7" y="126"/>
                  <a:pt x="10" y="115"/>
                </a:cubicBezTo>
                <a:cubicBezTo>
                  <a:pt x="13" y="104"/>
                  <a:pt x="17" y="93"/>
                  <a:pt x="22" y="83"/>
                </a:cubicBezTo>
                <a:cubicBezTo>
                  <a:pt x="27" y="73"/>
                  <a:pt x="32" y="63"/>
                  <a:pt x="38" y="55"/>
                </a:cubicBezTo>
                <a:cubicBezTo>
                  <a:pt x="44" y="46"/>
                  <a:pt x="50" y="38"/>
                  <a:pt x="57" y="32"/>
                </a:cubicBezTo>
                <a:cubicBezTo>
                  <a:pt x="64" y="25"/>
                  <a:pt x="71" y="19"/>
                  <a:pt x="79" y="14"/>
                </a:cubicBezTo>
                <a:cubicBezTo>
                  <a:pt x="87" y="10"/>
                  <a:pt x="95" y="6"/>
                  <a:pt x="103" y="4"/>
                </a:cubicBezTo>
                <a:cubicBezTo>
                  <a:pt x="111" y="1"/>
                  <a:pt x="120" y="0"/>
                  <a:pt x="128" y="0"/>
                </a:cubicBezTo>
                <a:lnTo>
                  <a:pt x="8811" y="0"/>
                </a:lnTo>
                <a:cubicBezTo>
                  <a:pt x="8823" y="0"/>
                  <a:pt x="8835" y="1"/>
                  <a:pt x="8847" y="4"/>
                </a:cubicBezTo>
                <a:cubicBezTo>
                  <a:pt x="8859" y="6"/>
                  <a:pt x="8870" y="10"/>
                  <a:pt x="8882" y="14"/>
                </a:cubicBezTo>
                <a:cubicBezTo>
                  <a:pt x="8893" y="19"/>
                  <a:pt x="8904" y="25"/>
                  <a:pt x="8914" y="32"/>
                </a:cubicBezTo>
                <a:cubicBezTo>
                  <a:pt x="8924" y="38"/>
                  <a:pt x="8933" y="46"/>
                  <a:pt x="8942" y="55"/>
                </a:cubicBezTo>
                <a:cubicBezTo>
                  <a:pt x="8951" y="63"/>
                  <a:pt x="8958" y="73"/>
                  <a:pt x="8965" y="83"/>
                </a:cubicBezTo>
                <a:cubicBezTo>
                  <a:pt x="8972" y="93"/>
                  <a:pt x="8978" y="104"/>
                  <a:pt x="8982" y="115"/>
                </a:cubicBezTo>
                <a:cubicBezTo>
                  <a:pt x="8987" y="126"/>
                  <a:pt x="8990" y="138"/>
                  <a:pt x="8993" y="150"/>
                </a:cubicBezTo>
                <a:cubicBezTo>
                  <a:pt x="8995" y="162"/>
                  <a:pt x="8996" y="174"/>
                  <a:pt x="8996" y="186"/>
                </a:cubicBezTo>
                <a:lnTo>
                  <a:pt x="8996" y="6965"/>
                </a:lnTo>
                <a:cubicBezTo>
                  <a:pt x="8996" y="6977"/>
                  <a:pt x="8995" y="6989"/>
                  <a:pt x="8993" y="7001"/>
                </a:cubicBezTo>
                <a:cubicBezTo>
                  <a:pt x="8990" y="7013"/>
                  <a:pt x="8987" y="7025"/>
                  <a:pt x="8982" y="7036"/>
                </a:cubicBezTo>
                <a:cubicBezTo>
                  <a:pt x="8978" y="7047"/>
                  <a:pt x="8972" y="7058"/>
                  <a:pt x="8965" y="7068"/>
                </a:cubicBezTo>
                <a:cubicBezTo>
                  <a:pt x="8958" y="7078"/>
                  <a:pt x="8951" y="7088"/>
                  <a:pt x="8942" y="7096"/>
                </a:cubicBezTo>
                <a:cubicBezTo>
                  <a:pt x="8933" y="7105"/>
                  <a:pt x="8924" y="7113"/>
                  <a:pt x="8914" y="7120"/>
                </a:cubicBezTo>
                <a:cubicBezTo>
                  <a:pt x="8904" y="7126"/>
                  <a:pt x="8893" y="7132"/>
                  <a:pt x="8882" y="7137"/>
                </a:cubicBezTo>
                <a:cubicBezTo>
                  <a:pt x="8870" y="7141"/>
                  <a:pt x="8859" y="7145"/>
                  <a:pt x="8847" y="7147"/>
                </a:cubicBezTo>
                <a:cubicBezTo>
                  <a:pt x="8835" y="7150"/>
                  <a:pt x="8823" y="7151"/>
                  <a:pt x="8811" y="7151"/>
                </a:cubicBezTo>
                <a:lnTo>
                  <a:pt x="128" y="7151"/>
                </a:lnTo>
                <a:cubicBezTo>
                  <a:pt x="120" y="7151"/>
                  <a:pt x="111" y="7150"/>
                  <a:pt x="103" y="7147"/>
                </a:cubicBezTo>
                <a:cubicBezTo>
                  <a:pt x="95" y="7145"/>
                  <a:pt x="87" y="7141"/>
                  <a:pt x="79" y="7137"/>
                </a:cubicBezTo>
                <a:cubicBezTo>
                  <a:pt x="71" y="7132"/>
                  <a:pt x="64" y="7126"/>
                  <a:pt x="57" y="7120"/>
                </a:cubicBezTo>
                <a:cubicBezTo>
                  <a:pt x="50" y="7113"/>
                  <a:pt x="44" y="7105"/>
                  <a:pt x="38" y="7096"/>
                </a:cubicBezTo>
                <a:cubicBezTo>
                  <a:pt x="32" y="7088"/>
                  <a:pt x="27" y="7078"/>
                  <a:pt x="22" y="7068"/>
                </a:cubicBezTo>
                <a:cubicBezTo>
                  <a:pt x="17" y="7058"/>
                  <a:pt x="13" y="7047"/>
                  <a:pt x="10" y="7036"/>
                </a:cubicBezTo>
                <a:cubicBezTo>
                  <a:pt x="7" y="7025"/>
                  <a:pt x="4" y="7013"/>
                  <a:pt x="3" y="7001"/>
                </a:cubicBezTo>
                <a:cubicBezTo>
                  <a:pt x="1" y="6989"/>
                  <a:pt x="0" y="6977"/>
                  <a:pt x="0" y="696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04" name=""/>
          <p:cNvSpPr/>
          <p:nvPr/>
        </p:nvSpPr>
        <p:spPr>
          <a:xfrm>
            <a:off x="3718440" y="1871640"/>
            <a:ext cx="67320" cy="2574360"/>
          </a:xfrm>
          <a:custGeom>
            <a:avLst/>
            <a:gdLst/>
            <a:ahLst/>
            <a:rect l="0" t="0" r="r" b="b"/>
            <a:pathLst>
              <a:path w="187" h="7151">
                <a:moveTo>
                  <a:pt x="0" y="0"/>
                </a:moveTo>
                <a:lnTo>
                  <a:pt x="187" y="0"/>
                </a:lnTo>
                <a:lnTo>
                  <a:pt x="187" y="7151"/>
                </a:lnTo>
                <a:lnTo>
                  <a:pt x="0" y="71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805" name=""/>
          <p:cNvSpPr/>
          <p:nvPr/>
        </p:nvSpPr>
        <p:spPr>
          <a:xfrm>
            <a:off x="3927600" y="2038680"/>
            <a:ext cx="501480" cy="501840"/>
          </a:xfrm>
          <a:custGeom>
            <a:avLst/>
            <a:gdLst/>
            <a:ahLst/>
            <a:rect l="0" t="0" r="r" b="b"/>
            <a:pathLst>
              <a:path w="1393" h="1394">
                <a:moveTo>
                  <a:pt x="1393" y="698"/>
                </a:moveTo>
                <a:cubicBezTo>
                  <a:pt x="1393" y="721"/>
                  <a:pt x="1392" y="743"/>
                  <a:pt x="1390" y="766"/>
                </a:cubicBezTo>
                <a:cubicBezTo>
                  <a:pt x="1388" y="789"/>
                  <a:pt x="1384" y="811"/>
                  <a:pt x="1380" y="834"/>
                </a:cubicBezTo>
                <a:cubicBezTo>
                  <a:pt x="1376"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40"/>
                </a:cubicBezTo>
                <a:cubicBezTo>
                  <a:pt x="1221" y="1157"/>
                  <a:pt x="1206" y="1174"/>
                  <a:pt x="1189" y="1190"/>
                </a:cubicBezTo>
                <a:cubicBezTo>
                  <a:pt x="1173" y="1206"/>
                  <a:pt x="1156" y="1222"/>
                  <a:pt x="1139" y="1236"/>
                </a:cubicBezTo>
                <a:cubicBezTo>
                  <a:pt x="1121" y="1251"/>
                  <a:pt x="1103" y="1264"/>
                  <a:pt x="1084" y="1277"/>
                </a:cubicBezTo>
                <a:cubicBezTo>
                  <a:pt x="1065" y="1290"/>
                  <a:pt x="1045" y="1301"/>
                  <a:pt x="1025" y="1312"/>
                </a:cubicBezTo>
                <a:cubicBezTo>
                  <a:pt x="1005" y="1323"/>
                  <a:pt x="985" y="1333"/>
                  <a:pt x="964" y="1341"/>
                </a:cubicBezTo>
                <a:cubicBezTo>
                  <a:pt x="942" y="1350"/>
                  <a:pt x="920" y="1358"/>
                  <a:pt x="898" y="1364"/>
                </a:cubicBezTo>
                <a:cubicBezTo>
                  <a:pt x="876" y="1371"/>
                  <a:pt x="854" y="1376"/>
                  <a:pt x="832" y="1381"/>
                </a:cubicBezTo>
                <a:cubicBezTo>
                  <a:pt x="810" y="1385"/>
                  <a:pt x="787" y="1389"/>
                  <a:pt x="764" y="1391"/>
                </a:cubicBezTo>
                <a:cubicBezTo>
                  <a:pt x="742" y="1393"/>
                  <a:pt x="719" y="1394"/>
                  <a:pt x="696" y="1394"/>
                </a:cubicBezTo>
                <a:cubicBezTo>
                  <a:pt x="673" y="1394"/>
                  <a:pt x="650" y="1393"/>
                  <a:pt x="628" y="1391"/>
                </a:cubicBezTo>
                <a:cubicBezTo>
                  <a:pt x="605" y="1389"/>
                  <a:pt x="583" y="1385"/>
                  <a:pt x="560" y="1381"/>
                </a:cubicBezTo>
                <a:cubicBezTo>
                  <a:pt x="538" y="1376"/>
                  <a:pt x="516" y="1371"/>
                  <a:pt x="494" y="1364"/>
                </a:cubicBezTo>
                <a:cubicBezTo>
                  <a:pt x="472" y="1358"/>
                  <a:pt x="451" y="1350"/>
                  <a:pt x="430" y="1341"/>
                </a:cubicBezTo>
                <a:cubicBezTo>
                  <a:pt x="408" y="1333"/>
                  <a:pt x="388" y="1323"/>
                  <a:pt x="368" y="1312"/>
                </a:cubicBezTo>
                <a:cubicBezTo>
                  <a:pt x="348" y="1301"/>
                  <a:pt x="328" y="1290"/>
                  <a:pt x="309" y="1277"/>
                </a:cubicBezTo>
                <a:cubicBezTo>
                  <a:pt x="290" y="1264"/>
                  <a:pt x="272" y="1251"/>
                  <a:pt x="254" y="1236"/>
                </a:cubicBezTo>
                <a:cubicBezTo>
                  <a:pt x="237" y="1222"/>
                  <a:pt x="220" y="1206"/>
                  <a:pt x="204" y="1190"/>
                </a:cubicBezTo>
                <a:cubicBezTo>
                  <a:pt x="187"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7" y="856"/>
                  <a:pt x="13" y="834"/>
                </a:cubicBezTo>
                <a:cubicBezTo>
                  <a:pt x="9" y="811"/>
                  <a:pt x="5" y="789"/>
                  <a:pt x="3" y="766"/>
                </a:cubicBezTo>
                <a:cubicBezTo>
                  <a:pt x="1" y="743"/>
                  <a:pt x="0" y="721"/>
                  <a:pt x="0" y="698"/>
                </a:cubicBezTo>
                <a:cubicBezTo>
                  <a:pt x="0" y="675"/>
                  <a:pt x="1" y="652"/>
                  <a:pt x="3" y="630"/>
                </a:cubicBezTo>
                <a:cubicBezTo>
                  <a:pt x="5" y="607"/>
                  <a:pt x="9" y="583"/>
                  <a:pt x="13" y="561"/>
                </a:cubicBezTo>
                <a:cubicBezTo>
                  <a:pt x="17" y="539"/>
                  <a:pt x="23" y="517"/>
                  <a:pt x="30" y="495"/>
                </a:cubicBezTo>
                <a:cubicBezTo>
                  <a:pt x="36" y="473"/>
                  <a:pt x="44" y="451"/>
                  <a:pt x="53" y="430"/>
                </a:cubicBezTo>
                <a:cubicBezTo>
                  <a:pt x="61" y="409"/>
                  <a:pt x="71" y="389"/>
                  <a:pt x="82" y="369"/>
                </a:cubicBezTo>
                <a:cubicBezTo>
                  <a:pt x="93" y="348"/>
                  <a:pt x="104" y="329"/>
                  <a:pt x="117" y="310"/>
                </a:cubicBezTo>
                <a:cubicBezTo>
                  <a:pt x="130" y="291"/>
                  <a:pt x="143" y="273"/>
                  <a:pt x="158" y="255"/>
                </a:cubicBezTo>
                <a:cubicBezTo>
                  <a:pt x="172" y="237"/>
                  <a:pt x="187" y="221"/>
                  <a:pt x="204" y="204"/>
                </a:cubicBezTo>
                <a:cubicBezTo>
                  <a:pt x="220" y="188"/>
                  <a:pt x="237" y="173"/>
                  <a:pt x="254" y="159"/>
                </a:cubicBezTo>
                <a:cubicBezTo>
                  <a:pt x="272" y="144"/>
                  <a:pt x="290" y="131"/>
                  <a:pt x="309" y="118"/>
                </a:cubicBezTo>
                <a:cubicBezTo>
                  <a:pt x="328" y="105"/>
                  <a:pt x="348" y="93"/>
                  <a:pt x="368" y="83"/>
                </a:cubicBezTo>
                <a:cubicBezTo>
                  <a:pt x="388" y="72"/>
                  <a:pt x="408" y="62"/>
                  <a:pt x="430" y="53"/>
                </a:cubicBezTo>
                <a:cubicBezTo>
                  <a:pt x="451" y="45"/>
                  <a:pt x="472" y="37"/>
                  <a:pt x="494" y="30"/>
                </a:cubicBezTo>
                <a:cubicBezTo>
                  <a:pt x="516" y="24"/>
                  <a:pt x="538" y="18"/>
                  <a:pt x="560" y="14"/>
                </a:cubicBezTo>
                <a:cubicBezTo>
                  <a:pt x="583" y="9"/>
                  <a:pt x="605" y="6"/>
                  <a:pt x="628" y="4"/>
                </a:cubicBezTo>
                <a:cubicBezTo>
                  <a:pt x="650" y="2"/>
                  <a:pt x="673" y="0"/>
                  <a:pt x="696" y="0"/>
                </a:cubicBezTo>
                <a:cubicBezTo>
                  <a:pt x="719" y="0"/>
                  <a:pt x="742" y="2"/>
                  <a:pt x="764" y="4"/>
                </a:cubicBezTo>
                <a:cubicBezTo>
                  <a:pt x="787" y="6"/>
                  <a:pt x="810" y="9"/>
                  <a:pt x="832" y="14"/>
                </a:cubicBezTo>
                <a:cubicBezTo>
                  <a:pt x="854" y="18"/>
                  <a:pt x="876" y="24"/>
                  <a:pt x="898" y="30"/>
                </a:cubicBezTo>
                <a:cubicBezTo>
                  <a:pt x="920" y="37"/>
                  <a:pt x="942" y="45"/>
                  <a:pt x="964" y="53"/>
                </a:cubicBezTo>
                <a:cubicBezTo>
                  <a:pt x="985" y="62"/>
                  <a:pt x="1005" y="72"/>
                  <a:pt x="1025" y="83"/>
                </a:cubicBezTo>
                <a:cubicBezTo>
                  <a:pt x="1045" y="93"/>
                  <a:pt x="1065" y="105"/>
                  <a:pt x="1084" y="118"/>
                </a:cubicBezTo>
                <a:cubicBezTo>
                  <a:pt x="1103" y="131"/>
                  <a:pt x="1121" y="144"/>
                  <a:pt x="1139" y="159"/>
                </a:cubicBezTo>
                <a:cubicBezTo>
                  <a:pt x="1156" y="173"/>
                  <a:pt x="1173" y="188"/>
                  <a:pt x="1189" y="204"/>
                </a:cubicBezTo>
                <a:cubicBezTo>
                  <a:pt x="1206" y="221"/>
                  <a:pt x="1221" y="237"/>
                  <a:pt x="1235" y="255"/>
                </a:cubicBezTo>
                <a:cubicBezTo>
                  <a:pt x="1250" y="273"/>
                  <a:pt x="1263" y="291"/>
                  <a:pt x="1276" y="310"/>
                </a:cubicBezTo>
                <a:cubicBezTo>
                  <a:pt x="1289" y="329"/>
                  <a:pt x="1300" y="348"/>
                  <a:pt x="1311" y="369"/>
                </a:cubicBezTo>
                <a:cubicBezTo>
                  <a:pt x="1322" y="389"/>
                  <a:pt x="1332" y="409"/>
                  <a:pt x="1340" y="430"/>
                </a:cubicBezTo>
                <a:cubicBezTo>
                  <a:pt x="1349" y="451"/>
                  <a:pt x="1357" y="473"/>
                  <a:pt x="1363" y="495"/>
                </a:cubicBezTo>
                <a:cubicBezTo>
                  <a:pt x="1370" y="517"/>
                  <a:pt x="1376" y="539"/>
                  <a:pt x="1380" y="561"/>
                </a:cubicBezTo>
                <a:cubicBezTo>
                  <a:pt x="1384" y="583"/>
                  <a:pt x="1388" y="607"/>
                  <a:pt x="1390" y="630"/>
                </a:cubicBezTo>
                <a:cubicBezTo>
                  <a:pt x="1392" y="652"/>
                  <a:pt x="1393" y="675"/>
                  <a:pt x="1393"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06" name="" descr=""/>
          <p:cNvPicPr/>
          <p:nvPr/>
        </p:nvPicPr>
        <p:blipFill>
          <a:blip r:embed="rId4"/>
          <a:stretch/>
        </p:blipFill>
        <p:spPr>
          <a:xfrm>
            <a:off x="4078080" y="2189520"/>
            <a:ext cx="200160" cy="200160"/>
          </a:xfrm>
          <a:prstGeom prst="rect">
            <a:avLst/>
          </a:prstGeom>
          <a:noFill/>
          <a:ln w="0">
            <a:noFill/>
          </a:ln>
        </p:spPr>
      </p:pic>
      <p:sp>
        <p:nvSpPr>
          <p:cNvPr id="807" name=""/>
          <p:cNvSpPr txBox="1"/>
          <p:nvPr/>
        </p:nvSpPr>
        <p:spPr>
          <a:xfrm>
            <a:off x="3274920" y="20016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1</a:t>
            </a:r>
            <a:endParaRPr b="0" lang="en-US" sz="1050" strike="noStrike" u="none">
              <a:solidFill>
                <a:srgbClr val="000000"/>
              </a:solidFill>
              <a:effectLst/>
              <a:uFillTx/>
              <a:latin typeface="Times New Roman"/>
            </a:endParaRPr>
          </a:p>
        </p:txBody>
      </p:sp>
      <p:sp>
        <p:nvSpPr>
          <p:cNvPr id="808" name=""/>
          <p:cNvSpPr txBox="1"/>
          <p:nvPr/>
        </p:nvSpPr>
        <p:spPr>
          <a:xfrm>
            <a:off x="4557240" y="2046600"/>
            <a:ext cx="20548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コストパフォーマンス</a:t>
            </a:r>
            <a:endParaRPr b="0" lang="en-US" sz="1580" strike="noStrike" u="none">
              <a:solidFill>
                <a:srgbClr val="000000"/>
              </a:solidFill>
              <a:effectLst/>
              <a:uFillTx/>
              <a:latin typeface="Times New Roman"/>
            </a:endParaRPr>
          </a:p>
        </p:txBody>
      </p:sp>
      <p:sp>
        <p:nvSpPr>
          <p:cNvPr id="809" name=""/>
          <p:cNvSpPr txBox="1"/>
          <p:nvPr/>
        </p:nvSpPr>
        <p:spPr>
          <a:xfrm>
            <a:off x="3930480" y="2655360"/>
            <a:ext cx="2870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初期導入費用だけでなく、月額利用料</a:t>
            </a:r>
            <a:endParaRPr b="0" lang="en-US" sz="1320" strike="noStrike" u="none">
              <a:solidFill>
                <a:srgbClr val="000000"/>
              </a:solidFill>
              <a:effectLst/>
              <a:uFillTx/>
              <a:latin typeface="Times New Roman"/>
            </a:endParaRPr>
          </a:p>
        </p:txBody>
      </p:sp>
      <p:sp>
        <p:nvSpPr>
          <p:cNvPr id="810" name=""/>
          <p:cNvSpPr txBox="1"/>
          <p:nvPr/>
        </p:nvSpPr>
        <p:spPr>
          <a:xfrm>
            <a:off x="3930480" y="2889360"/>
            <a:ext cx="2901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や保守費用といったランニングコスト</a:t>
            </a:r>
            <a:endParaRPr b="0" lang="en-US" sz="1320" strike="noStrike" u="none">
              <a:solidFill>
                <a:srgbClr val="000000"/>
              </a:solidFill>
              <a:effectLst/>
              <a:uFillTx/>
              <a:latin typeface="Times New Roman"/>
            </a:endParaRPr>
          </a:p>
        </p:txBody>
      </p:sp>
      <p:sp>
        <p:nvSpPr>
          <p:cNvPr id="811" name=""/>
          <p:cNvSpPr txBox="1"/>
          <p:nvPr/>
        </p:nvSpPr>
        <p:spPr>
          <a:xfrm>
            <a:off x="3930480" y="312336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も含めた総費用を算出します。ツール</a:t>
            </a:r>
            <a:endParaRPr b="0" lang="en-US" sz="1320" strike="noStrike" u="none">
              <a:solidFill>
                <a:srgbClr val="000000"/>
              </a:solidFill>
              <a:effectLst/>
              <a:uFillTx/>
              <a:latin typeface="Times New Roman"/>
            </a:endParaRPr>
          </a:p>
        </p:txBody>
      </p:sp>
      <p:sp>
        <p:nvSpPr>
          <p:cNvPr id="812" name=""/>
          <p:cNvSpPr txBox="1"/>
          <p:nvPr/>
        </p:nvSpPr>
        <p:spPr>
          <a:xfrm>
            <a:off x="3930480" y="335736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導入によって得られる効果と比較し、</a:t>
            </a:r>
            <a:endParaRPr b="0" lang="en-US" sz="1320" strike="noStrike" u="none">
              <a:solidFill>
                <a:srgbClr val="000000"/>
              </a:solidFill>
              <a:effectLst/>
              <a:uFillTx/>
              <a:latin typeface="Times New Roman"/>
            </a:endParaRPr>
          </a:p>
        </p:txBody>
      </p:sp>
      <p:sp>
        <p:nvSpPr>
          <p:cNvPr id="813" name=""/>
          <p:cNvSpPr txBox="1"/>
          <p:nvPr/>
        </p:nvSpPr>
        <p:spPr>
          <a:xfrm>
            <a:off x="3930480" y="3591360"/>
            <a:ext cx="2710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投資対効果を見極めることが重要で</a:t>
            </a:r>
            <a:endParaRPr b="0" lang="en-US" sz="1320" strike="noStrike" u="none">
              <a:solidFill>
                <a:srgbClr val="000000"/>
              </a:solidFill>
              <a:effectLst/>
              <a:uFillTx/>
              <a:latin typeface="Times New Roman"/>
            </a:endParaRPr>
          </a:p>
        </p:txBody>
      </p:sp>
      <p:sp>
        <p:nvSpPr>
          <p:cNvPr id="814" name=""/>
          <p:cNvSpPr txBox="1"/>
          <p:nvPr/>
        </p:nvSpPr>
        <p:spPr>
          <a:xfrm>
            <a:off x="3930480" y="382536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a:t>
            </a:r>
            <a:endParaRPr b="0" lang="en-US" sz="1320" strike="noStrike" u="none">
              <a:solidFill>
                <a:srgbClr val="000000"/>
              </a:solidFill>
              <a:effectLst/>
              <a:uFillTx/>
              <a:latin typeface="Times New Roman"/>
            </a:endParaRPr>
          </a:p>
        </p:txBody>
      </p:sp>
      <p:sp>
        <p:nvSpPr>
          <p:cNvPr id="815" name=""/>
          <p:cNvSpPr txBox="1"/>
          <p:nvPr/>
        </p:nvSpPr>
        <p:spPr>
          <a:xfrm>
            <a:off x="4264560" y="383472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816" name=""/>
          <p:cNvSpPr txBox="1"/>
          <p:nvPr/>
        </p:nvSpPr>
        <p:spPr>
          <a:xfrm>
            <a:off x="4413240" y="3825360"/>
            <a:ext cx="2363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導入補助金などの支援制度も活</a:t>
            </a:r>
            <a:endParaRPr b="0" lang="en-US" sz="1320" strike="noStrike" u="none">
              <a:solidFill>
                <a:srgbClr val="000000"/>
              </a:solidFill>
              <a:effectLst/>
              <a:uFillTx/>
              <a:latin typeface="Times New Roman"/>
            </a:endParaRPr>
          </a:p>
        </p:txBody>
      </p:sp>
      <p:sp>
        <p:nvSpPr>
          <p:cNvPr id="817" name=""/>
          <p:cNvSpPr/>
          <p:nvPr/>
        </p:nvSpPr>
        <p:spPr>
          <a:xfrm>
            <a:off x="6643440" y="1955160"/>
            <a:ext cx="250920" cy="251280"/>
          </a:xfrm>
          <a:custGeom>
            <a:avLst/>
            <a:gdLst/>
            <a:ahLst/>
            <a:rect l="0" t="0" r="r" b="b"/>
            <a:pathLst>
              <a:path w="697" h="698">
                <a:moveTo>
                  <a:pt x="697" y="349"/>
                </a:moveTo>
                <a:cubicBezTo>
                  <a:pt x="697" y="371"/>
                  <a:pt x="695" y="394"/>
                  <a:pt x="691" y="416"/>
                </a:cubicBezTo>
                <a:cubicBezTo>
                  <a:pt x="685" y="439"/>
                  <a:pt x="679" y="461"/>
                  <a:pt x="670" y="482"/>
                </a:cubicBezTo>
                <a:cubicBezTo>
                  <a:pt x="661" y="504"/>
                  <a:pt x="650" y="524"/>
                  <a:pt x="638" y="543"/>
                </a:cubicBezTo>
                <a:cubicBezTo>
                  <a:pt x="625" y="562"/>
                  <a:pt x="610" y="580"/>
                  <a:pt x="594" y="596"/>
                </a:cubicBezTo>
                <a:cubicBezTo>
                  <a:pt x="578" y="612"/>
                  <a:pt x="561" y="626"/>
                  <a:pt x="542" y="639"/>
                </a:cubicBezTo>
                <a:cubicBezTo>
                  <a:pt x="523" y="652"/>
                  <a:pt x="502" y="662"/>
                  <a:pt x="481" y="671"/>
                </a:cubicBezTo>
                <a:cubicBezTo>
                  <a:pt x="460" y="680"/>
                  <a:pt x="438" y="687"/>
                  <a:pt x="416" y="691"/>
                </a:cubicBezTo>
                <a:cubicBezTo>
                  <a:pt x="394" y="696"/>
                  <a:pt x="371" y="698"/>
                  <a:pt x="348" y="698"/>
                </a:cubicBezTo>
                <a:cubicBezTo>
                  <a:pt x="325" y="698"/>
                  <a:pt x="303" y="696"/>
                  <a:pt x="280" y="691"/>
                </a:cubicBezTo>
                <a:cubicBezTo>
                  <a:pt x="258" y="687"/>
                  <a:pt x="236" y="680"/>
                  <a:pt x="215" y="671"/>
                </a:cubicBezTo>
                <a:cubicBezTo>
                  <a:pt x="194" y="662"/>
                  <a:pt x="174" y="652"/>
                  <a:pt x="155" y="639"/>
                </a:cubicBezTo>
                <a:cubicBezTo>
                  <a:pt x="136" y="626"/>
                  <a:pt x="118" y="612"/>
                  <a:pt x="102" y="596"/>
                </a:cubicBezTo>
                <a:cubicBezTo>
                  <a:pt x="86" y="580"/>
                  <a:pt x="71" y="562"/>
                  <a:pt x="59" y="543"/>
                </a:cubicBezTo>
                <a:cubicBezTo>
                  <a:pt x="46" y="524"/>
                  <a:pt x="35" y="504"/>
                  <a:pt x="26" y="482"/>
                </a:cubicBezTo>
                <a:cubicBezTo>
                  <a:pt x="18" y="461"/>
                  <a:pt x="11" y="439"/>
                  <a:pt x="7" y="416"/>
                </a:cubicBezTo>
                <a:cubicBezTo>
                  <a:pt x="2" y="394"/>
                  <a:pt x="0" y="371"/>
                  <a:pt x="0" y="349"/>
                </a:cubicBezTo>
                <a:cubicBezTo>
                  <a:pt x="0" y="326"/>
                  <a:pt x="2" y="303"/>
                  <a:pt x="7" y="281"/>
                </a:cubicBezTo>
                <a:cubicBezTo>
                  <a:pt x="11" y="258"/>
                  <a:pt x="18" y="236"/>
                  <a:pt x="26" y="215"/>
                </a:cubicBezTo>
                <a:cubicBezTo>
                  <a:pt x="35" y="194"/>
                  <a:pt x="46" y="174"/>
                  <a:pt x="59" y="155"/>
                </a:cubicBezTo>
                <a:cubicBezTo>
                  <a:pt x="71" y="136"/>
                  <a:pt x="86" y="119"/>
                  <a:pt x="102" y="102"/>
                </a:cubicBezTo>
                <a:cubicBezTo>
                  <a:pt x="118" y="86"/>
                  <a:pt x="136" y="72"/>
                  <a:pt x="155" y="59"/>
                </a:cubicBezTo>
                <a:cubicBezTo>
                  <a:pt x="174" y="46"/>
                  <a:pt x="194" y="36"/>
                  <a:pt x="215" y="27"/>
                </a:cubicBezTo>
                <a:cubicBezTo>
                  <a:pt x="236" y="18"/>
                  <a:pt x="258" y="12"/>
                  <a:pt x="280" y="7"/>
                </a:cubicBezTo>
                <a:cubicBezTo>
                  <a:pt x="303" y="3"/>
                  <a:pt x="325" y="0"/>
                  <a:pt x="348" y="0"/>
                </a:cubicBezTo>
                <a:cubicBezTo>
                  <a:pt x="371" y="0"/>
                  <a:pt x="394" y="3"/>
                  <a:pt x="416" y="7"/>
                </a:cubicBezTo>
                <a:cubicBezTo>
                  <a:pt x="438" y="12"/>
                  <a:pt x="460" y="18"/>
                  <a:pt x="481" y="27"/>
                </a:cubicBezTo>
                <a:cubicBezTo>
                  <a:pt x="502" y="36"/>
                  <a:pt x="523" y="46"/>
                  <a:pt x="542" y="59"/>
                </a:cubicBezTo>
                <a:cubicBezTo>
                  <a:pt x="561" y="72"/>
                  <a:pt x="578" y="86"/>
                  <a:pt x="594" y="102"/>
                </a:cubicBezTo>
                <a:cubicBezTo>
                  <a:pt x="610" y="119"/>
                  <a:pt x="625" y="136"/>
                  <a:pt x="638" y="155"/>
                </a:cubicBezTo>
                <a:cubicBezTo>
                  <a:pt x="650" y="174"/>
                  <a:pt x="661" y="194"/>
                  <a:pt x="670" y="215"/>
                </a:cubicBezTo>
                <a:cubicBezTo>
                  <a:pt x="679" y="236"/>
                  <a:pt x="685" y="258"/>
                  <a:pt x="691" y="281"/>
                </a:cubicBezTo>
                <a:cubicBezTo>
                  <a:pt x="695" y="303"/>
                  <a:pt x="697" y="326"/>
                  <a:pt x="697" y="349"/>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18" name=""/>
          <p:cNvSpPr txBox="1"/>
          <p:nvPr/>
        </p:nvSpPr>
        <p:spPr>
          <a:xfrm>
            <a:off x="3930480" y="4059360"/>
            <a:ext cx="1193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用しましょう。</a:t>
            </a:r>
            <a:endParaRPr b="0" lang="en-US" sz="1320" strike="noStrike" u="none">
              <a:solidFill>
                <a:srgbClr val="000000"/>
              </a:solidFill>
              <a:effectLst/>
              <a:uFillTx/>
              <a:latin typeface="Times New Roman"/>
            </a:endParaRPr>
          </a:p>
        </p:txBody>
      </p:sp>
      <p:sp>
        <p:nvSpPr>
          <p:cNvPr id="819" name=""/>
          <p:cNvSpPr/>
          <p:nvPr/>
        </p:nvSpPr>
        <p:spPr>
          <a:xfrm>
            <a:off x="7199280" y="1871640"/>
            <a:ext cx="3229920" cy="2574360"/>
          </a:xfrm>
          <a:custGeom>
            <a:avLst/>
            <a:gdLst/>
            <a:ahLst/>
            <a:rect l="0" t="0" r="r" b="b"/>
            <a:pathLst>
              <a:path w="8972" h="7151">
                <a:moveTo>
                  <a:pt x="0" y="6965"/>
                </a:moveTo>
                <a:lnTo>
                  <a:pt x="0" y="186"/>
                </a:lnTo>
                <a:cubicBezTo>
                  <a:pt x="0" y="174"/>
                  <a:pt x="0" y="162"/>
                  <a:pt x="2" y="150"/>
                </a:cubicBezTo>
                <a:cubicBezTo>
                  <a:pt x="4" y="138"/>
                  <a:pt x="6" y="126"/>
                  <a:pt x="9" y="115"/>
                </a:cubicBezTo>
                <a:cubicBezTo>
                  <a:pt x="12" y="104"/>
                  <a:pt x="16" y="93"/>
                  <a:pt x="21" y="83"/>
                </a:cubicBezTo>
                <a:cubicBezTo>
                  <a:pt x="26" y="73"/>
                  <a:pt x="31" y="63"/>
                  <a:pt x="37" y="55"/>
                </a:cubicBezTo>
                <a:cubicBezTo>
                  <a:pt x="43" y="46"/>
                  <a:pt x="49" y="38"/>
                  <a:pt x="56" y="32"/>
                </a:cubicBezTo>
                <a:cubicBezTo>
                  <a:pt x="63" y="25"/>
                  <a:pt x="71" y="19"/>
                  <a:pt x="78" y="14"/>
                </a:cubicBezTo>
                <a:cubicBezTo>
                  <a:pt x="86" y="10"/>
                  <a:pt x="94" y="6"/>
                  <a:pt x="102" y="4"/>
                </a:cubicBezTo>
                <a:cubicBezTo>
                  <a:pt x="111" y="1"/>
                  <a:pt x="119" y="0"/>
                  <a:pt x="127" y="0"/>
                </a:cubicBezTo>
                <a:lnTo>
                  <a:pt x="8787" y="0"/>
                </a:lnTo>
                <a:cubicBezTo>
                  <a:pt x="8799" y="0"/>
                  <a:pt x="8811" y="1"/>
                  <a:pt x="8823" y="4"/>
                </a:cubicBezTo>
                <a:cubicBezTo>
                  <a:pt x="8835" y="6"/>
                  <a:pt x="8846" y="10"/>
                  <a:pt x="8858" y="14"/>
                </a:cubicBezTo>
                <a:cubicBezTo>
                  <a:pt x="8869" y="19"/>
                  <a:pt x="8880" y="25"/>
                  <a:pt x="8890" y="32"/>
                </a:cubicBezTo>
                <a:cubicBezTo>
                  <a:pt x="8900" y="38"/>
                  <a:pt x="8909" y="46"/>
                  <a:pt x="8918" y="55"/>
                </a:cubicBezTo>
                <a:cubicBezTo>
                  <a:pt x="8927" y="63"/>
                  <a:pt x="8934" y="73"/>
                  <a:pt x="8941" y="83"/>
                </a:cubicBezTo>
                <a:cubicBezTo>
                  <a:pt x="8948" y="93"/>
                  <a:pt x="8954" y="104"/>
                  <a:pt x="8958" y="115"/>
                </a:cubicBezTo>
                <a:cubicBezTo>
                  <a:pt x="8963" y="126"/>
                  <a:pt x="8966" y="138"/>
                  <a:pt x="8969" y="150"/>
                </a:cubicBezTo>
                <a:cubicBezTo>
                  <a:pt x="8971" y="162"/>
                  <a:pt x="8972" y="174"/>
                  <a:pt x="8972" y="186"/>
                </a:cubicBezTo>
                <a:lnTo>
                  <a:pt x="8972" y="6965"/>
                </a:lnTo>
                <a:cubicBezTo>
                  <a:pt x="8972" y="6977"/>
                  <a:pt x="8971" y="6989"/>
                  <a:pt x="8969" y="7001"/>
                </a:cubicBezTo>
                <a:cubicBezTo>
                  <a:pt x="8966" y="7013"/>
                  <a:pt x="8963" y="7025"/>
                  <a:pt x="8958" y="7036"/>
                </a:cubicBezTo>
                <a:cubicBezTo>
                  <a:pt x="8954" y="7047"/>
                  <a:pt x="8948" y="7058"/>
                  <a:pt x="8941" y="7068"/>
                </a:cubicBezTo>
                <a:cubicBezTo>
                  <a:pt x="8934" y="7078"/>
                  <a:pt x="8927" y="7088"/>
                  <a:pt x="8918" y="7096"/>
                </a:cubicBezTo>
                <a:cubicBezTo>
                  <a:pt x="8909" y="7105"/>
                  <a:pt x="8900" y="7113"/>
                  <a:pt x="8890" y="7120"/>
                </a:cubicBezTo>
                <a:cubicBezTo>
                  <a:pt x="8880" y="7126"/>
                  <a:pt x="8869" y="7132"/>
                  <a:pt x="8858" y="7137"/>
                </a:cubicBezTo>
                <a:cubicBezTo>
                  <a:pt x="8846" y="7141"/>
                  <a:pt x="8835" y="7145"/>
                  <a:pt x="8823" y="7147"/>
                </a:cubicBezTo>
                <a:cubicBezTo>
                  <a:pt x="8811" y="7150"/>
                  <a:pt x="8799" y="7151"/>
                  <a:pt x="8787" y="7151"/>
                </a:cubicBezTo>
                <a:lnTo>
                  <a:pt x="127" y="7151"/>
                </a:lnTo>
                <a:cubicBezTo>
                  <a:pt x="119" y="7151"/>
                  <a:pt x="111" y="7150"/>
                  <a:pt x="102" y="7147"/>
                </a:cubicBezTo>
                <a:cubicBezTo>
                  <a:pt x="94" y="7145"/>
                  <a:pt x="86" y="7141"/>
                  <a:pt x="78" y="7137"/>
                </a:cubicBezTo>
                <a:cubicBezTo>
                  <a:pt x="71" y="7132"/>
                  <a:pt x="63" y="7126"/>
                  <a:pt x="56" y="7120"/>
                </a:cubicBezTo>
                <a:cubicBezTo>
                  <a:pt x="49" y="7113"/>
                  <a:pt x="43" y="7105"/>
                  <a:pt x="37" y="7096"/>
                </a:cubicBezTo>
                <a:cubicBezTo>
                  <a:pt x="31" y="7088"/>
                  <a:pt x="26" y="7078"/>
                  <a:pt x="21" y="7068"/>
                </a:cubicBezTo>
                <a:cubicBezTo>
                  <a:pt x="16" y="7058"/>
                  <a:pt x="12" y="7047"/>
                  <a:pt x="9" y="7036"/>
                </a:cubicBezTo>
                <a:cubicBezTo>
                  <a:pt x="6" y="7025"/>
                  <a:pt x="4" y="7013"/>
                  <a:pt x="2" y="7001"/>
                </a:cubicBezTo>
                <a:cubicBezTo>
                  <a:pt x="0" y="6989"/>
                  <a:pt x="0" y="6977"/>
                  <a:pt x="0" y="696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20" name=""/>
          <p:cNvSpPr/>
          <p:nvPr/>
        </p:nvSpPr>
        <p:spPr>
          <a:xfrm>
            <a:off x="7178400" y="1871640"/>
            <a:ext cx="66960" cy="2574360"/>
          </a:xfrm>
          <a:custGeom>
            <a:avLst/>
            <a:gdLst/>
            <a:ahLst/>
            <a:rect l="0" t="0" r="r" b="b"/>
            <a:pathLst>
              <a:path w="186" h="7151">
                <a:moveTo>
                  <a:pt x="0" y="0"/>
                </a:moveTo>
                <a:lnTo>
                  <a:pt x="186" y="0"/>
                </a:lnTo>
                <a:lnTo>
                  <a:pt x="186" y="7151"/>
                </a:lnTo>
                <a:lnTo>
                  <a:pt x="0" y="71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821" name=""/>
          <p:cNvSpPr/>
          <p:nvPr/>
        </p:nvSpPr>
        <p:spPr>
          <a:xfrm>
            <a:off x="7387200" y="2038680"/>
            <a:ext cx="501840" cy="501840"/>
          </a:xfrm>
          <a:custGeom>
            <a:avLst/>
            <a:gdLst/>
            <a:ahLst/>
            <a:rect l="0" t="0" r="r" b="b"/>
            <a:pathLst>
              <a:path w="1394" h="1394">
                <a:moveTo>
                  <a:pt x="1394" y="698"/>
                </a:moveTo>
                <a:cubicBezTo>
                  <a:pt x="1394" y="721"/>
                  <a:pt x="1393" y="743"/>
                  <a:pt x="1390" y="766"/>
                </a:cubicBezTo>
                <a:cubicBezTo>
                  <a:pt x="1388" y="789"/>
                  <a:pt x="1385" y="811"/>
                  <a:pt x="1380" y="834"/>
                </a:cubicBezTo>
                <a:cubicBezTo>
                  <a:pt x="1376" y="856"/>
                  <a:pt x="1370" y="878"/>
                  <a:pt x="1364" y="900"/>
                </a:cubicBezTo>
                <a:cubicBezTo>
                  <a:pt x="1357" y="922"/>
                  <a:pt x="1349" y="943"/>
                  <a:pt x="1341" y="964"/>
                </a:cubicBezTo>
                <a:cubicBezTo>
                  <a:pt x="1332" y="985"/>
                  <a:pt x="1322" y="1006"/>
                  <a:pt x="1311" y="1026"/>
                </a:cubicBezTo>
                <a:cubicBezTo>
                  <a:pt x="1301" y="1046"/>
                  <a:pt x="1289" y="1066"/>
                  <a:pt x="1276" y="1085"/>
                </a:cubicBezTo>
                <a:cubicBezTo>
                  <a:pt x="1264" y="1104"/>
                  <a:pt x="1250" y="1122"/>
                  <a:pt x="1236" y="1140"/>
                </a:cubicBezTo>
                <a:cubicBezTo>
                  <a:pt x="1221" y="1157"/>
                  <a:pt x="1206" y="1174"/>
                  <a:pt x="1190" y="1190"/>
                </a:cubicBezTo>
                <a:cubicBezTo>
                  <a:pt x="1174" y="1206"/>
                  <a:pt x="1157" y="1222"/>
                  <a:pt x="1139" y="1236"/>
                </a:cubicBezTo>
                <a:cubicBezTo>
                  <a:pt x="1121" y="1251"/>
                  <a:pt x="1103" y="1264"/>
                  <a:pt x="1084" y="1277"/>
                </a:cubicBezTo>
                <a:cubicBezTo>
                  <a:pt x="1065" y="1290"/>
                  <a:pt x="1045" y="1301"/>
                  <a:pt x="1025" y="1312"/>
                </a:cubicBezTo>
                <a:cubicBezTo>
                  <a:pt x="1004" y="1323"/>
                  <a:pt x="984" y="1333"/>
                  <a:pt x="963" y="1341"/>
                </a:cubicBezTo>
                <a:cubicBezTo>
                  <a:pt x="942" y="1350"/>
                  <a:pt x="920" y="1358"/>
                  <a:pt x="898" y="1364"/>
                </a:cubicBezTo>
                <a:cubicBezTo>
                  <a:pt x="877" y="1371"/>
                  <a:pt x="854" y="1376"/>
                  <a:pt x="832" y="1381"/>
                </a:cubicBezTo>
                <a:cubicBezTo>
                  <a:pt x="810" y="1385"/>
                  <a:pt x="787" y="1389"/>
                  <a:pt x="764" y="1391"/>
                </a:cubicBezTo>
                <a:cubicBezTo>
                  <a:pt x="742" y="1393"/>
                  <a:pt x="719" y="1394"/>
                  <a:pt x="696" y="1394"/>
                </a:cubicBezTo>
                <a:cubicBezTo>
                  <a:pt x="673" y="1394"/>
                  <a:pt x="651" y="1393"/>
                  <a:pt x="628" y="1391"/>
                </a:cubicBezTo>
                <a:cubicBezTo>
                  <a:pt x="605" y="1389"/>
                  <a:pt x="583" y="1385"/>
                  <a:pt x="560" y="1381"/>
                </a:cubicBezTo>
                <a:cubicBezTo>
                  <a:pt x="538" y="1376"/>
                  <a:pt x="516" y="1371"/>
                  <a:pt x="494" y="1364"/>
                </a:cubicBezTo>
                <a:cubicBezTo>
                  <a:pt x="472" y="1358"/>
                  <a:pt x="451" y="1350"/>
                  <a:pt x="430" y="1341"/>
                </a:cubicBezTo>
                <a:cubicBezTo>
                  <a:pt x="409" y="1333"/>
                  <a:pt x="388" y="1323"/>
                  <a:pt x="368" y="1312"/>
                </a:cubicBezTo>
                <a:cubicBezTo>
                  <a:pt x="348" y="1301"/>
                  <a:pt x="328" y="1290"/>
                  <a:pt x="309" y="1277"/>
                </a:cubicBezTo>
                <a:cubicBezTo>
                  <a:pt x="290" y="1264"/>
                  <a:pt x="272" y="1251"/>
                  <a:pt x="254" y="1236"/>
                </a:cubicBezTo>
                <a:cubicBezTo>
                  <a:pt x="237" y="1222"/>
                  <a:pt x="220" y="1206"/>
                  <a:pt x="204" y="1190"/>
                </a:cubicBezTo>
                <a:cubicBezTo>
                  <a:pt x="188" y="1174"/>
                  <a:pt x="172" y="1157"/>
                  <a:pt x="158" y="1140"/>
                </a:cubicBezTo>
                <a:cubicBezTo>
                  <a:pt x="143" y="1122"/>
                  <a:pt x="130" y="1104"/>
                  <a:pt x="117" y="1085"/>
                </a:cubicBezTo>
                <a:cubicBezTo>
                  <a:pt x="105" y="1066"/>
                  <a:pt x="93" y="1046"/>
                  <a:pt x="82" y="1026"/>
                </a:cubicBezTo>
                <a:cubicBezTo>
                  <a:pt x="71" y="1006"/>
                  <a:pt x="62" y="985"/>
                  <a:pt x="53" y="964"/>
                </a:cubicBezTo>
                <a:cubicBezTo>
                  <a:pt x="44" y="943"/>
                  <a:pt x="36" y="922"/>
                  <a:pt x="30" y="900"/>
                </a:cubicBezTo>
                <a:cubicBezTo>
                  <a:pt x="23" y="878"/>
                  <a:pt x="18" y="856"/>
                  <a:pt x="13" y="834"/>
                </a:cubicBezTo>
                <a:cubicBezTo>
                  <a:pt x="9" y="811"/>
                  <a:pt x="5" y="789"/>
                  <a:pt x="3" y="766"/>
                </a:cubicBezTo>
                <a:cubicBezTo>
                  <a:pt x="1" y="743"/>
                  <a:pt x="0" y="721"/>
                  <a:pt x="0" y="698"/>
                </a:cubicBezTo>
                <a:cubicBezTo>
                  <a:pt x="0" y="675"/>
                  <a:pt x="1" y="652"/>
                  <a:pt x="3" y="630"/>
                </a:cubicBezTo>
                <a:cubicBezTo>
                  <a:pt x="5" y="607"/>
                  <a:pt x="9" y="583"/>
                  <a:pt x="13" y="561"/>
                </a:cubicBezTo>
                <a:cubicBezTo>
                  <a:pt x="18" y="539"/>
                  <a:pt x="23" y="517"/>
                  <a:pt x="30" y="495"/>
                </a:cubicBezTo>
                <a:cubicBezTo>
                  <a:pt x="36" y="473"/>
                  <a:pt x="44" y="451"/>
                  <a:pt x="53" y="430"/>
                </a:cubicBezTo>
                <a:cubicBezTo>
                  <a:pt x="62" y="409"/>
                  <a:pt x="71" y="389"/>
                  <a:pt x="82" y="369"/>
                </a:cubicBezTo>
                <a:cubicBezTo>
                  <a:pt x="93" y="348"/>
                  <a:pt x="105" y="329"/>
                  <a:pt x="117" y="310"/>
                </a:cubicBezTo>
                <a:cubicBezTo>
                  <a:pt x="130" y="291"/>
                  <a:pt x="143" y="273"/>
                  <a:pt x="158" y="255"/>
                </a:cubicBezTo>
                <a:cubicBezTo>
                  <a:pt x="172" y="237"/>
                  <a:pt x="188" y="221"/>
                  <a:pt x="204" y="204"/>
                </a:cubicBezTo>
                <a:cubicBezTo>
                  <a:pt x="220" y="188"/>
                  <a:pt x="237" y="173"/>
                  <a:pt x="254" y="159"/>
                </a:cubicBezTo>
                <a:cubicBezTo>
                  <a:pt x="272" y="144"/>
                  <a:pt x="290" y="131"/>
                  <a:pt x="309" y="118"/>
                </a:cubicBezTo>
                <a:cubicBezTo>
                  <a:pt x="328" y="105"/>
                  <a:pt x="348" y="93"/>
                  <a:pt x="368" y="83"/>
                </a:cubicBezTo>
                <a:cubicBezTo>
                  <a:pt x="388" y="72"/>
                  <a:pt x="409" y="62"/>
                  <a:pt x="430" y="53"/>
                </a:cubicBezTo>
                <a:cubicBezTo>
                  <a:pt x="451" y="45"/>
                  <a:pt x="472" y="37"/>
                  <a:pt x="494" y="30"/>
                </a:cubicBezTo>
                <a:cubicBezTo>
                  <a:pt x="516" y="24"/>
                  <a:pt x="538" y="18"/>
                  <a:pt x="560" y="14"/>
                </a:cubicBezTo>
                <a:cubicBezTo>
                  <a:pt x="583" y="9"/>
                  <a:pt x="605" y="6"/>
                  <a:pt x="628" y="4"/>
                </a:cubicBezTo>
                <a:cubicBezTo>
                  <a:pt x="651" y="2"/>
                  <a:pt x="673" y="0"/>
                  <a:pt x="696" y="0"/>
                </a:cubicBezTo>
                <a:cubicBezTo>
                  <a:pt x="719" y="0"/>
                  <a:pt x="742" y="2"/>
                  <a:pt x="764" y="4"/>
                </a:cubicBezTo>
                <a:cubicBezTo>
                  <a:pt x="787" y="6"/>
                  <a:pt x="810" y="9"/>
                  <a:pt x="832" y="14"/>
                </a:cubicBezTo>
                <a:cubicBezTo>
                  <a:pt x="854" y="18"/>
                  <a:pt x="877" y="24"/>
                  <a:pt x="898" y="30"/>
                </a:cubicBezTo>
                <a:cubicBezTo>
                  <a:pt x="920" y="37"/>
                  <a:pt x="942" y="45"/>
                  <a:pt x="963" y="53"/>
                </a:cubicBezTo>
                <a:cubicBezTo>
                  <a:pt x="984" y="62"/>
                  <a:pt x="1004" y="72"/>
                  <a:pt x="1025" y="83"/>
                </a:cubicBezTo>
                <a:cubicBezTo>
                  <a:pt x="1045" y="93"/>
                  <a:pt x="1065" y="105"/>
                  <a:pt x="1084" y="118"/>
                </a:cubicBezTo>
                <a:cubicBezTo>
                  <a:pt x="1103" y="131"/>
                  <a:pt x="1121" y="144"/>
                  <a:pt x="1139" y="159"/>
                </a:cubicBezTo>
                <a:cubicBezTo>
                  <a:pt x="1157" y="173"/>
                  <a:pt x="1174" y="188"/>
                  <a:pt x="1190" y="204"/>
                </a:cubicBezTo>
                <a:cubicBezTo>
                  <a:pt x="1206" y="221"/>
                  <a:pt x="1221" y="237"/>
                  <a:pt x="1236" y="255"/>
                </a:cubicBezTo>
                <a:cubicBezTo>
                  <a:pt x="1250" y="273"/>
                  <a:pt x="1264" y="291"/>
                  <a:pt x="1276" y="310"/>
                </a:cubicBezTo>
                <a:cubicBezTo>
                  <a:pt x="1289" y="329"/>
                  <a:pt x="1301" y="348"/>
                  <a:pt x="1311" y="369"/>
                </a:cubicBezTo>
                <a:cubicBezTo>
                  <a:pt x="1322" y="389"/>
                  <a:pt x="1332" y="409"/>
                  <a:pt x="1341" y="430"/>
                </a:cubicBezTo>
                <a:cubicBezTo>
                  <a:pt x="1349" y="451"/>
                  <a:pt x="1357" y="473"/>
                  <a:pt x="1364" y="495"/>
                </a:cubicBezTo>
                <a:cubicBezTo>
                  <a:pt x="1370" y="517"/>
                  <a:pt x="1376" y="539"/>
                  <a:pt x="1380" y="561"/>
                </a:cubicBezTo>
                <a:cubicBezTo>
                  <a:pt x="1385" y="583"/>
                  <a:pt x="1388" y="607"/>
                  <a:pt x="1390" y="630"/>
                </a:cubicBezTo>
                <a:cubicBezTo>
                  <a:pt x="1393" y="652"/>
                  <a:pt x="1394" y="675"/>
                  <a:pt x="1394"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22" name="" descr=""/>
          <p:cNvPicPr/>
          <p:nvPr/>
        </p:nvPicPr>
        <p:blipFill>
          <a:blip r:embed="rId5"/>
          <a:stretch/>
        </p:blipFill>
        <p:spPr>
          <a:xfrm>
            <a:off x="7571160" y="2189520"/>
            <a:ext cx="124920" cy="200160"/>
          </a:xfrm>
          <a:prstGeom prst="rect">
            <a:avLst/>
          </a:prstGeom>
          <a:noFill/>
          <a:ln w="0">
            <a:noFill/>
          </a:ln>
        </p:spPr>
      </p:pic>
      <p:sp>
        <p:nvSpPr>
          <p:cNvPr id="823" name=""/>
          <p:cNvSpPr txBox="1"/>
          <p:nvPr/>
        </p:nvSpPr>
        <p:spPr>
          <a:xfrm>
            <a:off x="6728760" y="20016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2</a:t>
            </a:r>
            <a:endParaRPr b="0" lang="en-US" sz="1050" strike="noStrike" u="none">
              <a:solidFill>
                <a:srgbClr val="000000"/>
              </a:solidFill>
              <a:effectLst/>
              <a:uFillTx/>
              <a:latin typeface="Times New Roman"/>
            </a:endParaRPr>
          </a:p>
        </p:txBody>
      </p:sp>
      <p:sp>
        <p:nvSpPr>
          <p:cNvPr id="824" name=""/>
          <p:cNvSpPr txBox="1"/>
          <p:nvPr/>
        </p:nvSpPr>
        <p:spPr>
          <a:xfrm>
            <a:off x="8011080" y="2046600"/>
            <a:ext cx="20264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操作性と導入の容易さ</a:t>
            </a:r>
            <a:endParaRPr b="0" lang="en-US" sz="1580" strike="noStrike" u="none">
              <a:solidFill>
                <a:srgbClr val="000000"/>
              </a:solidFill>
              <a:effectLst/>
              <a:uFillTx/>
              <a:latin typeface="Times New Roman"/>
            </a:endParaRPr>
          </a:p>
        </p:txBody>
      </p:sp>
      <p:sp>
        <p:nvSpPr>
          <p:cNvPr id="825" name=""/>
          <p:cNvSpPr txBox="1"/>
          <p:nvPr/>
        </p:nvSpPr>
        <p:spPr>
          <a:xfrm>
            <a:off x="7384320" y="266508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826" name=""/>
          <p:cNvSpPr txBox="1"/>
          <p:nvPr/>
        </p:nvSpPr>
        <p:spPr>
          <a:xfrm>
            <a:off x="7533000" y="2655360"/>
            <a:ext cx="2706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専門人材が限られる中小企業では、</a:t>
            </a:r>
            <a:endParaRPr b="0" lang="en-US" sz="1320" strike="noStrike" u="none">
              <a:solidFill>
                <a:srgbClr val="000000"/>
              </a:solidFill>
              <a:effectLst/>
              <a:uFillTx/>
              <a:latin typeface="Times New Roman"/>
            </a:endParaRPr>
          </a:p>
        </p:txBody>
      </p:sp>
      <p:sp>
        <p:nvSpPr>
          <p:cNvPr id="827" name=""/>
          <p:cNvSpPr txBox="1"/>
          <p:nvPr/>
        </p:nvSpPr>
        <p:spPr>
          <a:xfrm>
            <a:off x="7384320" y="288936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従業員の誰もが直感的に使えるシンプ</a:t>
            </a:r>
            <a:endParaRPr b="0" lang="en-US" sz="1320" strike="noStrike" u="none">
              <a:solidFill>
                <a:srgbClr val="000000"/>
              </a:solidFill>
              <a:effectLst/>
              <a:uFillTx/>
              <a:latin typeface="Times New Roman"/>
            </a:endParaRPr>
          </a:p>
        </p:txBody>
      </p:sp>
      <p:sp>
        <p:nvSpPr>
          <p:cNvPr id="828" name=""/>
          <p:cNvSpPr txBox="1"/>
          <p:nvPr/>
        </p:nvSpPr>
        <p:spPr>
          <a:xfrm>
            <a:off x="7384320" y="3123360"/>
            <a:ext cx="2882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ルな操作性が求められます。導入設定</a:t>
            </a:r>
            <a:endParaRPr b="0" lang="en-US" sz="1320" strike="noStrike" u="none">
              <a:solidFill>
                <a:srgbClr val="000000"/>
              </a:solidFill>
              <a:effectLst/>
              <a:uFillTx/>
              <a:latin typeface="Times New Roman"/>
            </a:endParaRPr>
          </a:p>
        </p:txBody>
      </p:sp>
      <p:sp>
        <p:nvSpPr>
          <p:cNvPr id="829" name=""/>
          <p:cNvSpPr txBox="1"/>
          <p:nvPr/>
        </p:nvSpPr>
        <p:spPr>
          <a:xfrm>
            <a:off x="7384320" y="335736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が複雑すぎたり、操作習得に長時間を</a:t>
            </a:r>
            <a:endParaRPr b="0" lang="en-US" sz="1320" strike="noStrike" u="none">
              <a:solidFill>
                <a:srgbClr val="000000"/>
              </a:solidFill>
              <a:effectLst/>
              <a:uFillTx/>
              <a:latin typeface="Times New Roman"/>
            </a:endParaRPr>
          </a:p>
        </p:txBody>
      </p:sp>
      <p:sp>
        <p:nvSpPr>
          <p:cNvPr id="830" name=""/>
          <p:cNvSpPr txBox="1"/>
          <p:nvPr/>
        </p:nvSpPr>
        <p:spPr>
          <a:xfrm>
            <a:off x="7384320" y="3591360"/>
            <a:ext cx="2889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要するツールは定着しにくい可能性が</a:t>
            </a:r>
            <a:endParaRPr b="0" lang="en-US" sz="1320" strike="noStrike" u="none">
              <a:solidFill>
                <a:srgbClr val="000000"/>
              </a:solidFill>
              <a:effectLst/>
              <a:uFillTx/>
              <a:latin typeface="Times New Roman"/>
            </a:endParaRPr>
          </a:p>
        </p:txBody>
      </p:sp>
      <p:sp>
        <p:nvSpPr>
          <p:cNvPr id="831" name=""/>
          <p:cNvSpPr txBox="1"/>
          <p:nvPr/>
        </p:nvSpPr>
        <p:spPr>
          <a:xfrm>
            <a:off x="7384320" y="3825360"/>
            <a:ext cx="2893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あります。無料トライアルで使用感を</a:t>
            </a:r>
            <a:endParaRPr b="0" lang="en-US" sz="1320" strike="noStrike" u="none">
              <a:solidFill>
                <a:srgbClr val="000000"/>
              </a:solidFill>
              <a:effectLst/>
              <a:uFillTx/>
              <a:latin typeface="Times New Roman"/>
            </a:endParaRPr>
          </a:p>
        </p:txBody>
      </p:sp>
      <p:sp>
        <p:nvSpPr>
          <p:cNvPr id="832" name=""/>
          <p:cNvSpPr/>
          <p:nvPr/>
        </p:nvSpPr>
        <p:spPr>
          <a:xfrm>
            <a:off x="10094760" y="1955160"/>
            <a:ext cx="250920" cy="251280"/>
          </a:xfrm>
          <a:custGeom>
            <a:avLst/>
            <a:gdLst/>
            <a:ahLst/>
            <a:rect l="0" t="0" r="r" b="b"/>
            <a:pathLst>
              <a:path w="697" h="698">
                <a:moveTo>
                  <a:pt x="697" y="349"/>
                </a:moveTo>
                <a:cubicBezTo>
                  <a:pt x="697" y="371"/>
                  <a:pt x="695" y="394"/>
                  <a:pt x="691" y="416"/>
                </a:cubicBezTo>
                <a:cubicBezTo>
                  <a:pt x="686" y="439"/>
                  <a:pt x="680" y="461"/>
                  <a:pt x="671" y="482"/>
                </a:cubicBezTo>
                <a:cubicBezTo>
                  <a:pt x="662" y="504"/>
                  <a:pt x="651" y="524"/>
                  <a:pt x="639" y="543"/>
                </a:cubicBezTo>
                <a:cubicBezTo>
                  <a:pt x="626" y="562"/>
                  <a:pt x="611" y="580"/>
                  <a:pt x="595" y="596"/>
                </a:cubicBezTo>
                <a:cubicBezTo>
                  <a:pt x="579" y="612"/>
                  <a:pt x="562" y="626"/>
                  <a:pt x="543" y="639"/>
                </a:cubicBezTo>
                <a:cubicBezTo>
                  <a:pt x="524" y="652"/>
                  <a:pt x="503" y="662"/>
                  <a:pt x="482" y="671"/>
                </a:cubicBezTo>
                <a:cubicBezTo>
                  <a:pt x="461" y="680"/>
                  <a:pt x="439" y="687"/>
                  <a:pt x="417" y="691"/>
                </a:cubicBezTo>
                <a:cubicBezTo>
                  <a:pt x="395" y="696"/>
                  <a:pt x="372" y="698"/>
                  <a:pt x="349" y="698"/>
                </a:cubicBezTo>
                <a:cubicBezTo>
                  <a:pt x="326" y="698"/>
                  <a:pt x="304" y="696"/>
                  <a:pt x="281" y="691"/>
                </a:cubicBezTo>
                <a:cubicBezTo>
                  <a:pt x="259" y="687"/>
                  <a:pt x="237" y="680"/>
                  <a:pt x="216" y="671"/>
                </a:cubicBezTo>
                <a:cubicBezTo>
                  <a:pt x="195" y="662"/>
                  <a:pt x="175" y="652"/>
                  <a:pt x="156" y="639"/>
                </a:cubicBezTo>
                <a:cubicBezTo>
                  <a:pt x="136" y="626"/>
                  <a:pt x="118" y="612"/>
                  <a:pt x="102" y="596"/>
                </a:cubicBezTo>
                <a:cubicBezTo>
                  <a:pt x="86" y="580"/>
                  <a:pt x="71" y="562"/>
                  <a:pt x="59" y="543"/>
                </a:cubicBezTo>
                <a:cubicBezTo>
                  <a:pt x="46" y="524"/>
                  <a:pt x="35" y="504"/>
                  <a:pt x="26" y="482"/>
                </a:cubicBezTo>
                <a:cubicBezTo>
                  <a:pt x="18" y="461"/>
                  <a:pt x="11" y="439"/>
                  <a:pt x="7" y="416"/>
                </a:cubicBezTo>
                <a:cubicBezTo>
                  <a:pt x="2" y="394"/>
                  <a:pt x="0" y="371"/>
                  <a:pt x="0" y="349"/>
                </a:cubicBezTo>
                <a:cubicBezTo>
                  <a:pt x="0" y="326"/>
                  <a:pt x="2" y="303"/>
                  <a:pt x="7" y="281"/>
                </a:cubicBezTo>
                <a:cubicBezTo>
                  <a:pt x="11" y="258"/>
                  <a:pt x="18" y="236"/>
                  <a:pt x="26" y="215"/>
                </a:cubicBezTo>
                <a:cubicBezTo>
                  <a:pt x="35" y="194"/>
                  <a:pt x="46" y="174"/>
                  <a:pt x="59" y="155"/>
                </a:cubicBezTo>
                <a:cubicBezTo>
                  <a:pt x="71" y="136"/>
                  <a:pt x="86" y="119"/>
                  <a:pt x="102" y="102"/>
                </a:cubicBezTo>
                <a:cubicBezTo>
                  <a:pt x="118" y="86"/>
                  <a:pt x="136" y="72"/>
                  <a:pt x="156" y="59"/>
                </a:cubicBezTo>
                <a:cubicBezTo>
                  <a:pt x="175" y="46"/>
                  <a:pt x="195" y="36"/>
                  <a:pt x="216" y="27"/>
                </a:cubicBezTo>
                <a:cubicBezTo>
                  <a:pt x="237" y="18"/>
                  <a:pt x="259" y="12"/>
                  <a:pt x="281" y="7"/>
                </a:cubicBezTo>
                <a:cubicBezTo>
                  <a:pt x="304" y="3"/>
                  <a:pt x="326" y="0"/>
                  <a:pt x="349" y="0"/>
                </a:cubicBezTo>
                <a:cubicBezTo>
                  <a:pt x="372" y="0"/>
                  <a:pt x="395" y="3"/>
                  <a:pt x="417" y="7"/>
                </a:cubicBezTo>
                <a:cubicBezTo>
                  <a:pt x="439" y="12"/>
                  <a:pt x="461" y="18"/>
                  <a:pt x="482" y="27"/>
                </a:cubicBezTo>
                <a:cubicBezTo>
                  <a:pt x="503" y="36"/>
                  <a:pt x="523" y="46"/>
                  <a:pt x="543" y="59"/>
                </a:cubicBezTo>
                <a:cubicBezTo>
                  <a:pt x="562" y="72"/>
                  <a:pt x="579" y="86"/>
                  <a:pt x="595" y="102"/>
                </a:cubicBezTo>
                <a:cubicBezTo>
                  <a:pt x="611" y="119"/>
                  <a:pt x="626" y="136"/>
                  <a:pt x="639" y="155"/>
                </a:cubicBezTo>
                <a:cubicBezTo>
                  <a:pt x="651" y="174"/>
                  <a:pt x="662" y="194"/>
                  <a:pt x="671" y="215"/>
                </a:cubicBezTo>
                <a:cubicBezTo>
                  <a:pt x="680" y="236"/>
                  <a:pt x="686" y="258"/>
                  <a:pt x="691" y="281"/>
                </a:cubicBezTo>
                <a:cubicBezTo>
                  <a:pt x="695" y="303"/>
                  <a:pt x="697" y="326"/>
                  <a:pt x="697" y="349"/>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33" name=""/>
          <p:cNvSpPr txBox="1"/>
          <p:nvPr/>
        </p:nvSpPr>
        <p:spPr>
          <a:xfrm>
            <a:off x="7384320" y="405936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確認しましょう。</a:t>
            </a:r>
            <a:endParaRPr b="0" lang="en-US" sz="1320" strike="noStrike" u="none">
              <a:solidFill>
                <a:srgbClr val="000000"/>
              </a:solidFill>
              <a:effectLst/>
              <a:uFillTx/>
              <a:latin typeface="Times New Roman"/>
            </a:endParaRPr>
          </a:p>
        </p:txBody>
      </p:sp>
      <p:sp>
        <p:nvSpPr>
          <p:cNvPr id="834" name=""/>
          <p:cNvSpPr/>
          <p:nvPr/>
        </p:nvSpPr>
        <p:spPr>
          <a:xfrm>
            <a:off x="288000" y="4646160"/>
            <a:ext cx="3230280" cy="2574360"/>
          </a:xfrm>
          <a:custGeom>
            <a:avLst/>
            <a:gdLst/>
            <a:ahLst/>
            <a:rect l="0" t="0" r="r" b="b"/>
            <a:pathLst>
              <a:path w="8973" h="7151">
                <a:moveTo>
                  <a:pt x="0" y="6965"/>
                </a:moveTo>
                <a:lnTo>
                  <a:pt x="0" y="186"/>
                </a:lnTo>
                <a:cubicBezTo>
                  <a:pt x="0" y="173"/>
                  <a:pt x="1" y="161"/>
                  <a:pt x="3" y="149"/>
                </a:cubicBezTo>
                <a:cubicBezTo>
                  <a:pt x="4" y="137"/>
                  <a:pt x="7" y="126"/>
                  <a:pt x="10" y="115"/>
                </a:cubicBezTo>
                <a:cubicBezTo>
                  <a:pt x="13" y="103"/>
                  <a:pt x="17" y="93"/>
                  <a:pt x="22" y="82"/>
                </a:cubicBezTo>
                <a:cubicBezTo>
                  <a:pt x="27" y="72"/>
                  <a:pt x="32" y="63"/>
                  <a:pt x="38" y="54"/>
                </a:cubicBezTo>
                <a:cubicBezTo>
                  <a:pt x="44" y="46"/>
                  <a:pt x="50" y="38"/>
                  <a:pt x="57" y="31"/>
                </a:cubicBezTo>
                <a:cubicBezTo>
                  <a:pt x="64" y="24"/>
                  <a:pt x="71" y="19"/>
                  <a:pt x="79" y="14"/>
                </a:cubicBezTo>
                <a:cubicBezTo>
                  <a:pt x="87" y="9"/>
                  <a:pt x="95" y="6"/>
                  <a:pt x="103" y="4"/>
                </a:cubicBezTo>
                <a:cubicBezTo>
                  <a:pt x="111" y="1"/>
                  <a:pt x="120" y="0"/>
                  <a:pt x="128" y="0"/>
                </a:cubicBezTo>
                <a:lnTo>
                  <a:pt x="8787" y="0"/>
                </a:lnTo>
                <a:cubicBezTo>
                  <a:pt x="8800" y="0"/>
                  <a:pt x="8812" y="1"/>
                  <a:pt x="8824" y="4"/>
                </a:cubicBezTo>
                <a:cubicBezTo>
                  <a:pt x="8836" y="6"/>
                  <a:pt x="8847" y="9"/>
                  <a:pt x="8859" y="14"/>
                </a:cubicBezTo>
                <a:cubicBezTo>
                  <a:pt x="8870" y="19"/>
                  <a:pt x="8881" y="24"/>
                  <a:pt x="8891" y="31"/>
                </a:cubicBezTo>
                <a:cubicBezTo>
                  <a:pt x="8901" y="38"/>
                  <a:pt x="8910" y="46"/>
                  <a:pt x="8919" y="54"/>
                </a:cubicBezTo>
                <a:cubicBezTo>
                  <a:pt x="8927" y="63"/>
                  <a:pt x="8935" y="72"/>
                  <a:pt x="8942" y="82"/>
                </a:cubicBezTo>
                <a:cubicBezTo>
                  <a:pt x="8949" y="93"/>
                  <a:pt x="8954" y="103"/>
                  <a:pt x="8959" y="115"/>
                </a:cubicBezTo>
                <a:cubicBezTo>
                  <a:pt x="8964" y="126"/>
                  <a:pt x="8967" y="137"/>
                  <a:pt x="8970" y="149"/>
                </a:cubicBezTo>
                <a:cubicBezTo>
                  <a:pt x="8972" y="161"/>
                  <a:pt x="8973" y="173"/>
                  <a:pt x="8973" y="186"/>
                </a:cubicBezTo>
                <a:lnTo>
                  <a:pt x="8973" y="6965"/>
                </a:lnTo>
                <a:cubicBezTo>
                  <a:pt x="8973" y="6977"/>
                  <a:pt x="8972" y="6989"/>
                  <a:pt x="8970" y="7001"/>
                </a:cubicBezTo>
                <a:cubicBezTo>
                  <a:pt x="8967" y="7013"/>
                  <a:pt x="8964" y="7025"/>
                  <a:pt x="8959" y="7036"/>
                </a:cubicBezTo>
                <a:cubicBezTo>
                  <a:pt x="8954" y="7047"/>
                  <a:pt x="8949" y="7058"/>
                  <a:pt x="8942" y="7068"/>
                </a:cubicBezTo>
                <a:cubicBezTo>
                  <a:pt x="8935" y="7078"/>
                  <a:pt x="8927" y="7088"/>
                  <a:pt x="8919" y="7096"/>
                </a:cubicBezTo>
                <a:cubicBezTo>
                  <a:pt x="8910" y="7105"/>
                  <a:pt x="8901" y="7113"/>
                  <a:pt x="8891" y="7119"/>
                </a:cubicBezTo>
                <a:cubicBezTo>
                  <a:pt x="8881" y="7126"/>
                  <a:pt x="8870" y="7132"/>
                  <a:pt x="8859" y="7136"/>
                </a:cubicBezTo>
                <a:cubicBezTo>
                  <a:pt x="8847" y="7141"/>
                  <a:pt x="8836" y="7145"/>
                  <a:pt x="8824" y="7147"/>
                </a:cubicBezTo>
                <a:cubicBezTo>
                  <a:pt x="8812" y="7149"/>
                  <a:pt x="8800" y="7151"/>
                  <a:pt x="8787" y="7151"/>
                </a:cubicBezTo>
                <a:lnTo>
                  <a:pt x="128" y="7151"/>
                </a:lnTo>
                <a:cubicBezTo>
                  <a:pt x="120" y="7151"/>
                  <a:pt x="111" y="7149"/>
                  <a:pt x="103" y="7147"/>
                </a:cubicBezTo>
                <a:cubicBezTo>
                  <a:pt x="95" y="7145"/>
                  <a:pt x="87" y="7141"/>
                  <a:pt x="79" y="7136"/>
                </a:cubicBezTo>
                <a:cubicBezTo>
                  <a:pt x="71" y="7132"/>
                  <a:pt x="64" y="7126"/>
                  <a:pt x="57" y="7119"/>
                </a:cubicBezTo>
                <a:cubicBezTo>
                  <a:pt x="50" y="7113"/>
                  <a:pt x="44" y="7105"/>
                  <a:pt x="38" y="7096"/>
                </a:cubicBezTo>
                <a:cubicBezTo>
                  <a:pt x="32" y="7088"/>
                  <a:pt x="27" y="7078"/>
                  <a:pt x="22" y="7068"/>
                </a:cubicBezTo>
                <a:cubicBezTo>
                  <a:pt x="17" y="7058"/>
                  <a:pt x="13" y="7047"/>
                  <a:pt x="10" y="7036"/>
                </a:cubicBezTo>
                <a:cubicBezTo>
                  <a:pt x="7" y="7025"/>
                  <a:pt x="4" y="7013"/>
                  <a:pt x="3" y="7001"/>
                </a:cubicBezTo>
                <a:cubicBezTo>
                  <a:pt x="1" y="6989"/>
                  <a:pt x="0" y="6977"/>
                  <a:pt x="0" y="696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35" name=""/>
          <p:cNvSpPr/>
          <p:nvPr/>
        </p:nvSpPr>
        <p:spPr>
          <a:xfrm>
            <a:off x="267120" y="4646160"/>
            <a:ext cx="67320" cy="2574360"/>
          </a:xfrm>
          <a:custGeom>
            <a:avLst/>
            <a:gdLst/>
            <a:ahLst/>
            <a:rect l="0" t="0" r="r" b="b"/>
            <a:pathLst>
              <a:path w="187" h="7151">
                <a:moveTo>
                  <a:pt x="0" y="0"/>
                </a:moveTo>
                <a:lnTo>
                  <a:pt x="187" y="0"/>
                </a:lnTo>
                <a:lnTo>
                  <a:pt x="187" y="7151"/>
                </a:lnTo>
                <a:lnTo>
                  <a:pt x="0" y="71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836" name=""/>
          <p:cNvSpPr/>
          <p:nvPr/>
        </p:nvSpPr>
        <p:spPr>
          <a:xfrm>
            <a:off x="476280" y="4813200"/>
            <a:ext cx="501480" cy="501840"/>
          </a:xfrm>
          <a:custGeom>
            <a:avLst/>
            <a:gdLst/>
            <a:ahLst/>
            <a:rect l="0" t="0" r="r" b="b"/>
            <a:pathLst>
              <a:path w="1393" h="1394">
                <a:moveTo>
                  <a:pt x="1393" y="697"/>
                </a:moveTo>
                <a:cubicBezTo>
                  <a:pt x="1393" y="719"/>
                  <a:pt x="1392" y="742"/>
                  <a:pt x="1390" y="765"/>
                </a:cubicBezTo>
                <a:cubicBezTo>
                  <a:pt x="1388" y="788"/>
                  <a:pt x="1384" y="810"/>
                  <a:pt x="1380" y="832"/>
                </a:cubicBezTo>
                <a:cubicBezTo>
                  <a:pt x="1376" y="855"/>
                  <a:pt x="1370" y="877"/>
                  <a:pt x="1363" y="899"/>
                </a:cubicBezTo>
                <a:cubicBezTo>
                  <a:pt x="1357" y="921"/>
                  <a:pt x="1349" y="942"/>
                  <a:pt x="1340" y="963"/>
                </a:cubicBezTo>
                <a:cubicBezTo>
                  <a:pt x="1332" y="984"/>
                  <a:pt x="1322" y="1005"/>
                  <a:pt x="1311" y="1025"/>
                </a:cubicBezTo>
                <a:cubicBezTo>
                  <a:pt x="1300" y="1045"/>
                  <a:pt x="1289" y="1065"/>
                  <a:pt x="1276" y="1084"/>
                </a:cubicBezTo>
                <a:cubicBezTo>
                  <a:pt x="1263" y="1102"/>
                  <a:pt x="1250" y="1121"/>
                  <a:pt x="1235" y="1138"/>
                </a:cubicBezTo>
                <a:cubicBezTo>
                  <a:pt x="1221" y="1156"/>
                  <a:pt x="1206" y="1173"/>
                  <a:pt x="1189" y="1189"/>
                </a:cubicBezTo>
                <a:cubicBezTo>
                  <a:pt x="1173" y="1205"/>
                  <a:pt x="1156" y="1220"/>
                  <a:pt x="1139" y="1235"/>
                </a:cubicBezTo>
                <a:cubicBezTo>
                  <a:pt x="1121" y="1250"/>
                  <a:pt x="1103" y="1264"/>
                  <a:pt x="1084" y="1277"/>
                </a:cubicBezTo>
                <a:cubicBezTo>
                  <a:pt x="1065" y="1289"/>
                  <a:pt x="1045" y="1301"/>
                  <a:pt x="1025" y="1312"/>
                </a:cubicBezTo>
                <a:cubicBezTo>
                  <a:pt x="1005" y="1323"/>
                  <a:pt x="985" y="1332"/>
                  <a:pt x="964" y="1341"/>
                </a:cubicBezTo>
                <a:cubicBezTo>
                  <a:pt x="942" y="1350"/>
                  <a:pt x="921" y="1357"/>
                  <a:pt x="899" y="1364"/>
                </a:cubicBezTo>
                <a:cubicBezTo>
                  <a:pt x="877" y="1371"/>
                  <a:pt x="855" y="1376"/>
                  <a:pt x="833" y="1381"/>
                </a:cubicBezTo>
                <a:cubicBezTo>
                  <a:pt x="811" y="1385"/>
                  <a:pt x="788" y="1388"/>
                  <a:pt x="764" y="1391"/>
                </a:cubicBezTo>
                <a:cubicBezTo>
                  <a:pt x="742" y="1393"/>
                  <a:pt x="719" y="1394"/>
                  <a:pt x="696" y="1394"/>
                </a:cubicBezTo>
                <a:cubicBezTo>
                  <a:pt x="673" y="1394"/>
                  <a:pt x="650" y="1393"/>
                  <a:pt x="628" y="1391"/>
                </a:cubicBezTo>
                <a:cubicBezTo>
                  <a:pt x="605" y="1388"/>
                  <a:pt x="583" y="1385"/>
                  <a:pt x="560" y="1381"/>
                </a:cubicBezTo>
                <a:cubicBezTo>
                  <a:pt x="538" y="1376"/>
                  <a:pt x="516" y="1371"/>
                  <a:pt x="494" y="1364"/>
                </a:cubicBezTo>
                <a:cubicBezTo>
                  <a:pt x="472" y="1357"/>
                  <a:pt x="451" y="1350"/>
                  <a:pt x="430" y="1341"/>
                </a:cubicBezTo>
                <a:cubicBezTo>
                  <a:pt x="408" y="1332"/>
                  <a:pt x="388" y="1323"/>
                  <a:pt x="368" y="1312"/>
                </a:cubicBezTo>
                <a:cubicBezTo>
                  <a:pt x="348" y="1301"/>
                  <a:pt x="328" y="1289"/>
                  <a:pt x="309" y="1277"/>
                </a:cubicBezTo>
                <a:cubicBezTo>
                  <a:pt x="290" y="1264"/>
                  <a:pt x="272" y="1250"/>
                  <a:pt x="254" y="1235"/>
                </a:cubicBezTo>
                <a:cubicBezTo>
                  <a:pt x="237" y="1220"/>
                  <a:pt x="220" y="1205"/>
                  <a:pt x="204" y="1189"/>
                </a:cubicBezTo>
                <a:cubicBezTo>
                  <a:pt x="187" y="1173"/>
                  <a:pt x="172" y="1156"/>
                  <a:pt x="158" y="1138"/>
                </a:cubicBezTo>
                <a:cubicBezTo>
                  <a:pt x="143" y="1121"/>
                  <a:pt x="130" y="1102"/>
                  <a:pt x="117" y="1084"/>
                </a:cubicBezTo>
                <a:cubicBezTo>
                  <a:pt x="104" y="1065"/>
                  <a:pt x="93" y="1045"/>
                  <a:pt x="82" y="1025"/>
                </a:cubicBezTo>
                <a:cubicBezTo>
                  <a:pt x="71" y="1005"/>
                  <a:pt x="61" y="984"/>
                  <a:pt x="53" y="963"/>
                </a:cubicBezTo>
                <a:cubicBezTo>
                  <a:pt x="44" y="942"/>
                  <a:pt x="36" y="921"/>
                  <a:pt x="30" y="899"/>
                </a:cubicBezTo>
                <a:cubicBezTo>
                  <a:pt x="23" y="877"/>
                  <a:pt x="17" y="855"/>
                  <a:pt x="13" y="832"/>
                </a:cubicBezTo>
                <a:cubicBezTo>
                  <a:pt x="9" y="810"/>
                  <a:pt x="5" y="788"/>
                  <a:pt x="3" y="765"/>
                </a:cubicBezTo>
                <a:cubicBezTo>
                  <a:pt x="1" y="742"/>
                  <a:pt x="0" y="719"/>
                  <a:pt x="0" y="697"/>
                </a:cubicBezTo>
                <a:cubicBezTo>
                  <a:pt x="0" y="674"/>
                  <a:pt x="1" y="651"/>
                  <a:pt x="3" y="628"/>
                </a:cubicBezTo>
                <a:cubicBezTo>
                  <a:pt x="5" y="606"/>
                  <a:pt x="9" y="583"/>
                  <a:pt x="13" y="561"/>
                </a:cubicBezTo>
                <a:cubicBezTo>
                  <a:pt x="17" y="538"/>
                  <a:pt x="23" y="516"/>
                  <a:pt x="30" y="494"/>
                </a:cubicBezTo>
                <a:cubicBezTo>
                  <a:pt x="36" y="473"/>
                  <a:pt x="44" y="451"/>
                  <a:pt x="53" y="430"/>
                </a:cubicBezTo>
                <a:cubicBezTo>
                  <a:pt x="61" y="409"/>
                  <a:pt x="71" y="388"/>
                  <a:pt x="82" y="368"/>
                </a:cubicBezTo>
                <a:cubicBezTo>
                  <a:pt x="93" y="348"/>
                  <a:pt x="104" y="329"/>
                  <a:pt x="117" y="310"/>
                </a:cubicBezTo>
                <a:cubicBezTo>
                  <a:pt x="130" y="291"/>
                  <a:pt x="143" y="272"/>
                  <a:pt x="158" y="255"/>
                </a:cubicBezTo>
                <a:cubicBezTo>
                  <a:pt x="172" y="237"/>
                  <a:pt x="187" y="220"/>
                  <a:pt x="204" y="204"/>
                </a:cubicBezTo>
                <a:cubicBezTo>
                  <a:pt x="220" y="188"/>
                  <a:pt x="237" y="173"/>
                  <a:pt x="254" y="158"/>
                </a:cubicBezTo>
                <a:cubicBezTo>
                  <a:pt x="272" y="144"/>
                  <a:pt x="290" y="130"/>
                  <a:pt x="309" y="118"/>
                </a:cubicBezTo>
                <a:cubicBezTo>
                  <a:pt x="328" y="105"/>
                  <a:pt x="348" y="93"/>
                  <a:pt x="368" y="82"/>
                </a:cubicBezTo>
                <a:cubicBezTo>
                  <a:pt x="388" y="72"/>
                  <a:pt x="408" y="62"/>
                  <a:pt x="430" y="53"/>
                </a:cubicBezTo>
                <a:cubicBezTo>
                  <a:pt x="451" y="45"/>
                  <a:pt x="472" y="37"/>
                  <a:pt x="494" y="30"/>
                </a:cubicBezTo>
                <a:cubicBezTo>
                  <a:pt x="516" y="24"/>
                  <a:pt x="538" y="18"/>
                  <a:pt x="560" y="14"/>
                </a:cubicBezTo>
                <a:cubicBezTo>
                  <a:pt x="583" y="9"/>
                  <a:pt x="605" y="6"/>
                  <a:pt x="628" y="4"/>
                </a:cubicBezTo>
                <a:cubicBezTo>
                  <a:pt x="650" y="1"/>
                  <a:pt x="673" y="0"/>
                  <a:pt x="696" y="0"/>
                </a:cubicBezTo>
                <a:cubicBezTo>
                  <a:pt x="719" y="0"/>
                  <a:pt x="742" y="1"/>
                  <a:pt x="764" y="4"/>
                </a:cubicBezTo>
                <a:cubicBezTo>
                  <a:pt x="788" y="6"/>
                  <a:pt x="811" y="9"/>
                  <a:pt x="833" y="14"/>
                </a:cubicBezTo>
                <a:cubicBezTo>
                  <a:pt x="855" y="18"/>
                  <a:pt x="877" y="24"/>
                  <a:pt x="899" y="30"/>
                </a:cubicBezTo>
                <a:cubicBezTo>
                  <a:pt x="921" y="37"/>
                  <a:pt x="942" y="45"/>
                  <a:pt x="964" y="53"/>
                </a:cubicBezTo>
                <a:cubicBezTo>
                  <a:pt x="985" y="62"/>
                  <a:pt x="1005" y="72"/>
                  <a:pt x="1025" y="82"/>
                </a:cubicBezTo>
                <a:cubicBezTo>
                  <a:pt x="1045" y="93"/>
                  <a:pt x="1065" y="105"/>
                  <a:pt x="1084" y="118"/>
                </a:cubicBezTo>
                <a:cubicBezTo>
                  <a:pt x="1103" y="130"/>
                  <a:pt x="1121" y="144"/>
                  <a:pt x="1139" y="158"/>
                </a:cubicBezTo>
                <a:cubicBezTo>
                  <a:pt x="1156" y="173"/>
                  <a:pt x="1173" y="188"/>
                  <a:pt x="1189" y="204"/>
                </a:cubicBezTo>
                <a:cubicBezTo>
                  <a:pt x="1206" y="220"/>
                  <a:pt x="1221" y="237"/>
                  <a:pt x="1235" y="255"/>
                </a:cubicBezTo>
                <a:cubicBezTo>
                  <a:pt x="1250" y="272"/>
                  <a:pt x="1263" y="291"/>
                  <a:pt x="1276" y="310"/>
                </a:cubicBezTo>
                <a:cubicBezTo>
                  <a:pt x="1289" y="329"/>
                  <a:pt x="1300" y="348"/>
                  <a:pt x="1311" y="368"/>
                </a:cubicBezTo>
                <a:cubicBezTo>
                  <a:pt x="1322" y="388"/>
                  <a:pt x="1332" y="409"/>
                  <a:pt x="1340" y="430"/>
                </a:cubicBezTo>
                <a:cubicBezTo>
                  <a:pt x="1349" y="451"/>
                  <a:pt x="1357" y="473"/>
                  <a:pt x="1363" y="494"/>
                </a:cubicBezTo>
                <a:cubicBezTo>
                  <a:pt x="1370" y="516"/>
                  <a:pt x="1376" y="538"/>
                  <a:pt x="1380" y="561"/>
                </a:cubicBezTo>
                <a:cubicBezTo>
                  <a:pt x="1384" y="583"/>
                  <a:pt x="1388" y="606"/>
                  <a:pt x="1390" y="628"/>
                </a:cubicBezTo>
                <a:cubicBezTo>
                  <a:pt x="1392" y="651"/>
                  <a:pt x="1393" y="674"/>
                  <a:pt x="1393" y="697"/>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37" name="" descr=""/>
          <p:cNvPicPr/>
          <p:nvPr/>
        </p:nvPicPr>
        <p:blipFill>
          <a:blip r:embed="rId6"/>
          <a:stretch/>
        </p:blipFill>
        <p:spPr>
          <a:xfrm>
            <a:off x="626760" y="4964040"/>
            <a:ext cx="200160" cy="200160"/>
          </a:xfrm>
          <a:prstGeom prst="rect">
            <a:avLst/>
          </a:prstGeom>
          <a:noFill/>
          <a:ln w="0">
            <a:noFill/>
          </a:ln>
        </p:spPr>
      </p:pic>
      <p:sp>
        <p:nvSpPr>
          <p:cNvPr id="838" name=""/>
          <p:cNvSpPr txBox="1"/>
          <p:nvPr/>
        </p:nvSpPr>
        <p:spPr>
          <a:xfrm>
            <a:off x="10182960" y="20016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3</a:t>
            </a:r>
            <a:endParaRPr b="0" lang="en-US" sz="1050" strike="noStrike" u="none">
              <a:solidFill>
                <a:srgbClr val="000000"/>
              </a:solidFill>
              <a:effectLst/>
              <a:uFillTx/>
              <a:latin typeface="Times New Roman"/>
            </a:endParaRPr>
          </a:p>
        </p:txBody>
      </p:sp>
      <p:sp>
        <p:nvSpPr>
          <p:cNvPr id="839" name=""/>
          <p:cNvSpPr txBox="1"/>
          <p:nvPr/>
        </p:nvSpPr>
        <p:spPr>
          <a:xfrm>
            <a:off x="1103040" y="4820760"/>
            <a:ext cx="20311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サポート体制の充実度</a:t>
            </a:r>
            <a:endParaRPr b="0" lang="en-US" sz="1580" strike="noStrike" u="none">
              <a:solidFill>
                <a:srgbClr val="000000"/>
              </a:solidFill>
              <a:effectLst/>
              <a:uFillTx/>
              <a:latin typeface="Times New Roman"/>
            </a:endParaRPr>
          </a:p>
        </p:txBody>
      </p:sp>
      <p:sp>
        <p:nvSpPr>
          <p:cNvPr id="840" name=""/>
          <p:cNvSpPr txBox="1"/>
          <p:nvPr/>
        </p:nvSpPr>
        <p:spPr>
          <a:xfrm>
            <a:off x="476280" y="5429520"/>
            <a:ext cx="2702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導入時や運用中に問題が発生した際</a:t>
            </a:r>
            <a:endParaRPr b="0" lang="en-US" sz="1320" strike="noStrike" u="none">
              <a:solidFill>
                <a:srgbClr val="000000"/>
              </a:solidFill>
              <a:effectLst/>
              <a:uFillTx/>
              <a:latin typeface="Times New Roman"/>
            </a:endParaRPr>
          </a:p>
        </p:txBody>
      </p:sp>
      <p:sp>
        <p:nvSpPr>
          <p:cNvPr id="841" name=""/>
          <p:cNvSpPr txBox="1"/>
          <p:nvPr/>
        </p:nvSpPr>
        <p:spPr>
          <a:xfrm>
            <a:off x="476280" y="5663520"/>
            <a:ext cx="2889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に、迅速かつ的確なサポートを受けら</a:t>
            </a:r>
            <a:endParaRPr b="0" lang="en-US" sz="1320" strike="noStrike" u="none">
              <a:solidFill>
                <a:srgbClr val="000000"/>
              </a:solidFill>
              <a:effectLst/>
              <a:uFillTx/>
              <a:latin typeface="Times New Roman"/>
            </a:endParaRPr>
          </a:p>
        </p:txBody>
      </p:sp>
      <p:sp>
        <p:nvSpPr>
          <p:cNvPr id="842" name=""/>
          <p:cNvSpPr txBox="1"/>
          <p:nvPr/>
        </p:nvSpPr>
        <p:spPr>
          <a:xfrm>
            <a:off x="476280" y="5897520"/>
            <a:ext cx="2882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れるかは非常に重要です。電話、メー</a:t>
            </a:r>
            <a:endParaRPr b="0" lang="en-US" sz="1320" strike="noStrike" u="none">
              <a:solidFill>
                <a:srgbClr val="000000"/>
              </a:solidFill>
              <a:effectLst/>
              <a:uFillTx/>
              <a:latin typeface="Times New Roman"/>
            </a:endParaRPr>
          </a:p>
        </p:txBody>
      </p:sp>
      <p:sp>
        <p:nvSpPr>
          <p:cNvPr id="843" name=""/>
          <p:cNvSpPr txBox="1"/>
          <p:nvPr/>
        </p:nvSpPr>
        <p:spPr>
          <a:xfrm>
            <a:off x="476280" y="6131520"/>
            <a:ext cx="2909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ル、チャットなどのサポートチャネル</a:t>
            </a:r>
            <a:endParaRPr b="0" lang="en-US" sz="1320" strike="noStrike" u="none">
              <a:solidFill>
                <a:srgbClr val="000000"/>
              </a:solidFill>
              <a:effectLst/>
              <a:uFillTx/>
              <a:latin typeface="Times New Roman"/>
            </a:endParaRPr>
          </a:p>
        </p:txBody>
      </p:sp>
      <p:sp>
        <p:nvSpPr>
          <p:cNvPr id="844" name=""/>
          <p:cNvSpPr txBox="1"/>
          <p:nvPr/>
        </p:nvSpPr>
        <p:spPr>
          <a:xfrm>
            <a:off x="476280" y="636552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や、マニュアル、</a:t>
            </a:r>
            <a:endParaRPr b="0" lang="en-US" sz="1320" strike="noStrike" u="none">
              <a:solidFill>
                <a:srgbClr val="000000"/>
              </a:solidFill>
              <a:effectLst/>
              <a:uFillTx/>
              <a:latin typeface="Times New Roman"/>
            </a:endParaRPr>
          </a:p>
        </p:txBody>
      </p:sp>
      <p:sp>
        <p:nvSpPr>
          <p:cNvPr id="845" name=""/>
          <p:cNvSpPr txBox="1"/>
          <p:nvPr/>
        </p:nvSpPr>
        <p:spPr>
          <a:xfrm>
            <a:off x="1813320" y="6375240"/>
            <a:ext cx="3452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FAQ</a:t>
            </a:r>
            <a:endParaRPr b="0" lang="en-US" sz="1320" strike="noStrike" u="none">
              <a:solidFill>
                <a:srgbClr val="000000"/>
              </a:solidFill>
              <a:effectLst/>
              <a:uFillTx/>
              <a:latin typeface="Times New Roman"/>
            </a:endParaRPr>
          </a:p>
        </p:txBody>
      </p:sp>
      <p:sp>
        <p:nvSpPr>
          <p:cNvPr id="846" name=""/>
          <p:cNvSpPr txBox="1"/>
          <p:nvPr/>
        </p:nvSpPr>
        <p:spPr>
          <a:xfrm>
            <a:off x="2147760" y="6365520"/>
            <a:ext cx="1193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、セミナーなど</a:t>
            </a:r>
            <a:endParaRPr b="0" lang="en-US" sz="1320" strike="noStrike" u="none">
              <a:solidFill>
                <a:srgbClr val="000000"/>
              </a:solidFill>
              <a:effectLst/>
              <a:uFillTx/>
              <a:latin typeface="Times New Roman"/>
            </a:endParaRPr>
          </a:p>
        </p:txBody>
      </p:sp>
      <p:sp>
        <p:nvSpPr>
          <p:cNvPr id="847" name=""/>
          <p:cNvSpPr txBox="1"/>
          <p:nvPr/>
        </p:nvSpPr>
        <p:spPr>
          <a:xfrm>
            <a:off x="476280" y="6599520"/>
            <a:ext cx="2901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の学習コンテンツが充実しているかも</a:t>
            </a:r>
            <a:endParaRPr b="0" lang="en-US" sz="1320" strike="noStrike" u="none">
              <a:solidFill>
                <a:srgbClr val="000000"/>
              </a:solidFill>
              <a:effectLst/>
              <a:uFillTx/>
              <a:latin typeface="Times New Roman"/>
            </a:endParaRPr>
          </a:p>
        </p:txBody>
      </p:sp>
      <p:sp>
        <p:nvSpPr>
          <p:cNvPr id="848" name=""/>
          <p:cNvSpPr/>
          <p:nvPr/>
        </p:nvSpPr>
        <p:spPr>
          <a:xfrm>
            <a:off x="3183840" y="4729680"/>
            <a:ext cx="250920" cy="250920"/>
          </a:xfrm>
          <a:custGeom>
            <a:avLst/>
            <a:gdLst/>
            <a:ahLst/>
            <a:rect l="0" t="0" r="r" b="b"/>
            <a:pathLst>
              <a:path w="697" h="697">
                <a:moveTo>
                  <a:pt x="697" y="348"/>
                </a:moveTo>
                <a:cubicBezTo>
                  <a:pt x="697" y="371"/>
                  <a:pt x="695" y="394"/>
                  <a:pt x="690" y="416"/>
                </a:cubicBezTo>
                <a:cubicBezTo>
                  <a:pt x="686" y="440"/>
                  <a:pt x="679" y="461"/>
                  <a:pt x="671" y="483"/>
                </a:cubicBezTo>
                <a:cubicBezTo>
                  <a:pt x="662" y="504"/>
                  <a:pt x="651" y="524"/>
                  <a:pt x="638" y="543"/>
                </a:cubicBezTo>
                <a:cubicBezTo>
                  <a:pt x="626" y="562"/>
                  <a:pt x="611" y="579"/>
                  <a:pt x="595" y="595"/>
                </a:cubicBezTo>
                <a:cubicBezTo>
                  <a:pt x="579" y="612"/>
                  <a:pt x="561" y="626"/>
                  <a:pt x="541" y="639"/>
                </a:cubicBezTo>
                <a:cubicBezTo>
                  <a:pt x="522" y="651"/>
                  <a:pt x="502" y="662"/>
                  <a:pt x="481" y="671"/>
                </a:cubicBezTo>
                <a:cubicBezTo>
                  <a:pt x="460" y="680"/>
                  <a:pt x="438" y="686"/>
                  <a:pt x="416" y="691"/>
                </a:cubicBezTo>
                <a:cubicBezTo>
                  <a:pt x="393" y="695"/>
                  <a:pt x="371" y="697"/>
                  <a:pt x="348" y="697"/>
                </a:cubicBezTo>
                <a:cubicBezTo>
                  <a:pt x="325" y="697"/>
                  <a:pt x="302" y="695"/>
                  <a:pt x="280" y="691"/>
                </a:cubicBezTo>
                <a:cubicBezTo>
                  <a:pt x="258" y="686"/>
                  <a:pt x="236" y="680"/>
                  <a:pt x="215" y="671"/>
                </a:cubicBezTo>
                <a:cubicBezTo>
                  <a:pt x="193" y="662"/>
                  <a:pt x="173" y="651"/>
                  <a:pt x="154" y="639"/>
                </a:cubicBezTo>
                <a:cubicBezTo>
                  <a:pt x="135" y="626"/>
                  <a:pt x="118" y="612"/>
                  <a:pt x="102" y="595"/>
                </a:cubicBezTo>
                <a:cubicBezTo>
                  <a:pt x="85" y="579"/>
                  <a:pt x="71" y="562"/>
                  <a:pt x="58" y="543"/>
                </a:cubicBezTo>
                <a:cubicBezTo>
                  <a:pt x="46" y="524"/>
                  <a:pt x="35" y="504"/>
                  <a:pt x="26" y="483"/>
                </a:cubicBezTo>
                <a:cubicBezTo>
                  <a:pt x="17" y="461"/>
                  <a:pt x="11" y="440"/>
                  <a:pt x="6" y="416"/>
                </a:cubicBezTo>
                <a:cubicBezTo>
                  <a:pt x="2" y="394"/>
                  <a:pt x="0" y="371"/>
                  <a:pt x="0" y="348"/>
                </a:cubicBezTo>
                <a:cubicBezTo>
                  <a:pt x="0" y="325"/>
                  <a:pt x="2" y="303"/>
                  <a:pt x="6" y="280"/>
                </a:cubicBezTo>
                <a:cubicBezTo>
                  <a:pt x="11" y="258"/>
                  <a:pt x="17" y="236"/>
                  <a:pt x="26" y="215"/>
                </a:cubicBezTo>
                <a:cubicBezTo>
                  <a:pt x="35" y="194"/>
                  <a:pt x="46" y="174"/>
                  <a:pt x="58" y="155"/>
                </a:cubicBezTo>
                <a:cubicBezTo>
                  <a:pt x="71" y="136"/>
                  <a:pt x="85" y="118"/>
                  <a:pt x="102" y="102"/>
                </a:cubicBezTo>
                <a:cubicBezTo>
                  <a:pt x="118" y="86"/>
                  <a:pt x="135" y="71"/>
                  <a:pt x="154" y="59"/>
                </a:cubicBezTo>
                <a:cubicBezTo>
                  <a:pt x="173" y="46"/>
                  <a:pt x="193" y="35"/>
                  <a:pt x="215" y="27"/>
                </a:cubicBezTo>
                <a:cubicBezTo>
                  <a:pt x="236" y="18"/>
                  <a:pt x="258" y="11"/>
                  <a:pt x="280" y="7"/>
                </a:cubicBezTo>
                <a:cubicBezTo>
                  <a:pt x="302" y="2"/>
                  <a:pt x="325" y="0"/>
                  <a:pt x="348" y="0"/>
                </a:cubicBezTo>
                <a:cubicBezTo>
                  <a:pt x="371" y="0"/>
                  <a:pt x="393" y="2"/>
                  <a:pt x="416" y="7"/>
                </a:cubicBezTo>
                <a:cubicBezTo>
                  <a:pt x="438" y="11"/>
                  <a:pt x="460" y="18"/>
                  <a:pt x="481" y="27"/>
                </a:cubicBezTo>
                <a:cubicBezTo>
                  <a:pt x="502" y="35"/>
                  <a:pt x="522" y="46"/>
                  <a:pt x="541" y="59"/>
                </a:cubicBezTo>
                <a:cubicBezTo>
                  <a:pt x="561" y="71"/>
                  <a:pt x="579" y="86"/>
                  <a:pt x="595" y="102"/>
                </a:cubicBezTo>
                <a:cubicBezTo>
                  <a:pt x="611" y="118"/>
                  <a:pt x="626" y="136"/>
                  <a:pt x="638" y="155"/>
                </a:cubicBezTo>
                <a:cubicBezTo>
                  <a:pt x="651" y="174"/>
                  <a:pt x="662" y="194"/>
                  <a:pt x="671" y="215"/>
                </a:cubicBezTo>
                <a:cubicBezTo>
                  <a:pt x="679" y="236"/>
                  <a:pt x="686" y="258"/>
                  <a:pt x="690" y="280"/>
                </a:cubicBezTo>
                <a:cubicBezTo>
                  <a:pt x="695" y="303"/>
                  <a:pt x="697" y="325"/>
                  <a:pt x="697" y="348"/>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49" name=""/>
          <p:cNvSpPr txBox="1"/>
          <p:nvPr/>
        </p:nvSpPr>
        <p:spPr>
          <a:xfrm>
            <a:off x="476280" y="683352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確認しましょう。</a:t>
            </a:r>
            <a:endParaRPr b="0" lang="en-US" sz="1320" strike="noStrike" u="none">
              <a:solidFill>
                <a:srgbClr val="000000"/>
              </a:solidFill>
              <a:effectLst/>
              <a:uFillTx/>
              <a:latin typeface="Times New Roman"/>
            </a:endParaRPr>
          </a:p>
        </p:txBody>
      </p:sp>
      <p:sp>
        <p:nvSpPr>
          <p:cNvPr id="850" name=""/>
          <p:cNvSpPr/>
          <p:nvPr/>
        </p:nvSpPr>
        <p:spPr>
          <a:xfrm>
            <a:off x="3739320" y="4646160"/>
            <a:ext cx="6689880" cy="2574360"/>
          </a:xfrm>
          <a:custGeom>
            <a:avLst/>
            <a:gdLst/>
            <a:ahLst/>
            <a:rect l="0" t="0" r="r" b="b"/>
            <a:pathLst>
              <a:path w="18583" h="7151">
                <a:moveTo>
                  <a:pt x="0" y="6965"/>
                </a:moveTo>
                <a:lnTo>
                  <a:pt x="0" y="186"/>
                </a:lnTo>
                <a:cubicBezTo>
                  <a:pt x="0" y="173"/>
                  <a:pt x="1" y="161"/>
                  <a:pt x="3" y="149"/>
                </a:cubicBezTo>
                <a:cubicBezTo>
                  <a:pt x="4" y="137"/>
                  <a:pt x="7" y="126"/>
                  <a:pt x="10" y="115"/>
                </a:cubicBezTo>
                <a:cubicBezTo>
                  <a:pt x="13" y="103"/>
                  <a:pt x="17" y="93"/>
                  <a:pt x="22" y="82"/>
                </a:cubicBezTo>
                <a:cubicBezTo>
                  <a:pt x="27" y="72"/>
                  <a:pt x="32" y="63"/>
                  <a:pt x="38" y="54"/>
                </a:cubicBezTo>
                <a:cubicBezTo>
                  <a:pt x="44" y="46"/>
                  <a:pt x="50" y="38"/>
                  <a:pt x="57" y="31"/>
                </a:cubicBezTo>
                <a:cubicBezTo>
                  <a:pt x="64" y="24"/>
                  <a:pt x="71" y="19"/>
                  <a:pt x="79" y="14"/>
                </a:cubicBezTo>
                <a:cubicBezTo>
                  <a:pt x="87" y="9"/>
                  <a:pt x="95" y="6"/>
                  <a:pt x="103" y="4"/>
                </a:cubicBezTo>
                <a:cubicBezTo>
                  <a:pt x="111" y="1"/>
                  <a:pt x="120" y="0"/>
                  <a:pt x="128" y="0"/>
                </a:cubicBezTo>
                <a:lnTo>
                  <a:pt x="18398" y="0"/>
                </a:lnTo>
                <a:cubicBezTo>
                  <a:pt x="18410" y="0"/>
                  <a:pt x="18422" y="1"/>
                  <a:pt x="18434" y="4"/>
                </a:cubicBezTo>
                <a:cubicBezTo>
                  <a:pt x="18446" y="6"/>
                  <a:pt x="18457" y="9"/>
                  <a:pt x="18469" y="14"/>
                </a:cubicBezTo>
                <a:cubicBezTo>
                  <a:pt x="18480" y="19"/>
                  <a:pt x="18491" y="24"/>
                  <a:pt x="18501" y="31"/>
                </a:cubicBezTo>
                <a:cubicBezTo>
                  <a:pt x="18511" y="38"/>
                  <a:pt x="18520" y="46"/>
                  <a:pt x="18529" y="54"/>
                </a:cubicBezTo>
                <a:cubicBezTo>
                  <a:pt x="18538" y="63"/>
                  <a:pt x="18545" y="72"/>
                  <a:pt x="18552" y="82"/>
                </a:cubicBezTo>
                <a:cubicBezTo>
                  <a:pt x="18559" y="93"/>
                  <a:pt x="18565" y="103"/>
                  <a:pt x="18569" y="115"/>
                </a:cubicBezTo>
                <a:cubicBezTo>
                  <a:pt x="18574" y="126"/>
                  <a:pt x="18577" y="137"/>
                  <a:pt x="18580" y="149"/>
                </a:cubicBezTo>
                <a:cubicBezTo>
                  <a:pt x="18582" y="161"/>
                  <a:pt x="18583" y="173"/>
                  <a:pt x="18583" y="186"/>
                </a:cubicBezTo>
                <a:lnTo>
                  <a:pt x="18583" y="6965"/>
                </a:lnTo>
                <a:cubicBezTo>
                  <a:pt x="18583" y="6977"/>
                  <a:pt x="18582" y="6989"/>
                  <a:pt x="18580" y="7001"/>
                </a:cubicBezTo>
                <a:cubicBezTo>
                  <a:pt x="18577" y="7013"/>
                  <a:pt x="18574" y="7025"/>
                  <a:pt x="18569" y="7036"/>
                </a:cubicBezTo>
                <a:cubicBezTo>
                  <a:pt x="18565" y="7047"/>
                  <a:pt x="18559" y="7058"/>
                  <a:pt x="18552" y="7068"/>
                </a:cubicBezTo>
                <a:cubicBezTo>
                  <a:pt x="18545" y="7078"/>
                  <a:pt x="18538" y="7088"/>
                  <a:pt x="18529" y="7096"/>
                </a:cubicBezTo>
                <a:cubicBezTo>
                  <a:pt x="18520" y="7105"/>
                  <a:pt x="18511" y="7113"/>
                  <a:pt x="18501" y="7119"/>
                </a:cubicBezTo>
                <a:cubicBezTo>
                  <a:pt x="18491" y="7126"/>
                  <a:pt x="18480" y="7132"/>
                  <a:pt x="18469" y="7136"/>
                </a:cubicBezTo>
                <a:cubicBezTo>
                  <a:pt x="18457" y="7141"/>
                  <a:pt x="18446" y="7145"/>
                  <a:pt x="18434" y="7147"/>
                </a:cubicBezTo>
                <a:cubicBezTo>
                  <a:pt x="18422" y="7149"/>
                  <a:pt x="18410" y="7151"/>
                  <a:pt x="18398" y="7151"/>
                </a:cubicBezTo>
                <a:lnTo>
                  <a:pt x="128" y="7151"/>
                </a:lnTo>
                <a:cubicBezTo>
                  <a:pt x="120" y="7151"/>
                  <a:pt x="111" y="7149"/>
                  <a:pt x="103" y="7147"/>
                </a:cubicBezTo>
                <a:cubicBezTo>
                  <a:pt x="95" y="7145"/>
                  <a:pt x="87" y="7141"/>
                  <a:pt x="79" y="7136"/>
                </a:cubicBezTo>
                <a:cubicBezTo>
                  <a:pt x="71" y="7132"/>
                  <a:pt x="64" y="7126"/>
                  <a:pt x="57" y="7119"/>
                </a:cubicBezTo>
                <a:cubicBezTo>
                  <a:pt x="50" y="7113"/>
                  <a:pt x="44" y="7105"/>
                  <a:pt x="38" y="7096"/>
                </a:cubicBezTo>
                <a:cubicBezTo>
                  <a:pt x="32" y="7088"/>
                  <a:pt x="27" y="7078"/>
                  <a:pt x="22" y="7068"/>
                </a:cubicBezTo>
                <a:cubicBezTo>
                  <a:pt x="17" y="7058"/>
                  <a:pt x="13" y="7047"/>
                  <a:pt x="10" y="7036"/>
                </a:cubicBezTo>
                <a:cubicBezTo>
                  <a:pt x="7" y="7025"/>
                  <a:pt x="4" y="7013"/>
                  <a:pt x="3" y="7001"/>
                </a:cubicBezTo>
                <a:cubicBezTo>
                  <a:pt x="1" y="6989"/>
                  <a:pt x="0" y="6977"/>
                  <a:pt x="0" y="696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51" name=""/>
          <p:cNvSpPr/>
          <p:nvPr/>
        </p:nvSpPr>
        <p:spPr>
          <a:xfrm>
            <a:off x="3718440" y="4646160"/>
            <a:ext cx="67320" cy="2574360"/>
          </a:xfrm>
          <a:custGeom>
            <a:avLst/>
            <a:gdLst/>
            <a:ahLst/>
            <a:rect l="0" t="0" r="r" b="b"/>
            <a:pathLst>
              <a:path w="187" h="7151">
                <a:moveTo>
                  <a:pt x="0" y="0"/>
                </a:moveTo>
                <a:lnTo>
                  <a:pt x="187" y="0"/>
                </a:lnTo>
                <a:lnTo>
                  <a:pt x="187" y="7151"/>
                </a:lnTo>
                <a:lnTo>
                  <a:pt x="0" y="71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852" name=""/>
          <p:cNvSpPr/>
          <p:nvPr/>
        </p:nvSpPr>
        <p:spPr>
          <a:xfrm>
            <a:off x="3927600" y="4813200"/>
            <a:ext cx="501480" cy="501840"/>
          </a:xfrm>
          <a:custGeom>
            <a:avLst/>
            <a:gdLst/>
            <a:ahLst/>
            <a:rect l="0" t="0" r="r" b="b"/>
            <a:pathLst>
              <a:path w="1393" h="1394">
                <a:moveTo>
                  <a:pt x="1393" y="697"/>
                </a:moveTo>
                <a:cubicBezTo>
                  <a:pt x="1393" y="719"/>
                  <a:pt x="1392" y="742"/>
                  <a:pt x="1390" y="765"/>
                </a:cubicBezTo>
                <a:cubicBezTo>
                  <a:pt x="1388" y="788"/>
                  <a:pt x="1384" y="810"/>
                  <a:pt x="1380" y="832"/>
                </a:cubicBezTo>
                <a:cubicBezTo>
                  <a:pt x="1376" y="855"/>
                  <a:pt x="1370" y="877"/>
                  <a:pt x="1363" y="899"/>
                </a:cubicBezTo>
                <a:cubicBezTo>
                  <a:pt x="1357" y="921"/>
                  <a:pt x="1349" y="942"/>
                  <a:pt x="1340" y="963"/>
                </a:cubicBezTo>
                <a:cubicBezTo>
                  <a:pt x="1332" y="984"/>
                  <a:pt x="1322" y="1005"/>
                  <a:pt x="1311" y="1025"/>
                </a:cubicBezTo>
                <a:cubicBezTo>
                  <a:pt x="1300" y="1045"/>
                  <a:pt x="1289" y="1065"/>
                  <a:pt x="1276" y="1084"/>
                </a:cubicBezTo>
                <a:cubicBezTo>
                  <a:pt x="1263" y="1102"/>
                  <a:pt x="1250" y="1121"/>
                  <a:pt x="1235" y="1138"/>
                </a:cubicBezTo>
                <a:cubicBezTo>
                  <a:pt x="1221" y="1156"/>
                  <a:pt x="1206" y="1173"/>
                  <a:pt x="1189" y="1189"/>
                </a:cubicBezTo>
                <a:cubicBezTo>
                  <a:pt x="1173" y="1205"/>
                  <a:pt x="1156" y="1220"/>
                  <a:pt x="1139" y="1235"/>
                </a:cubicBezTo>
                <a:cubicBezTo>
                  <a:pt x="1121" y="1250"/>
                  <a:pt x="1103" y="1264"/>
                  <a:pt x="1084" y="1277"/>
                </a:cubicBezTo>
                <a:cubicBezTo>
                  <a:pt x="1065" y="1289"/>
                  <a:pt x="1045" y="1301"/>
                  <a:pt x="1025" y="1312"/>
                </a:cubicBezTo>
                <a:cubicBezTo>
                  <a:pt x="1005" y="1323"/>
                  <a:pt x="985" y="1332"/>
                  <a:pt x="964" y="1341"/>
                </a:cubicBezTo>
                <a:cubicBezTo>
                  <a:pt x="942" y="1350"/>
                  <a:pt x="920" y="1357"/>
                  <a:pt x="898" y="1364"/>
                </a:cubicBezTo>
                <a:cubicBezTo>
                  <a:pt x="876" y="1371"/>
                  <a:pt x="854" y="1376"/>
                  <a:pt x="832" y="1381"/>
                </a:cubicBezTo>
                <a:cubicBezTo>
                  <a:pt x="810" y="1385"/>
                  <a:pt x="787" y="1388"/>
                  <a:pt x="764" y="1391"/>
                </a:cubicBezTo>
                <a:cubicBezTo>
                  <a:pt x="742" y="1393"/>
                  <a:pt x="719" y="1394"/>
                  <a:pt x="696" y="1394"/>
                </a:cubicBezTo>
                <a:cubicBezTo>
                  <a:pt x="673" y="1394"/>
                  <a:pt x="650" y="1393"/>
                  <a:pt x="628" y="1391"/>
                </a:cubicBezTo>
                <a:cubicBezTo>
                  <a:pt x="605" y="1388"/>
                  <a:pt x="583" y="1385"/>
                  <a:pt x="560" y="1381"/>
                </a:cubicBezTo>
                <a:cubicBezTo>
                  <a:pt x="538" y="1376"/>
                  <a:pt x="516" y="1371"/>
                  <a:pt x="494" y="1364"/>
                </a:cubicBezTo>
                <a:cubicBezTo>
                  <a:pt x="472" y="1357"/>
                  <a:pt x="451" y="1350"/>
                  <a:pt x="430" y="1341"/>
                </a:cubicBezTo>
                <a:cubicBezTo>
                  <a:pt x="408" y="1332"/>
                  <a:pt x="388" y="1323"/>
                  <a:pt x="368" y="1312"/>
                </a:cubicBezTo>
                <a:cubicBezTo>
                  <a:pt x="348" y="1301"/>
                  <a:pt x="328" y="1289"/>
                  <a:pt x="309" y="1277"/>
                </a:cubicBezTo>
                <a:cubicBezTo>
                  <a:pt x="290" y="1264"/>
                  <a:pt x="272" y="1250"/>
                  <a:pt x="254" y="1235"/>
                </a:cubicBezTo>
                <a:cubicBezTo>
                  <a:pt x="237" y="1220"/>
                  <a:pt x="220" y="1205"/>
                  <a:pt x="204" y="1189"/>
                </a:cubicBezTo>
                <a:cubicBezTo>
                  <a:pt x="187" y="1173"/>
                  <a:pt x="172" y="1156"/>
                  <a:pt x="158" y="1138"/>
                </a:cubicBezTo>
                <a:cubicBezTo>
                  <a:pt x="143" y="1121"/>
                  <a:pt x="130" y="1102"/>
                  <a:pt x="117" y="1084"/>
                </a:cubicBezTo>
                <a:cubicBezTo>
                  <a:pt x="104" y="1065"/>
                  <a:pt x="93" y="1045"/>
                  <a:pt x="82" y="1025"/>
                </a:cubicBezTo>
                <a:cubicBezTo>
                  <a:pt x="71" y="1005"/>
                  <a:pt x="61" y="984"/>
                  <a:pt x="53" y="963"/>
                </a:cubicBezTo>
                <a:cubicBezTo>
                  <a:pt x="44" y="942"/>
                  <a:pt x="36" y="921"/>
                  <a:pt x="30" y="899"/>
                </a:cubicBezTo>
                <a:cubicBezTo>
                  <a:pt x="23" y="877"/>
                  <a:pt x="17" y="855"/>
                  <a:pt x="13" y="832"/>
                </a:cubicBezTo>
                <a:cubicBezTo>
                  <a:pt x="9" y="810"/>
                  <a:pt x="5" y="788"/>
                  <a:pt x="3" y="765"/>
                </a:cubicBezTo>
                <a:cubicBezTo>
                  <a:pt x="1" y="742"/>
                  <a:pt x="0" y="719"/>
                  <a:pt x="0" y="697"/>
                </a:cubicBezTo>
                <a:cubicBezTo>
                  <a:pt x="0" y="674"/>
                  <a:pt x="1" y="651"/>
                  <a:pt x="3" y="628"/>
                </a:cubicBezTo>
                <a:cubicBezTo>
                  <a:pt x="5" y="606"/>
                  <a:pt x="9" y="583"/>
                  <a:pt x="13" y="561"/>
                </a:cubicBezTo>
                <a:cubicBezTo>
                  <a:pt x="17" y="538"/>
                  <a:pt x="23" y="516"/>
                  <a:pt x="30" y="494"/>
                </a:cubicBezTo>
                <a:cubicBezTo>
                  <a:pt x="36" y="473"/>
                  <a:pt x="44" y="451"/>
                  <a:pt x="53" y="430"/>
                </a:cubicBezTo>
                <a:cubicBezTo>
                  <a:pt x="61" y="409"/>
                  <a:pt x="71" y="388"/>
                  <a:pt x="82" y="368"/>
                </a:cubicBezTo>
                <a:cubicBezTo>
                  <a:pt x="93" y="348"/>
                  <a:pt x="104" y="329"/>
                  <a:pt x="117" y="310"/>
                </a:cubicBezTo>
                <a:cubicBezTo>
                  <a:pt x="130" y="291"/>
                  <a:pt x="143" y="272"/>
                  <a:pt x="158" y="255"/>
                </a:cubicBezTo>
                <a:cubicBezTo>
                  <a:pt x="172" y="237"/>
                  <a:pt x="187" y="220"/>
                  <a:pt x="204" y="204"/>
                </a:cubicBezTo>
                <a:cubicBezTo>
                  <a:pt x="220" y="188"/>
                  <a:pt x="237" y="173"/>
                  <a:pt x="254" y="158"/>
                </a:cubicBezTo>
                <a:cubicBezTo>
                  <a:pt x="272" y="144"/>
                  <a:pt x="290" y="130"/>
                  <a:pt x="309" y="118"/>
                </a:cubicBezTo>
                <a:cubicBezTo>
                  <a:pt x="328" y="105"/>
                  <a:pt x="348" y="93"/>
                  <a:pt x="368" y="82"/>
                </a:cubicBezTo>
                <a:cubicBezTo>
                  <a:pt x="388" y="72"/>
                  <a:pt x="408" y="62"/>
                  <a:pt x="430" y="53"/>
                </a:cubicBezTo>
                <a:cubicBezTo>
                  <a:pt x="451" y="45"/>
                  <a:pt x="472" y="37"/>
                  <a:pt x="494" y="30"/>
                </a:cubicBezTo>
                <a:cubicBezTo>
                  <a:pt x="516" y="24"/>
                  <a:pt x="538" y="18"/>
                  <a:pt x="560" y="14"/>
                </a:cubicBezTo>
                <a:cubicBezTo>
                  <a:pt x="583" y="9"/>
                  <a:pt x="605" y="6"/>
                  <a:pt x="628" y="4"/>
                </a:cubicBezTo>
                <a:cubicBezTo>
                  <a:pt x="650" y="1"/>
                  <a:pt x="673" y="0"/>
                  <a:pt x="696" y="0"/>
                </a:cubicBezTo>
                <a:cubicBezTo>
                  <a:pt x="719" y="0"/>
                  <a:pt x="742" y="1"/>
                  <a:pt x="764" y="4"/>
                </a:cubicBezTo>
                <a:cubicBezTo>
                  <a:pt x="787" y="6"/>
                  <a:pt x="810" y="9"/>
                  <a:pt x="832" y="14"/>
                </a:cubicBezTo>
                <a:cubicBezTo>
                  <a:pt x="854" y="18"/>
                  <a:pt x="876" y="24"/>
                  <a:pt x="898" y="30"/>
                </a:cubicBezTo>
                <a:cubicBezTo>
                  <a:pt x="920" y="37"/>
                  <a:pt x="942" y="45"/>
                  <a:pt x="964" y="53"/>
                </a:cubicBezTo>
                <a:cubicBezTo>
                  <a:pt x="985" y="62"/>
                  <a:pt x="1005" y="72"/>
                  <a:pt x="1025" y="82"/>
                </a:cubicBezTo>
                <a:cubicBezTo>
                  <a:pt x="1045" y="93"/>
                  <a:pt x="1065" y="105"/>
                  <a:pt x="1084" y="118"/>
                </a:cubicBezTo>
                <a:cubicBezTo>
                  <a:pt x="1103" y="130"/>
                  <a:pt x="1121" y="144"/>
                  <a:pt x="1139" y="158"/>
                </a:cubicBezTo>
                <a:cubicBezTo>
                  <a:pt x="1156" y="173"/>
                  <a:pt x="1173" y="188"/>
                  <a:pt x="1189" y="204"/>
                </a:cubicBezTo>
                <a:cubicBezTo>
                  <a:pt x="1206" y="220"/>
                  <a:pt x="1221" y="237"/>
                  <a:pt x="1235" y="255"/>
                </a:cubicBezTo>
                <a:cubicBezTo>
                  <a:pt x="1250" y="272"/>
                  <a:pt x="1263" y="291"/>
                  <a:pt x="1276" y="310"/>
                </a:cubicBezTo>
                <a:cubicBezTo>
                  <a:pt x="1289" y="329"/>
                  <a:pt x="1300" y="348"/>
                  <a:pt x="1311" y="368"/>
                </a:cubicBezTo>
                <a:cubicBezTo>
                  <a:pt x="1322" y="388"/>
                  <a:pt x="1332" y="409"/>
                  <a:pt x="1340" y="430"/>
                </a:cubicBezTo>
                <a:cubicBezTo>
                  <a:pt x="1349" y="451"/>
                  <a:pt x="1357" y="473"/>
                  <a:pt x="1363" y="494"/>
                </a:cubicBezTo>
                <a:cubicBezTo>
                  <a:pt x="1370" y="516"/>
                  <a:pt x="1376" y="538"/>
                  <a:pt x="1380" y="561"/>
                </a:cubicBezTo>
                <a:cubicBezTo>
                  <a:pt x="1384" y="583"/>
                  <a:pt x="1388" y="606"/>
                  <a:pt x="1390" y="628"/>
                </a:cubicBezTo>
                <a:cubicBezTo>
                  <a:pt x="1392" y="651"/>
                  <a:pt x="1393" y="674"/>
                  <a:pt x="1393" y="697"/>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53" name="" descr=""/>
          <p:cNvPicPr/>
          <p:nvPr/>
        </p:nvPicPr>
        <p:blipFill>
          <a:blip r:embed="rId7"/>
          <a:stretch/>
        </p:blipFill>
        <p:spPr>
          <a:xfrm>
            <a:off x="4094640" y="4964040"/>
            <a:ext cx="174960" cy="200160"/>
          </a:xfrm>
          <a:prstGeom prst="rect">
            <a:avLst/>
          </a:prstGeom>
          <a:noFill/>
          <a:ln w="0">
            <a:noFill/>
          </a:ln>
        </p:spPr>
      </p:pic>
      <p:sp>
        <p:nvSpPr>
          <p:cNvPr id="854" name=""/>
          <p:cNvSpPr txBox="1"/>
          <p:nvPr/>
        </p:nvSpPr>
        <p:spPr>
          <a:xfrm>
            <a:off x="3274920" y="477612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4</a:t>
            </a:r>
            <a:endParaRPr b="0" lang="en-US" sz="1050" strike="noStrike" u="none">
              <a:solidFill>
                <a:srgbClr val="000000"/>
              </a:solidFill>
              <a:effectLst/>
              <a:uFillTx/>
              <a:latin typeface="Times New Roman"/>
            </a:endParaRPr>
          </a:p>
        </p:txBody>
      </p:sp>
      <p:sp>
        <p:nvSpPr>
          <p:cNvPr id="855" name=""/>
          <p:cNvSpPr txBox="1"/>
          <p:nvPr/>
        </p:nvSpPr>
        <p:spPr>
          <a:xfrm>
            <a:off x="4557240" y="4820760"/>
            <a:ext cx="1413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拡張性と連携性</a:t>
            </a:r>
            <a:endParaRPr b="0" lang="en-US" sz="1580" strike="noStrike" u="none">
              <a:solidFill>
                <a:srgbClr val="000000"/>
              </a:solidFill>
              <a:effectLst/>
              <a:uFillTx/>
              <a:latin typeface="Times New Roman"/>
            </a:endParaRPr>
          </a:p>
        </p:txBody>
      </p:sp>
      <p:sp>
        <p:nvSpPr>
          <p:cNvPr id="856" name=""/>
          <p:cNvSpPr txBox="1"/>
          <p:nvPr/>
        </p:nvSpPr>
        <p:spPr>
          <a:xfrm>
            <a:off x="3930480" y="5429520"/>
            <a:ext cx="6266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企業の成長に合わせて機能を追加できるか（拡張性）、また、現在使用している他</a:t>
            </a:r>
            <a:endParaRPr b="0" lang="en-US" sz="1320" strike="noStrike" u="none">
              <a:solidFill>
                <a:srgbClr val="000000"/>
              </a:solidFill>
              <a:effectLst/>
              <a:uFillTx/>
              <a:latin typeface="Times New Roman"/>
            </a:endParaRPr>
          </a:p>
        </p:txBody>
      </p:sp>
      <p:sp>
        <p:nvSpPr>
          <p:cNvPr id="857" name=""/>
          <p:cNvSpPr txBox="1"/>
          <p:nvPr/>
        </p:nvSpPr>
        <p:spPr>
          <a:xfrm>
            <a:off x="3930480" y="5663520"/>
            <a:ext cx="6289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のシステム（会計ソフト、顧客管理システムなど）とデータを連携できるか（連携</a:t>
            </a:r>
            <a:endParaRPr b="0" lang="en-US" sz="1320" strike="noStrike" u="none">
              <a:solidFill>
                <a:srgbClr val="000000"/>
              </a:solidFill>
              <a:effectLst/>
              <a:uFillTx/>
              <a:latin typeface="Times New Roman"/>
            </a:endParaRPr>
          </a:p>
        </p:txBody>
      </p:sp>
      <p:sp>
        <p:nvSpPr>
          <p:cNvPr id="858" name=""/>
          <p:cNvSpPr txBox="1"/>
          <p:nvPr/>
        </p:nvSpPr>
        <p:spPr>
          <a:xfrm>
            <a:off x="3930480" y="5897520"/>
            <a:ext cx="6254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性）も重要な選定基準です。将来的な事業展開を見据え、柔軟に対応できるツール</a:t>
            </a:r>
            <a:endParaRPr b="0" lang="en-US" sz="1320" strike="noStrike" u="none">
              <a:solidFill>
                <a:srgbClr val="000000"/>
              </a:solidFill>
              <a:effectLst/>
              <a:uFillTx/>
              <a:latin typeface="Times New Roman"/>
            </a:endParaRPr>
          </a:p>
        </p:txBody>
      </p:sp>
      <p:sp>
        <p:nvSpPr>
          <p:cNvPr id="859" name=""/>
          <p:cNvSpPr txBox="1"/>
          <p:nvPr/>
        </p:nvSpPr>
        <p:spPr>
          <a:xfrm>
            <a:off x="3930480" y="6131520"/>
            <a:ext cx="2546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を選ぶことで、長期的な視点での</a:t>
            </a:r>
            <a:endParaRPr b="0" lang="en-US" sz="1320" strike="noStrike" u="none">
              <a:solidFill>
                <a:srgbClr val="000000"/>
              </a:solidFill>
              <a:effectLst/>
              <a:uFillTx/>
              <a:latin typeface="Times New Roman"/>
            </a:endParaRPr>
          </a:p>
        </p:txBody>
      </p:sp>
      <p:sp>
        <p:nvSpPr>
          <p:cNvPr id="860" name=""/>
          <p:cNvSpPr txBox="1"/>
          <p:nvPr/>
        </p:nvSpPr>
        <p:spPr>
          <a:xfrm>
            <a:off x="6437520" y="614124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861" name=""/>
          <p:cNvSpPr/>
          <p:nvPr/>
        </p:nvSpPr>
        <p:spPr>
          <a:xfrm>
            <a:off x="10094760" y="4729680"/>
            <a:ext cx="250920" cy="250920"/>
          </a:xfrm>
          <a:custGeom>
            <a:avLst/>
            <a:gdLst/>
            <a:ahLst/>
            <a:rect l="0" t="0" r="r" b="b"/>
            <a:pathLst>
              <a:path w="697" h="697">
                <a:moveTo>
                  <a:pt x="697" y="348"/>
                </a:moveTo>
                <a:cubicBezTo>
                  <a:pt x="697" y="371"/>
                  <a:pt x="695" y="394"/>
                  <a:pt x="691" y="416"/>
                </a:cubicBezTo>
                <a:cubicBezTo>
                  <a:pt x="686" y="440"/>
                  <a:pt x="680" y="461"/>
                  <a:pt x="671" y="483"/>
                </a:cubicBezTo>
                <a:cubicBezTo>
                  <a:pt x="662" y="504"/>
                  <a:pt x="651" y="524"/>
                  <a:pt x="639" y="543"/>
                </a:cubicBezTo>
                <a:cubicBezTo>
                  <a:pt x="626" y="562"/>
                  <a:pt x="611" y="579"/>
                  <a:pt x="595" y="595"/>
                </a:cubicBezTo>
                <a:cubicBezTo>
                  <a:pt x="579" y="612"/>
                  <a:pt x="562" y="626"/>
                  <a:pt x="543" y="639"/>
                </a:cubicBezTo>
                <a:cubicBezTo>
                  <a:pt x="524" y="651"/>
                  <a:pt x="503" y="662"/>
                  <a:pt x="482" y="671"/>
                </a:cubicBezTo>
                <a:cubicBezTo>
                  <a:pt x="461" y="680"/>
                  <a:pt x="439" y="686"/>
                  <a:pt x="417" y="691"/>
                </a:cubicBezTo>
                <a:cubicBezTo>
                  <a:pt x="395" y="695"/>
                  <a:pt x="372" y="697"/>
                  <a:pt x="349" y="697"/>
                </a:cubicBezTo>
                <a:cubicBezTo>
                  <a:pt x="326" y="697"/>
                  <a:pt x="304" y="695"/>
                  <a:pt x="281" y="691"/>
                </a:cubicBezTo>
                <a:cubicBezTo>
                  <a:pt x="259" y="686"/>
                  <a:pt x="237" y="680"/>
                  <a:pt x="216" y="671"/>
                </a:cubicBezTo>
                <a:cubicBezTo>
                  <a:pt x="195" y="662"/>
                  <a:pt x="175" y="651"/>
                  <a:pt x="156" y="639"/>
                </a:cubicBezTo>
                <a:cubicBezTo>
                  <a:pt x="136" y="626"/>
                  <a:pt x="118" y="612"/>
                  <a:pt x="102" y="595"/>
                </a:cubicBezTo>
                <a:cubicBezTo>
                  <a:pt x="86" y="579"/>
                  <a:pt x="71" y="562"/>
                  <a:pt x="59" y="543"/>
                </a:cubicBezTo>
                <a:cubicBezTo>
                  <a:pt x="46" y="524"/>
                  <a:pt x="35" y="504"/>
                  <a:pt x="26" y="483"/>
                </a:cubicBezTo>
                <a:cubicBezTo>
                  <a:pt x="18" y="461"/>
                  <a:pt x="11" y="440"/>
                  <a:pt x="7" y="416"/>
                </a:cubicBezTo>
                <a:cubicBezTo>
                  <a:pt x="2" y="394"/>
                  <a:pt x="0" y="371"/>
                  <a:pt x="0" y="348"/>
                </a:cubicBezTo>
                <a:cubicBezTo>
                  <a:pt x="0" y="325"/>
                  <a:pt x="2" y="303"/>
                  <a:pt x="7" y="280"/>
                </a:cubicBezTo>
                <a:cubicBezTo>
                  <a:pt x="11" y="258"/>
                  <a:pt x="18" y="236"/>
                  <a:pt x="26" y="215"/>
                </a:cubicBezTo>
                <a:cubicBezTo>
                  <a:pt x="35" y="194"/>
                  <a:pt x="46" y="174"/>
                  <a:pt x="59" y="155"/>
                </a:cubicBezTo>
                <a:cubicBezTo>
                  <a:pt x="71" y="136"/>
                  <a:pt x="86" y="118"/>
                  <a:pt x="102" y="102"/>
                </a:cubicBezTo>
                <a:cubicBezTo>
                  <a:pt x="118" y="86"/>
                  <a:pt x="136" y="71"/>
                  <a:pt x="156" y="59"/>
                </a:cubicBezTo>
                <a:cubicBezTo>
                  <a:pt x="175" y="46"/>
                  <a:pt x="195" y="35"/>
                  <a:pt x="216" y="27"/>
                </a:cubicBezTo>
                <a:cubicBezTo>
                  <a:pt x="237" y="18"/>
                  <a:pt x="259" y="11"/>
                  <a:pt x="281" y="7"/>
                </a:cubicBezTo>
                <a:cubicBezTo>
                  <a:pt x="304" y="2"/>
                  <a:pt x="326" y="0"/>
                  <a:pt x="349" y="0"/>
                </a:cubicBezTo>
                <a:cubicBezTo>
                  <a:pt x="372" y="0"/>
                  <a:pt x="395" y="2"/>
                  <a:pt x="417" y="7"/>
                </a:cubicBezTo>
                <a:cubicBezTo>
                  <a:pt x="439" y="11"/>
                  <a:pt x="461" y="18"/>
                  <a:pt x="482" y="27"/>
                </a:cubicBezTo>
                <a:cubicBezTo>
                  <a:pt x="503" y="35"/>
                  <a:pt x="523" y="46"/>
                  <a:pt x="543" y="59"/>
                </a:cubicBezTo>
                <a:cubicBezTo>
                  <a:pt x="562" y="71"/>
                  <a:pt x="579" y="86"/>
                  <a:pt x="595" y="102"/>
                </a:cubicBezTo>
                <a:cubicBezTo>
                  <a:pt x="611" y="118"/>
                  <a:pt x="626" y="136"/>
                  <a:pt x="639" y="155"/>
                </a:cubicBezTo>
                <a:cubicBezTo>
                  <a:pt x="651" y="174"/>
                  <a:pt x="662" y="194"/>
                  <a:pt x="671" y="215"/>
                </a:cubicBezTo>
                <a:cubicBezTo>
                  <a:pt x="680" y="236"/>
                  <a:pt x="686" y="258"/>
                  <a:pt x="691" y="280"/>
                </a:cubicBezTo>
                <a:cubicBezTo>
                  <a:pt x="695" y="303"/>
                  <a:pt x="697" y="325"/>
                  <a:pt x="697" y="348"/>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62" name=""/>
          <p:cNvSpPr txBox="1"/>
          <p:nvPr/>
        </p:nvSpPr>
        <p:spPr>
          <a:xfrm>
            <a:off x="6669720" y="6131520"/>
            <a:ext cx="2726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投資を成功させることができます。</a:t>
            </a:r>
            <a:endParaRPr b="0" lang="en-US" sz="1320" strike="noStrike" u="none">
              <a:solidFill>
                <a:srgbClr val="000000"/>
              </a:solidFill>
              <a:effectLst/>
              <a:uFillTx/>
              <a:latin typeface="Times New Roman"/>
            </a:endParaRPr>
          </a:p>
        </p:txBody>
      </p:sp>
      <p:pic>
        <p:nvPicPr>
          <p:cNvPr id="863" name="" descr=""/>
          <p:cNvPicPr/>
          <p:nvPr/>
        </p:nvPicPr>
        <p:blipFill>
          <a:blip r:embed="rId8"/>
          <a:stretch/>
        </p:blipFill>
        <p:spPr>
          <a:xfrm>
            <a:off x="1638000" y="7019640"/>
            <a:ext cx="124920" cy="166680"/>
          </a:xfrm>
          <a:prstGeom prst="rect">
            <a:avLst/>
          </a:prstGeom>
          <a:noFill/>
          <a:ln w="0">
            <a:noFill/>
          </a:ln>
        </p:spPr>
      </p:pic>
      <p:sp>
        <p:nvSpPr>
          <p:cNvPr id="864" name=""/>
          <p:cNvSpPr txBox="1"/>
          <p:nvPr/>
        </p:nvSpPr>
        <p:spPr>
          <a:xfrm>
            <a:off x="10182960" y="477612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5</a:t>
            </a:r>
            <a:endParaRPr b="0" lang="en-US" sz="1050" strike="noStrike" u="none">
              <a:solidFill>
                <a:srgbClr val="000000"/>
              </a:solidFill>
              <a:effectLst/>
              <a:uFillTx/>
              <a:latin typeface="Times New Roman"/>
            </a:endParaRPr>
          </a:p>
        </p:txBody>
      </p:sp>
      <p:sp>
        <p:nvSpPr>
          <p:cNvPr id="865" name=""/>
          <p:cNvSpPr txBox="1"/>
          <p:nvPr/>
        </p:nvSpPr>
        <p:spPr>
          <a:xfrm>
            <a:off x="1827720" y="7010280"/>
            <a:ext cx="166680" cy="187920"/>
          </a:xfrm>
          <a:prstGeom prst="rect">
            <a:avLst/>
          </a:prstGeom>
          <a:noFill/>
          <a:ln w="0">
            <a:noFill/>
          </a:ln>
        </p:spPr>
        <p:txBody>
          <a:bodyPr wrap="none" lIns="0" rIns="0" tIns="0" bIns="0" anchor="t">
            <a:spAutoFit/>
          </a:bodyPr>
          <a:p>
            <a:r>
              <a:rPr b="0" i="1" lang="en-US" sz="1320" strike="noStrike" u="none">
                <a:solidFill>
                  <a:srgbClr val="4b5563"/>
                </a:solidFill>
                <a:effectLst/>
                <a:uFillTx/>
                <a:latin typeface="Arial"/>
                <a:ea typeface="Arial"/>
              </a:rPr>
              <a:t> </a:t>
            </a:r>
            <a:endParaRPr b="0" lang="en-US" sz="1320" strike="noStrike" u="none">
              <a:solidFill>
                <a:srgbClr val="000000"/>
              </a:solidFill>
              <a:effectLst/>
              <a:uFillTx/>
              <a:latin typeface="Times New Roman"/>
            </a:endParaRPr>
          </a:p>
        </p:txBody>
      </p:sp>
      <p:sp>
        <p:nvSpPr>
          <p:cNvPr id="866" name=""/>
          <p:cNvSpPr txBox="1"/>
          <p:nvPr/>
        </p:nvSpPr>
        <p:spPr>
          <a:xfrm>
            <a:off x="1914480" y="7000920"/>
            <a:ext cx="7506720" cy="218160"/>
          </a:xfrm>
          <a:prstGeom prst="rect">
            <a:avLst/>
          </a:prstGeom>
          <a:noFill/>
          <a:ln w="0">
            <a:noFill/>
          </a:ln>
        </p:spPr>
        <p:txBody>
          <a:bodyPr wrap="none" lIns="0" rIns="0" tIns="0" bIns="0" anchor="t">
            <a:spAutoFit/>
          </a:bodyPr>
          <a:p>
            <a:r>
              <a:rPr b="0" lang="zh-CN" sz="1350" strike="noStrike" u="none">
                <a:solidFill>
                  <a:srgbClr val="4b5563"/>
                </a:solidFill>
                <a:effectLst/>
                <a:uFillTx/>
                <a:latin typeface="WenQuanYiZenHei"/>
                <a:ea typeface="WenQuanYiZenHei"/>
              </a:rPr>
              <a:t>ツール選定は一度で完結せず、トライアルと検証を繰り返しながら最適な選択を目指しましょう</a:t>
            </a:r>
            <a:endParaRPr b="0" lang="en-US" sz="135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7" name="" descr=""/>
          <p:cNvPicPr/>
          <p:nvPr/>
        </p:nvPicPr>
        <p:blipFill>
          <a:blip r:embed="rId1"/>
          <a:stretch/>
        </p:blipFill>
        <p:spPr>
          <a:xfrm>
            <a:off x="0" y="0"/>
            <a:ext cx="10696320" cy="6150240"/>
          </a:xfrm>
          <a:prstGeom prst="rect">
            <a:avLst/>
          </a:prstGeom>
          <a:noFill/>
          <a:ln w="0">
            <a:noFill/>
          </a:ln>
        </p:spPr>
      </p:pic>
      <p:pic>
        <p:nvPicPr>
          <p:cNvPr id="868" name="" descr=""/>
          <p:cNvPicPr/>
          <p:nvPr/>
        </p:nvPicPr>
        <p:blipFill>
          <a:blip r:embed="rId2"/>
          <a:stretch/>
        </p:blipFill>
        <p:spPr>
          <a:xfrm>
            <a:off x="267480" y="267480"/>
            <a:ext cx="10161360" cy="601200"/>
          </a:xfrm>
          <a:prstGeom prst="rect">
            <a:avLst/>
          </a:prstGeom>
          <a:noFill/>
          <a:ln w="0">
            <a:noFill/>
          </a:ln>
        </p:spPr>
      </p:pic>
      <p:sp>
        <p:nvSpPr>
          <p:cNvPr id="869" name=""/>
          <p:cNvSpPr/>
          <p:nvPr/>
        </p:nvSpPr>
        <p:spPr>
          <a:xfrm>
            <a:off x="284040" y="5381640"/>
            <a:ext cx="10145160" cy="501480"/>
          </a:xfrm>
          <a:custGeom>
            <a:avLst/>
            <a:gdLst/>
            <a:ahLst/>
            <a:rect l="0" t="0" r="r" b="b"/>
            <a:pathLst>
              <a:path w="28181" h="1393">
                <a:moveTo>
                  <a:pt x="0" y="1301"/>
                </a:moveTo>
                <a:lnTo>
                  <a:pt x="0" y="93"/>
                </a:lnTo>
                <a:cubicBezTo>
                  <a:pt x="0" y="80"/>
                  <a:pt x="1" y="68"/>
                  <a:pt x="3" y="57"/>
                </a:cubicBezTo>
                <a:cubicBezTo>
                  <a:pt x="6" y="46"/>
                  <a:pt x="9" y="36"/>
                  <a:pt x="13" y="27"/>
                </a:cubicBezTo>
                <a:cubicBezTo>
                  <a:pt x="18" y="18"/>
                  <a:pt x="23" y="11"/>
                  <a:pt x="28" y="7"/>
                </a:cubicBezTo>
                <a:cubicBezTo>
                  <a:pt x="34" y="2"/>
                  <a:pt x="40" y="0"/>
                  <a:pt x="46" y="0"/>
                </a:cubicBezTo>
                <a:lnTo>
                  <a:pt x="28089" y="0"/>
                </a:lnTo>
                <a:cubicBezTo>
                  <a:pt x="28101" y="0"/>
                  <a:pt x="28113" y="2"/>
                  <a:pt x="28124" y="7"/>
                </a:cubicBezTo>
                <a:cubicBezTo>
                  <a:pt x="28135" y="11"/>
                  <a:pt x="28145" y="18"/>
                  <a:pt x="28154" y="27"/>
                </a:cubicBezTo>
                <a:cubicBezTo>
                  <a:pt x="28163" y="36"/>
                  <a:pt x="28170" y="46"/>
                  <a:pt x="28174" y="57"/>
                </a:cubicBezTo>
                <a:cubicBezTo>
                  <a:pt x="28179" y="68"/>
                  <a:pt x="28181" y="80"/>
                  <a:pt x="28181" y="93"/>
                </a:cubicBezTo>
                <a:lnTo>
                  <a:pt x="28181" y="1301"/>
                </a:lnTo>
                <a:cubicBezTo>
                  <a:pt x="28181" y="1313"/>
                  <a:pt x="28179" y="1325"/>
                  <a:pt x="28174" y="1336"/>
                </a:cubicBezTo>
                <a:cubicBezTo>
                  <a:pt x="28170" y="1348"/>
                  <a:pt x="28163" y="1358"/>
                  <a:pt x="28154" y="1366"/>
                </a:cubicBezTo>
                <a:cubicBezTo>
                  <a:pt x="28145" y="1375"/>
                  <a:pt x="28135" y="1382"/>
                  <a:pt x="28124" y="1386"/>
                </a:cubicBezTo>
                <a:cubicBezTo>
                  <a:pt x="28113" y="1391"/>
                  <a:pt x="28101" y="1393"/>
                  <a:pt x="28089" y="1393"/>
                </a:cubicBezTo>
                <a:lnTo>
                  <a:pt x="46" y="1393"/>
                </a:lnTo>
                <a:cubicBezTo>
                  <a:pt x="40" y="1393"/>
                  <a:pt x="34" y="1391"/>
                  <a:pt x="28" y="1386"/>
                </a:cubicBezTo>
                <a:cubicBezTo>
                  <a:pt x="23" y="1382"/>
                  <a:pt x="18" y="1375"/>
                  <a:pt x="13" y="1366"/>
                </a:cubicBezTo>
                <a:cubicBezTo>
                  <a:pt x="9" y="1358"/>
                  <a:pt x="6" y="1348"/>
                  <a:pt x="3" y="1336"/>
                </a:cubicBezTo>
                <a:cubicBezTo>
                  <a:pt x="1" y="1325"/>
                  <a:pt x="0" y="1313"/>
                  <a:pt x="0" y="130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70" name=""/>
          <p:cNvSpPr/>
          <p:nvPr/>
        </p:nvSpPr>
        <p:spPr>
          <a:xfrm>
            <a:off x="267120" y="5381640"/>
            <a:ext cx="33840" cy="501480"/>
          </a:xfrm>
          <a:custGeom>
            <a:avLst/>
            <a:gdLst/>
            <a:ahLst/>
            <a:rect l="0" t="0" r="r" b="b"/>
            <a:pathLst>
              <a:path w="94" h="1393">
                <a:moveTo>
                  <a:pt x="0" y="0"/>
                </a:moveTo>
                <a:lnTo>
                  <a:pt x="94" y="0"/>
                </a:lnTo>
                <a:lnTo>
                  <a:pt x="94" y="1393"/>
                </a:lnTo>
                <a:lnTo>
                  <a:pt x="0" y="1393"/>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871" name=""/>
          <p:cNvSpPr txBox="1"/>
          <p:nvPr/>
        </p:nvSpPr>
        <p:spPr>
          <a:xfrm>
            <a:off x="534960" y="378720"/>
            <a:ext cx="12085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製造業の</a:t>
            </a:r>
            <a:endParaRPr b="0" lang="en-US" sz="2370" strike="noStrike" u="none">
              <a:solidFill>
                <a:srgbClr val="000000"/>
              </a:solidFill>
              <a:effectLst/>
              <a:uFillTx/>
              <a:latin typeface="Times New Roman"/>
            </a:endParaRPr>
          </a:p>
        </p:txBody>
      </p:sp>
      <p:sp>
        <p:nvSpPr>
          <p:cNvPr id="872" name=""/>
          <p:cNvSpPr txBox="1"/>
          <p:nvPr/>
        </p:nvSpPr>
        <p:spPr>
          <a:xfrm>
            <a:off x="174672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873" name=""/>
          <p:cNvSpPr txBox="1"/>
          <p:nvPr/>
        </p:nvSpPr>
        <p:spPr>
          <a:xfrm>
            <a:off x="2164320" y="378720"/>
            <a:ext cx="12016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成功事例</a:t>
            </a:r>
            <a:endParaRPr b="0" lang="en-US" sz="2370" strike="noStrike" u="none">
              <a:solidFill>
                <a:srgbClr val="000000"/>
              </a:solidFill>
              <a:effectLst/>
              <a:uFillTx/>
              <a:latin typeface="Times New Roman"/>
            </a:endParaRPr>
          </a:p>
        </p:txBody>
      </p:sp>
      <p:sp>
        <p:nvSpPr>
          <p:cNvPr id="874" name=""/>
          <p:cNvSpPr txBox="1"/>
          <p:nvPr/>
        </p:nvSpPr>
        <p:spPr>
          <a:xfrm>
            <a:off x="267480" y="1077120"/>
            <a:ext cx="142776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製造業における</a:t>
            </a:r>
            <a:endParaRPr b="0" lang="en-US" sz="1580" strike="noStrike" u="none">
              <a:solidFill>
                <a:srgbClr val="000000"/>
              </a:solidFill>
              <a:effectLst/>
              <a:uFillTx/>
              <a:latin typeface="Times New Roman"/>
            </a:endParaRPr>
          </a:p>
        </p:txBody>
      </p:sp>
      <p:sp>
        <p:nvSpPr>
          <p:cNvPr id="875" name=""/>
          <p:cNvSpPr txBox="1"/>
          <p:nvPr/>
        </p:nvSpPr>
        <p:spPr>
          <a:xfrm>
            <a:off x="1704600" y="1088640"/>
            <a:ext cx="29124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IoT</a:t>
            </a:r>
            <a:endParaRPr b="0" lang="en-US" sz="1580" strike="noStrike" u="none">
              <a:solidFill>
                <a:srgbClr val="000000"/>
              </a:solidFill>
              <a:effectLst/>
              <a:uFillTx/>
              <a:latin typeface="Times New Roman"/>
            </a:endParaRPr>
          </a:p>
        </p:txBody>
      </p:sp>
      <p:sp>
        <p:nvSpPr>
          <p:cNvPr id="876" name=""/>
          <p:cNvSpPr/>
          <p:nvPr/>
        </p:nvSpPr>
        <p:spPr>
          <a:xfrm>
            <a:off x="267120" y="1537560"/>
            <a:ext cx="4880880" cy="3643920"/>
          </a:xfrm>
          <a:custGeom>
            <a:avLst/>
            <a:gdLst/>
            <a:ahLst/>
            <a:rect l="0" t="0" r="r" b="b"/>
            <a:pathLst>
              <a:path w="13558" h="10122">
                <a:moveTo>
                  <a:pt x="0" y="9936"/>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5"/>
                  <a:pt x="73" y="38"/>
                  <a:pt x="83" y="31"/>
                </a:cubicBezTo>
                <a:cubicBezTo>
                  <a:pt x="93" y="24"/>
                  <a:pt x="104" y="19"/>
                  <a:pt x="115" y="14"/>
                </a:cubicBezTo>
                <a:cubicBezTo>
                  <a:pt x="126" y="9"/>
                  <a:pt x="138" y="6"/>
                  <a:pt x="150" y="3"/>
                </a:cubicBezTo>
                <a:cubicBezTo>
                  <a:pt x="162" y="1"/>
                  <a:pt x="174" y="0"/>
                  <a:pt x="186" y="0"/>
                </a:cubicBezTo>
                <a:lnTo>
                  <a:pt x="13372" y="0"/>
                </a:lnTo>
                <a:cubicBezTo>
                  <a:pt x="13384" y="0"/>
                  <a:pt x="13396" y="1"/>
                  <a:pt x="13408" y="3"/>
                </a:cubicBezTo>
                <a:cubicBezTo>
                  <a:pt x="13420" y="6"/>
                  <a:pt x="13432" y="9"/>
                  <a:pt x="13443" y="14"/>
                </a:cubicBezTo>
                <a:cubicBezTo>
                  <a:pt x="13454" y="19"/>
                  <a:pt x="13465" y="24"/>
                  <a:pt x="13475" y="31"/>
                </a:cubicBezTo>
                <a:cubicBezTo>
                  <a:pt x="13485" y="38"/>
                  <a:pt x="13495" y="45"/>
                  <a:pt x="13503" y="54"/>
                </a:cubicBezTo>
                <a:cubicBezTo>
                  <a:pt x="13512" y="63"/>
                  <a:pt x="13520" y="72"/>
                  <a:pt x="13526" y="82"/>
                </a:cubicBezTo>
                <a:cubicBezTo>
                  <a:pt x="13533" y="92"/>
                  <a:pt x="13539" y="103"/>
                  <a:pt x="13544" y="114"/>
                </a:cubicBezTo>
                <a:cubicBezTo>
                  <a:pt x="13548" y="126"/>
                  <a:pt x="13552" y="137"/>
                  <a:pt x="13554" y="149"/>
                </a:cubicBezTo>
                <a:cubicBezTo>
                  <a:pt x="13557" y="161"/>
                  <a:pt x="13558" y="173"/>
                  <a:pt x="13558" y="185"/>
                </a:cubicBezTo>
                <a:lnTo>
                  <a:pt x="13558" y="9936"/>
                </a:lnTo>
                <a:cubicBezTo>
                  <a:pt x="13558" y="9948"/>
                  <a:pt x="13557" y="9960"/>
                  <a:pt x="13554" y="9972"/>
                </a:cubicBezTo>
                <a:cubicBezTo>
                  <a:pt x="13552" y="9984"/>
                  <a:pt x="13548" y="9996"/>
                  <a:pt x="13544" y="10007"/>
                </a:cubicBezTo>
                <a:cubicBezTo>
                  <a:pt x="13539" y="10018"/>
                  <a:pt x="13533" y="10029"/>
                  <a:pt x="13526" y="10039"/>
                </a:cubicBezTo>
                <a:cubicBezTo>
                  <a:pt x="13520" y="10049"/>
                  <a:pt x="13512" y="10059"/>
                  <a:pt x="13503" y="10067"/>
                </a:cubicBezTo>
                <a:cubicBezTo>
                  <a:pt x="13495" y="10076"/>
                  <a:pt x="13485" y="10084"/>
                  <a:pt x="13475" y="10090"/>
                </a:cubicBezTo>
                <a:cubicBezTo>
                  <a:pt x="13465" y="10097"/>
                  <a:pt x="13454" y="10103"/>
                  <a:pt x="13443" y="10107"/>
                </a:cubicBezTo>
                <a:cubicBezTo>
                  <a:pt x="13432" y="10112"/>
                  <a:pt x="13420" y="10116"/>
                  <a:pt x="13408" y="10118"/>
                </a:cubicBezTo>
                <a:cubicBezTo>
                  <a:pt x="13396" y="10120"/>
                  <a:pt x="13384" y="10122"/>
                  <a:pt x="13372" y="10122"/>
                </a:cubicBezTo>
                <a:lnTo>
                  <a:pt x="186" y="10122"/>
                </a:lnTo>
                <a:cubicBezTo>
                  <a:pt x="174" y="10122"/>
                  <a:pt x="162" y="10120"/>
                  <a:pt x="150" y="10118"/>
                </a:cubicBezTo>
                <a:cubicBezTo>
                  <a:pt x="138" y="10116"/>
                  <a:pt x="126" y="10112"/>
                  <a:pt x="115" y="10107"/>
                </a:cubicBezTo>
                <a:cubicBezTo>
                  <a:pt x="104" y="10103"/>
                  <a:pt x="93" y="10097"/>
                  <a:pt x="83" y="10090"/>
                </a:cubicBezTo>
                <a:cubicBezTo>
                  <a:pt x="73" y="10084"/>
                  <a:pt x="63" y="10076"/>
                  <a:pt x="55" y="10067"/>
                </a:cubicBezTo>
                <a:cubicBezTo>
                  <a:pt x="46" y="10059"/>
                  <a:pt x="38" y="10049"/>
                  <a:pt x="32" y="10039"/>
                </a:cubicBezTo>
                <a:cubicBezTo>
                  <a:pt x="25" y="10029"/>
                  <a:pt x="19" y="10018"/>
                  <a:pt x="14" y="10007"/>
                </a:cubicBezTo>
                <a:cubicBezTo>
                  <a:pt x="10" y="9996"/>
                  <a:pt x="6" y="9984"/>
                  <a:pt x="4" y="9972"/>
                </a:cubicBezTo>
                <a:cubicBezTo>
                  <a:pt x="2" y="9960"/>
                  <a:pt x="0" y="9948"/>
                  <a:pt x="0" y="993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77" name=""/>
          <p:cNvSpPr/>
          <p:nvPr/>
        </p:nvSpPr>
        <p:spPr>
          <a:xfrm>
            <a:off x="434520" y="1704600"/>
            <a:ext cx="4546080" cy="468360"/>
          </a:xfrm>
          <a:custGeom>
            <a:avLst/>
            <a:gdLst/>
            <a:ahLst/>
            <a:rect l="0" t="0" r="r" b="b"/>
            <a:pathLst>
              <a:path w="12628" h="1301">
                <a:moveTo>
                  <a:pt x="0" y="0"/>
                </a:moveTo>
                <a:lnTo>
                  <a:pt x="12628" y="0"/>
                </a:lnTo>
                <a:lnTo>
                  <a:pt x="12628" y="1301"/>
                </a:lnTo>
                <a:lnTo>
                  <a:pt x="0" y="1301"/>
                </a:lnTo>
                <a:lnTo>
                  <a:pt x="0" y="0"/>
                </a:lnTo>
                <a:close/>
              </a:path>
            </a:pathLst>
          </a:custGeom>
          <a:solidFill>
            <a:srgbClr val="f0f4f8"/>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78" name=""/>
          <p:cNvSpPr/>
          <p:nvPr/>
        </p:nvSpPr>
        <p:spPr>
          <a:xfrm>
            <a:off x="434520" y="1704600"/>
            <a:ext cx="42120" cy="468360"/>
          </a:xfrm>
          <a:custGeom>
            <a:avLst/>
            <a:gdLst/>
            <a:ahLst/>
            <a:rect l="0" t="0" r="r" b="b"/>
            <a:pathLst>
              <a:path w="117" h="1301">
                <a:moveTo>
                  <a:pt x="0" y="0"/>
                </a:moveTo>
                <a:lnTo>
                  <a:pt x="117" y="0"/>
                </a:lnTo>
                <a:lnTo>
                  <a:pt x="117" y="1301"/>
                </a:lnTo>
                <a:lnTo>
                  <a:pt x="0" y="130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79" name="" descr=""/>
          <p:cNvPicPr/>
          <p:nvPr/>
        </p:nvPicPr>
        <p:blipFill>
          <a:blip r:embed="rId3"/>
          <a:stretch/>
        </p:blipFill>
        <p:spPr>
          <a:xfrm>
            <a:off x="576720" y="1838520"/>
            <a:ext cx="225360" cy="200160"/>
          </a:xfrm>
          <a:prstGeom prst="rect">
            <a:avLst/>
          </a:prstGeom>
          <a:noFill/>
          <a:ln w="0">
            <a:noFill/>
          </a:ln>
        </p:spPr>
      </p:pic>
      <p:sp>
        <p:nvSpPr>
          <p:cNvPr id="880" name=""/>
          <p:cNvSpPr txBox="1"/>
          <p:nvPr/>
        </p:nvSpPr>
        <p:spPr>
          <a:xfrm>
            <a:off x="1994400" y="1077120"/>
            <a:ext cx="446400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やデータ活用による業務改革と生産性向上の実例</a:t>
            </a:r>
            <a:endParaRPr b="0" lang="en-US" sz="1580" strike="noStrike" u="none">
              <a:solidFill>
                <a:srgbClr val="000000"/>
              </a:solidFill>
              <a:effectLst/>
              <a:uFillTx/>
              <a:latin typeface="Times New Roman"/>
            </a:endParaRPr>
          </a:p>
        </p:txBody>
      </p:sp>
      <p:sp>
        <p:nvSpPr>
          <p:cNvPr id="881" name=""/>
          <p:cNvSpPr/>
          <p:nvPr/>
        </p:nvSpPr>
        <p:spPr>
          <a:xfrm>
            <a:off x="434520" y="2306160"/>
            <a:ext cx="334440" cy="334800"/>
          </a:xfrm>
          <a:custGeom>
            <a:avLst/>
            <a:gdLst/>
            <a:ahLst/>
            <a:rect l="0" t="0" r="r" b="b"/>
            <a:pathLst>
              <a:path w="929" h="930">
                <a:moveTo>
                  <a:pt x="929" y="465"/>
                </a:moveTo>
                <a:cubicBezTo>
                  <a:pt x="929" y="495"/>
                  <a:pt x="926" y="525"/>
                  <a:pt x="920" y="556"/>
                </a:cubicBezTo>
                <a:cubicBezTo>
                  <a:pt x="914" y="586"/>
                  <a:pt x="905" y="615"/>
                  <a:pt x="894" y="643"/>
                </a:cubicBezTo>
                <a:cubicBezTo>
                  <a:pt x="882" y="671"/>
                  <a:pt x="868" y="698"/>
                  <a:pt x="851" y="723"/>
                </a:cubicBezTo>
                <a:cubicBezTo>
                  <a:pt x="834" y="749"/>
                  <a:pt x="815" y="772"/>
                  <a:pt x="793" y="794"/>
                </a:cubicBezTo>
                <a:cubicBezTo>
                  <a:pt x="772" y="815"/>
                  <a:pt x="748" y="835"/>
                  <a:pt x="723" y="852"/>
                </a:cubicBezTo>
                <a:cubicBezTo>
                  <a:pt x="697" y="869"/>
                  <a:pt x="671" y="883"/>
                  <a:pt x="643" y="894"/>
                </a:cubicBezTo>
                <a:cubicBezTo>
                  <a:pt x="614" y="906"/>
                  <a:pt x="585" y="915"/>
                  <a:pt x="555" y="921"/>
                </a:cubicBezTo>
                <a:cubicBezTo>
                  <a:pt x="526" y="927"/>
                  <a:pt x="495" y="930"/>
                  <a:pt x="465" y="930"/>
                </a:cubicBezTo>
                <a:cubicBezTo>
                  <a:pt x="434" y="930"/>
                  <a:pt x="404" y="927"/>
                  <a:pt x="374" y="921"/>
                </a:cubicBezTo>
                <a:cubicBezTo>
                  <a:pt x="344" y="915"/>
                  <a:pt x="315" y="906"/>
                  <a:pt x="287" y="894"/>
                </a:cubicBezTo>
                <a:cubicBezTo>
                  <a:pt x="259" y="883"/>
                  <a:pt x="232" y="869"/>
                  <a:pt x="207" y="852"/>
                </a:cubicBezTo>
                <a:cubicBezTo>
                  <a:pt x="181" y="835"/>
                  <a:pt x="157" y="815"/>
                  <a:pt x="136" y="794"/>
                </a:cubicBezTo>
                <a:cubicBezTo>
                  <a:pt x="114" y="772"/>
                  <a:pt x="95" y="749"/>
                  <a:pt x="78" y="723"/>
                </a:cubicBezTo>
                <a:cubicBezTo>
                  <a:pt x="61" y="698"/>
                  <a:pt x="47" y="671"/>
                  <a:pt x="35" y="643"/>
                </a:cubicBezTo>
                <a:cubicBezTo>
                  <a:pt x="23" y="615"/>
                  <a:pt x="14" y="586"/>
                  <a:pt x="8" y="556"/>
                </a:cubicBezTo>
                <a:cubicBezTo>
                  <a:pt x="3" y="525"/>
                  <a:pt x="0" y="495"/>
                  <a:pt x="0" y="465"/>
                </a:cubicBezTo>
                <a:cubicBezTo>
                  <a:pt x="0" y="434"/>
                  <a:pt x="3" y="404"/>
                  <a:pt x="8" y="374"/>
                </a:cubicBezTo>
                <a:cubicBezTo>
                  <a:pt x="14" y="344"/>
                  <a:pt x="23" y="315"/>
                  <a:pt x="35" y="287"/>
                </a:cubicBezTo>
                <a:cubicBezTo>
                  <a:pt x="47" y="259"/>
                  <a:pt x="61" y="232"/>
                  <a:pt x="78" y="207"/>
                </a:cubicBezTo>
                <a:cubicBezTo>
                  <a:pt x="95" y="181"/>
                  <a:pt x="114" y="158"/>
                  <a:pt x="136" y="136"/>
                </a:cubicBezTo>
                <a:cubicBezTo>
                  <a:pt x="157" y="115"/>
                  <a:pt x="181" y="95"/>
                  <a:pt x="207" y="79"/>
                </a:cubicBezTo>
                <a:cubicBezTo>
                  <a:pt x="232" y="62"/>
                  <a:pt x="259" y="47"/>
                  <a:pt x="287" y="36"/>
                </a:cubicBezTo>
                <a:cubicBezTo>
                  <a:pt x="315" y="24"/>
                  <a:pt x="344" y="15"/>
                  <a:pt x="374" y="9"/>
                </a:cubicBezTo>
                <a:cubicBezTo>
                  <a:pt x="404" y="3"/>
                  <a:pt x="434" y="0"/>
                  <a:pt x="465" y="0"/>
                </a:cubicBezTo>
                <a:cubicBezTo>
                  <a:pt x="495" y="0"/>
                  <a:pt x="526" y="3"/>
                  <a:pt x="555" y="9"/>
                </a:cubicBezTo>
                <a:cubicBezTo>
                  <a:pt x="585" y="15"/>
                  <a:pt x="614" y="24"/>
                  <a:pt x="643" y="36"/>
                </a:cubicBezTo>
                <a:cubicBezTo>
                  <a:pt x="671" y="47"/>
                  <a:pt x="697" y="62"/>
                  <a:pt x="723" y="79"/>
                </a:cubicBezTo>
                <a:cubicBezTo>
                  <a:pt x="748" y="95"/>
                  <a:pt x="772" y="115"/>
                  <a:pt x="793" y="136"/>
                </a:cubicBezTo>
                <a:cubicBezTo>
                  <a:pt x="815" y="158"/>
                  <a:pt x="834" y="181"/>
                  <a:pt x="851" y="207"/>
                </a:cubicBezTo>
                <a:cubicBezTo>
                  <a:pt x="868" y="232"/>
                  <a:pt x="882" y="259"/>
                  <a:pt x="894" y="287"/>
                </a:cubicBezTo>
                <a:cubicBezTo>
                  <a:pt x="905" y="315"/>
                  <a:pt x="914" y="344"/>
                  <a:pt x="920" y="374"/>
                </a:cubicBezTo>
                <a:cubicBezTo>
                  <a:pt x="926" y="404"/>
                  <a:pt x="929" y="434"/>
                  <a:pt x="929"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882" name="" descr=""/>
          <p:cNvPicPr/>
          <p:nvPr/>
        </p:nvPicPr>
        <p:blipFill>
          <a:blip r:embed="rId4"/>
          <a:stretch/>
        </p:blipFill>
        <p:spPr>
          <a:xfrm>
            <a:off x="534960" y="2406600"/>
            <a:ext cx="133200" cy="133200"/>
          </a:xfrm>
          <a:prstGeom prst="rect">
            <a:avLst/>
          </a:prstGeom>
          <a:noFill/>
          <a:ln w="0">
            <a:noFill/>
          </a:ln>
        </p:spPr>
      </p:pic>
      <p:sp>
        <p:nvSpPr>
          <p:cNvPr id="883" name=""/>
          <p:cNvSpPr txBox="1"/>
          <p:nvPr/>
        </p:nvSpPr>
        <p:spPr>
          <a:xfrm>
            <a:off x="902520" y="1812600"/>
            <a:ext cx="16099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秀和工業株式会社</a:t>
            </a:r>
            <a:endParaRPr b="0" lang="en-US" sz="1580" strike="noStrike" u="none">
              <a:solidFill>
                <a:srgbClr val="000000"/>
              </a:solidFill>
              <a:effectLst/>
              <a:uFillTx/>
              <a:latin typeface="Times New Roman"/>
            </a:endParaRPr>
          </a:p>
        </p:txBody>
      </p:sp>
      <p:sp>
        <p:nvSpPr>
          <p:cNvPr id="884" name=""/>
          <p:cNvSpPr txBox="1"/>
          <p:nvPr/>
        </p:nvSpPr>
        <p:spPr>
          <a:xfrm>
            <a:off x="869040" y="232092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課題</a:t>
            </a:r>
            <a:endParaRPr b="0" lang="en-US" sz="1320" strike="noStrike" u="none">
              <a:solidFill>
                <a:srgbClr val="000000"/>
              </a:solidFill>
              <a:effectLst/>
              <a:uFillTx/>
              <a:latin typeface="Times New Roman"/>
            </a:endParaRPr>
          </a:p>
        </p:txBody>
      </p:sp>
      <p:sp>
        <p:nvSpPr>
          <p:cNvPr id="885" name=""/>
          <p:cNvSpPr txBox="1"/>
          <p:nvPr/>
        </p:nvSpPr>
        <p:spPr>
          <a:xfrm>
            <a:off x="869040" y="2596320"/>
            <a:ext cx="39448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装置故障時の技術者派遣による精神的・肉体的負担が大き</a:t>
            </a:r>
            <a:endParaRPr b="0" lang="en-US" sz="1180" strike="noStrike" u="none">
              <a:solidFill>
                <a:srgbClr val="000000"/>
              </a:solidFill>
              <a:effectLst/>
              <a:uFillTx/>
              <a:latin typeface="Times New Roman"/>
            </a:endParaRPr>
          </a:p>
        </p:txBody>
      </p:sp>
      <p:sp>
        <p:nvSpPr>
          <p:cNvPr id="886" name=""/>
          <p:cNvSpPr txBox="1"/>
          <p:nvPr/>
        </p:nvSpPr>
        <p:spPr>
          <a:xfrm>
            <a:off x="869040" y="2829960"/>
            <a:ext cx="3060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く、</a:t>
            </a:r>
            <a:endParaRPr b="0" lang="en-US" sz="1180" strike="noStrike" u="none">
              <a:solidFill>
                <a:srgbClr val="000000"/>
              </a:solidFill>
              <a:effectLst/>
              <a:uFillTx/>
              <a:latin typeface="Times New Roman"/>
            </a:endParaRPr>
          </a:p>
        </p:txBody>
      </p:sp>
      <p:sp>
        <p:nvSpPr>
          <p:cNvPr id="887" name=""/>
          <p:cNvSpPr txBox="1"/>
          <p:nvPr/>
        </p:nvSpPr>
        <p:spPr>
          <a:xfrm>
            <a:off x="1170000" y="2838960"/>
            <a:ext cx="1684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24</a:t>
            </a:r>
            <a:endParaRPr b="0" lang="en-US" sz="1180" strike="noStrike" u="none">
              <a:solidFill>
                <a:srgbClr val="000000"/>
              </a:solidFill>
              <a:effectLst/>
              <a:uFillTx/>
              <a:latin typeface="Times New Roman"/>
            </a:endParaRPr>
          </a:p>
        </p:txBody>
      </p:sp>
      <p:sp>
        <p:nvSpPr>
          <p:cNvPr id="888" name=""/>
          <p:cNvSpPr txBox="1"/>
          <p:nvPr/>
        </p:nvSpPr>
        <p:spPr>
          <a:xfrm>
            <a:off x="1337400" y="2829960"/>
            <a:ext cx="302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時間</a:t>
            </a:r>
            <a:endParaRPr b="0" lang="en-US" sz="1180" strike="noStrike" u="none">
              <a:solidFill>
                <a:srgbClr val="000000"/>
              </a:solidFill>
              <a:effectLst/>
              <a:uFillTx/>
              <a:latin typeface="Times New Roman"/>
            </a:endParaRPr>
          </a:p>
        </p:txBody>
      </p:sp>
      <p:sp>
        <p:nvSpPr>
          <p:cNvPr id="889" name=""/>
          <p:cNvSpPr txBox="1"/>
          <p:nvPr/>
        </p:nvSpPr>
        <p:spPr>
          <a:xfrm>
            <a:off x="1638000" y="2838960"/>
            <a:ext cx="25236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365</a:t>
            </a:r>
            <a:endParaRPr b="0" lang="en-US" sz="1180" strike="noStrike" u="none">
              <a:solidFill>
                <a:srgbClr val="000000"/>
              </a:solidFill>
              <a:effectLst/>
              <a:uFillTx/>
              <a:latin typeface="Times New Roman"/>
            </a:endParaRPr>
          </a:p>
        </p:txBody>
      </p:sp>
      <p:sp>
        <p:nvSpPr>
          <p:cNvPr id="890" name=""/>
          <p:cNvSpPr/>
          <p:nvPr/>
        </p:nvSpPr>
        <p:spPr>
          <a:xfrm>
            <a:off x="434520" y="3175200"/>
            <a:ext cx="334440" cy="334800"/>
          </a:xfrm>
          <a:custGeom>
            <a:avLst/>
            <a:gdLst/>
            <a:ahLst/>
            <a:rect l="0" t="0" r="r" b="b"/>
            <a:pathLst>
              <a:path w="929" h="930">
                <a:moveTo>
                  <a:pt x="929" y="465"/>
                </a:moveTo>
                <a:cubicBezTo>
                  <a:pt x="929" y="495"/>
                  <a:pt x="926" y="525"/>
                  <a:pt x="920" y="555"/>
                </a:cubicBezTo>
                <a:cubicBezTo>
                  <a:pt x="914" y="585"/>
                  <a:pt x="905" y="614"/>
                  <a:pt x="894" y="642"/>
                </a:cubicBezTo>
                <a:cubicBezTo>
                  <a:pt x="882" y="671"/>
                  <a:pt x="868" y="697"/>
                  <a:pt x="851" y="723"/>
                </a:cubicBezTo>
                <a:cubicBezTo>
                  <a:pt x="834" y="748"/>
                  <a:pt x="815" y="771"/>
                  <a:pt x="793" y="793"/>
                </a:cubicBezTo>
                <a:cubicBezTo>
                  <a:pt x="772" y="815"/>
                  <a:pt x="748" y="834"/>
                  <a:pt x="723" y="851"/>
                </a:cubicBezTo>
                <a:cubicBezTo>
                  <a:pt x="697" y="868"/>
                  <a:pt x="671" y="882"/>
                  <a:pt x="643" y="894"/>
                </a:cubicBezTo>
                <a:cubicBezTo>
                  <a:pt x="614" y="905"/>
                  <a:pt x="585" y="914"/>
                  <a:pt x="555" y="920"/>
                </a:cubicBezTo>
                <a:cubicBezTo>
                  <a:pt x="526" y="927"/>
                  <a:pt x="495" y="930"/>
                  <a:pt x="465" y="930"/>
                </a:cubicBezTo>
                <a:cubicBezTo>
                  <a:pt x="434" y="930"/>
                  <a:pt x="404" y="927"/>
                  <a:pt x="374" y="920"/>
                </a:cubicBezTo>
                <a:cubicBezTo>
                  <a:pt x="344" y="914"/>
                  <a:pt x="315" y="905"/>
                  <a:pt x="287" y="894"/>
                </a:cubicBezTo>
                <a:cubicBezTo>
                  <a:pt x="259" y="882"/>
                  <a:pt x="232" y="868"/>
                  <a:pt x="207" y="851"/>
                </a:cubicBezTo>
                <a:cubicBezTo>
                  <a:pt x="181" y="834"/>
                  <a:pt x="157" y="815"/>
                  <a:pt x="136" y="793"/>
                </a:cubicBezTo>
                <a:cubicBezTo>
                  <a:pt x="114" y="771"/>
                  <a:pt x="95" y="748"/>
                  <a:pt x="78" y="723"/>
                </a:cubicBezTo>
                <a:cubicBezTo>
                  <a:pt x="61" y="697"/>
                  <a:pt x="47" y="671"/>
                  <a:pt x="35" y="642"/>
                </a:cubicBezTo>
                <a:cubicBezTo>
                  <a:pt x="23" y="614"/>
                  <a:pt x="14" y="585"/>
                  <a:pt x="8" y="555"/>
                </a:cubicBezTo>
                <a:cubicBezTo>
                  <a:pt x="3" y="525"/>
                  <a:pt x="0" y="495"/>
                  <a:pt x="0" y="465"/>
                </a:cubicBezTo>
                <a:cubicBezTo>
                  <a:pt x="0" y="434"/>
                  <a:pt x="3" y="404"/>
                  <a:pt x="8" y="374"/>
                </a:cubicBezTo>
                <a:cubicBezTo>
                  <a:pt x="14" y="344"/>
                  <a:pt x="23" y="315"/>
                  <a:pt x="35" y="287"/>
                </a:cubicBezTo>
                <a:cubicBezTo>
                  <a:pt x="47" y="259"/>
                  <a:pt x="61" y="232"/>
                  <a:pt x="78" y="207"/>
                </a:cubicBezTo>
                <a:cubicBezTo>
                  <a:pt x="95" y="181"/>
                  <a:pt x="114" y="158"/>
                  <a:pt x="136" y="136"/>
                </a:cubicBezTo>
                <a:cubicBezTo>
                  <a:pt x="157" y="115"/>
                  <a:pt x="181" y="96"/>
                  <a:pt x="207" y="79"/>
                </a:cubicBezTo>
                <a:cubicBezTo>
                  <a:pt x="232" y="62"/>
                  <a:pt x="259" y="47"/>
                  <a:pt x="287" y="36"/>
                </a:cubicBezTo>
                <a:cubicBezTo>
                  <a:pt x="315" y="24"/>
                  <a:pt x="344" y="15"/>
                  <a:pt x="374" y="9"/>
                </a:cubicBezTo>
                <a:cubicBezTo>
                  <a:pt x="404" y="3"/>
                  <a:pt x="434" y="0"/>
                  <a:pt x="465" y="0"/>
                </a:cubicBezTo>
                <a:cubicBezTo>
                  <a:pt x="495" y="0"/>
                  <a:pt x="526" y="3"/>
                  <a:pt x="555" y="9"/>
                </a:cubicBezTo>
                <a:cubicBezTo>
                  <a:pt x="585" y="15"/>
                  <a:pt x="614" y="24"/>
                  <a:pt x="643" y="36"/>
                </a:cubicBezTo>
                <a:cubicBezTo>
                  <a:pt x="671" y="47"/>
                  <a:pt x="697" y="62"/>
                  <a:pt x="723" y="79"/>
                </a:cubicBezTo>
                <a:cubicBezTo>
                  <a:pt x="748" y="96"/>
                  <a:pt x="772" y="115"/>
                  <a:pt x="793" y="136"/>
                </a:cubicBezTo>
                <a:cubicBezTo>
                  <a:pt x="815" y="158"/>
                  <a:pt x="834" y="181"/>
                  <a:pt x="851" y="207"/>
                </a:cubicBezTo>
                <a:cubicBezTo>
                  <a:pt x="868" y="232"/>
                  <a:pt x="882" y="259"/>
                  <a:pt x="894" y="287"/>
                </a:cubicBezTo>
                <a:cubicBezTo>
                  <a:pt x="905" y="315"/>
                  <a:pt x="914" y="344"/>
                  <a:pt x="920" y="374"/>
                </a:cubicBezTo>
                <a:cubicBezTo>
                  <a:pt x="926" y="404"/>
                  <a:pt x="929" y="434"/>
                  <a:pt x="929" y="465"/>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91" name="" descr=""/>
          <p:cNvPicPr/>
          <p:nvPr/>
        </p:nvPicPr>
        <p:blipFill>
          <a:blip r:embed="rId5"/>
          <a:stretch/>
        </p:blipFill>
        <p:spPr>
          <a:xfrm>
            <a:off x="551520" y="3276000"/>
            <a:ext cx="100080" cy="133200"/>
          </a:xfrm>
          <a:prstGeom prst="rect">
            <a:avLst/>
          </a:prstGeom>
          <a:noFill/>
          <a:ln w="0">
            <a:noFill/>
          </a:ln>
        </p:spPr>
      </p:pic>
      <p:sp>
        <p:nvSpPr>
          <p:cNvPr id="892" name=""/>
          <p:cNvSpPr txBox="1"/>
          <p:nvPr/>
        </p:nvSpPr>
        <p:spPr>
          <a:xfrm>
            <a:off x="1888920" y="2829960"/>
            <a:ext cx="22885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日体制での対応が常態化していた</a:t>
            </a:r>
            <a:endParaRPr b="0" lang="en-US" sz="1180" strike="noStrike" u="none">
              <a:solidFill>
                <a:srgbClr val="000000"/>
              </a:solidFill>
              <a:effectLst/>
              <a:uFillTx/>
              <a:latin typeface="Times New Roman"/>
            </a:endParaRPr>
          </a:p>
        </p:txBody>
      </p:sp>
      <p:sp>
        <p:nvSpPr>
          <p:cNvPr id="893" name=""/>
          <p:cNvSpPr txBox="1"/>
          <p:nvPr/>
        </p:nvSpPr>
        <p:spPr>
          <a:xfrm>
            <a:off x="869040" y="3189960"/>
            <a:ext cx="6789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導入した</a:t>
            </a:r>
            <a:endParaRPr b="0" lang="en-US" sz="1320" strike="noStrike" u="none">
              <a:solidFill>
                <a:srgbClr val="000000"/>
              </a:solidFill>
              <a:effectLst/>
              <a:uFillTx/>
              <a:latin typeface="Times New Roman"/>
            </a:endParaRPr>
          </a:p>
        </p:txBody>
      </p:sp>
      <p:sp>
        <p:nvSpPr>
          <p:cNvPr id="894" name=""/>
          <p:cNvSpPr txBox="1"/>
          <p:nvPr/>
        </p:nvSpPr>
        <p:spPr>
          <a:xfrm>
            <a:off x="1537560" y="3199680"/>
            <a:ext cx="23364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895" name=""/>
          <p:cNvSpPr txBox="1"/>
          <p:nvPr/>
        </p:nvSpPr>
        <p:spPr>
          <a:xfrm>
            <a:off x="1769760" y="318996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施策</a:t>
            </a:r>
            <a:endParaRPr b="0" lang="en-US" sz="1320" strike="noStrike" u="none">
              <a:solidFill>
                <a:srgbClr val="000000"/>
              </a:solidFill>
              <a:effectLst/>
              <a:uFillTx/>
              <a:latin typeface="Times New Roman"/>
            </a:endParaRPr>
          </a:p>
        </p:txBody>
      </p:sp>
      <p:sp>
        <p:nvSpPr>
          <p:cNvPr id="896" name=""/>
          <p:cNvSpPr txBox="1"/>
          <p:nvPr/>
        </p:nvSpPr>
        <p:spPr>
          <a:xfrm>
            <a:off x="869040" y="3474000"/>
            <a:ext cx="2188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IoT</a:t>
            </a:r>
            <a:endParaRPr b="0" lang="en-US" sz="1180" strike="noStrike" u="none">
              <a:solidFill>
                <a:srgbClr val="000000"/>
              </a:solidFill>
              <a:effectLst/>
              <a:uFillTx/>
              <a:latin typeface="Times New Roman"/>
            </a:endParaRPr>
          </a:p>
        </p:txBody>
      </p:sp>
      <p:sp>
        <p:nvSpPr>
          <p:cNvPr id="897" name=""/>
          <p:cNvSpPr txBox="1"/>
          <p:nvPr/>
        </p:nvSpPr>
        <p:spPr>
          <a:xfrm>
            <a:off x="1086480" y="3465360"/>
            <a:ext cx="38185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センサーを組み込んだ次世代型グラインダーを開発。装</a:t>
            </a:r>
            <a:endParaRPr b="0" lang="en-US" sz="1180" strike="noStrike" u="none">
              <a:solidFill>
                <a:srgbClr val="000000"/>
              </a:solidFill>
              <a:effectLst/>
              <a:uFillTx/>
              <a:latin typeface="Times New Roman"/>
            </a:endParaRPr>
          </a:p>
        </p:txBody>
      </p:sp>
      <p:sp>
        <p:nvSpPr>
          <p:cNvPr id="898" name=""/>
          <p:cNvSpPr/>
          <p:nvPr/>
        </p:nvSpPr>
        <p:spPr>
          <a:xfrm>
            <a:off x="434520" y="4278600"/>
            <a:ext cx="334440" cy="334440"/>
          </a:xfrm>
          <a:custGeom>
            <a:avLst/>
            <a:gdLst/>
            <a:ahLst/>
            <a:rect l="0" t="0" r="r" b="b"/>
            <a:pathLst>
              <a:path w="929" h="929">
                <a:moveTo>
                  <a:pt x="929" y="464"/>
                </a:moveTo>
                <a:cubicBezTo>
                  <a:pt x="929" y="494"/>
                  <a:pt x="926" y="525"/>
                  <a:pt x="920" y="554"/>
                </a:cubicBezTo>
                <a:cubicBezTo>
                  <a:pt x="914" y="584"/>
                  <a:pt x="905" y="613"/>
                  <a:pt x="894" y="642"/>
                </a:cubicBezTo>
                <a:cubicBezTo>
                  <a:pt x="882" y="671"/>
                  <a:pt x="868" y="697"/>
                  <a:pt x="851" y="723"/>
                </a:cubicBezTo>
                <a:cubicBezTo>
                  <a:pt x="834" y="748"/>
                  <a:pt x="815" y="772"/>
                  <a:pt x="793" y="793"/>
                </a:cubicBezTo>
                <a:cubicBezTo>
                  <a:pt x="772" y="815"/>
                  <a:pt x="748" y="834"/>
                  <a:pt x="723" y="851"/>
                </a:cubicBezTo>
                <a:cubicBezTo>
                  <a:pt x="697" y="868"/>
                  <a:pt x="671" y="882"/>
                  <a:pt x="643" y="894"/>
                </a:cubicBezTo>
                <a:cubicBezTo>
                  <a:pt x="614" y="905"/>
                  <a:pt x="585" y="914"/>
                  <a:pt x="555" y="920"/>
                </a:cubicBezTo>
                <a:cubicBezTo>
                  <a:pt x="526" y="926"/>
                  <a:pt x="495" y="929"/>
                  <a:pt x="465" y="929"/>
                </a:cubicBezTo>
                <a:cubicBezTo>
                  <a:pt x="434" y="929"/>
                  <a:pt x="404" y="926"/>
                  <a:pt x="374" y="920"/>
                </a:cubicBezTo>
                <a:cubicBezTo>
                  <a:pt x="344" y="914"/>
                  <a:pt x="315" y="905"/>
                  <a:pt x="287" y="894"/>
                </a:cubicBezTo>
                <a:cubicBezTo>
                  <a:pt x="259" y="882"/>
                  <a:pt x="232" y="868"/>
                  <a:pt x="207" y="851"/>
                </a:cubicBezTo>
                <a:cubicBezTo>
                  <a:pt x="181" y="834"/>
                  <a:pt x="157" y="815"/>
                  <a:pt x="136" y="793"/>
                </a:cubicBezTo>
                <a:cubicBezTo>
                  <a:pt x="114" y="772"/>
                  <a:pt x="95" y="748"/>
                  <a:pt x="78" y="723"/>
                </a:cubicBezTo>
                <a:cubicBezTo>
                  <a:pt x="61" y="697"/>
                  <a:pt x="47" y="671"/>
                  <a:pt x="35" y="642"/>
                </a:cubicBezTo>
                <a:cubicBezTo>
                  <a:pt x="23" y="613"/>
                  <a:pt x="14" y="584"/>
                  <a:pt x="8" y="554"/>
                </a:cubicBezTo>
                <a:cubicBezTo>
                  <a:pt x="3" y="525"/>
                  <a:pt x="0" y="494"/>
                  <a:pt x="0" y="464"/>
                </a:cubicBezTo>
                <a:cubicBezTo>
                  <a:pt x="0" y="433"/>
                  <a:pt x="3" y="403"/>
                  <a:pt x="8" y="373"/>
                </a:cubicBezTo>
                <a:cubicBezTo>
                  <a:pt x="14" y="343"/>
                  <a:pt x="23" y="314"/>
                  <a:pt x="35" y="286"/>
                </a:cubicBezTo>
                <a:cubicBezTo>
                  <a:pt x="47" y="258"/>
                  <a:pt x="61" y="231"/>
                  <a:pt x="78" y="206"/>
                </a:cubicBezTo>
                <a:cubicBezTo>
                  <a:pt x="95" y="181"/>
                  <a:pt x="114" y="157"/>
                  <a:pt x="136" y="136"/>
                </a:cubicBezTo>
                <a:cubicBezTo>
                  <a:pt x="157" y="114"/>
                  <a:pt x="181" y="95"/>
                  <a:pt x="207" y="78"/>
                </a:cubicBezTo>
                <a:cubicBezTo>
                  <a:pt x="232" y="61"/>
                  <a:pt x="259" y="47"/>
                  <a:pt x="287" y="35"/>
                </a:cubicBezTo>
                <a:cubicBezTo>
                  <a:pt x="315" y="23"/>
                  <a:pt x="344" y="14"/>
                  <a:pt x="374" y="9"/>
                </a:cubicBezTo>
                <a:cubicBezTo>
                  <a:pt x="404" y="3"/>
                  <a:pt x="434" y="0"/>
                  <a:pt x="465" y="0"/>
                </a:cubicBezTo>
                <a:cubicBezTo>
                  <a:pt x="495" y="0"/>
                  <a:pt x="526" y="3"/>
                  <a:pt x="555" y="9"/>
                </a:cubicBezTo>
                <a:cubicBezTo>
                  <a:pt x="585" y="14"/>
                  <a:pt x="614" y="23"/>
                  <a:pt x="643" y="35"/>
                </a:cubicBezTo>
                <a:cubicBezTo>
                  <a:pt x="671" y="47"/>
                  <a:pt x="697" y="61"/>
                  <a:pt x="723" y="78"/>
                </a:cubicBezTo>
                <a:cubicBezTo>
                  <a:pt x="748" y="95"/>
                  <a:pt x="772" y="114"/>
                  <a:pt x="793" y="136"/>
                </a:cubicBezTo>
                <a:cubicBezTo>
                  <a:pt x="815" y="157"/>
                  <a:pt x="834" y="181"/>
                  <a:pt x="851" y="206"/>
                </a:cubicBezTo>
                <a:cubicBezTo>
                  <a:pt x="868" y="231"/>
                  <a:pt x="882" y="258"/>
                  <a:pt x="894" y="286"/>
                </a:cubicBezTo>
                <a:cubicBezTo>
                  <a:pt x="905" y="314"/>
                  <a:pt x="914" y="343"/>
                  <a:pt x="920" y="373"/>
                </a:cubicBezTo>
                <a:cubicBezTo>
                  <a:pt x="926" y="403"/>
                  <a:pt x="929" y="433"/>
                  <a:pt x="929" y="464"/>
                </a:cubicBezTo>
                <a:close/>
              </a:path>
            </a:pathLst>
          </a:custGeom>
          <a:solidFill>
            <a:srgbClr val="4caf5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899" name="" descr=""/>
          <p:cNvPicPr/>
          <p:nvPr/>
        </p:nvPicPr>
        <p:blipFill>
          <a:blip r:embed="rId6"/>
          <a:stretch/>
        </p:blipFill>
        <p:spPr>
          <a:xfrm>
            <a:off x="534960" y="4379040"/>
            <a:ext cx="133200" cy="133200"/>
          </a:xfrm>
          <a:prstGeom prst="rect">
            <a:avLst/>
          </a:prstGeom>
          <a:noFill/>
          <a:ln w="0">
            <a:noFill/>
          </a:ln>
        </p:spPr>
      </p:pic>
      <p:sp>
        <p:nvSpPr>
          <p:cNvPr id="900" name=""/>
          <p:cNvSpPr txBox="1"/>
          <p:nvPr/>
        </p:nvSpPr>
        <p:spPr>
          <a:xfrm>
            <a:off x="869040" y="3699360"/>
            <a:ext cx="33447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置の遠隔監視機能や状況判断支援システムを構築</a:t>
            </a:r>
            <a:endParaRPr b="0" lang="en-US" sz="1180" strike="noStrike" u="none">
              <a:solidFill>
                <a:srgbClr val="000000"/>
              </a:solidFill>
              <a:effectLst/>
              <a:uFillTx/>
              <a:latin typeface="Times New Roman"/>
            </a:endParaRPr>
          </a:p>
        </p:txBody>
      </p:sp>
      <p:sp>
        <p:nvSpPr>
          <p:cNvPr id="901" name=""/>
          <p:cNvSpPr txBox="1"/>
          <p:nvPr/>
        </p:nvSpPr>
        <p:spPr>
          <a:xfrm>
            <a:off x="869040" y="429300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成果</a:t>
            </a:r>
            <a:endParaRPr b="0" lang="en-US" sz="1320" strike="noStrike" u="none">
              <a:solidFill>
                <a:srgbClr val="000000"/>
              </a:solidFill>
              <a:effectLst/>
              <a:uFillTx/>
              <a:latin typeface="Times New Roman"/>
            </a:endParaRPr>
          </a:p>
        </p:txBody>
      </p:sp>
      <p:sp>
        <p:nvSpPr>
          <p:cNvPr id="902" name=""/>
          <p:cNvSpPr txBox="1"/>
          <p:nvPr/>
        </p:nvSpPr>
        <p:spPr>
          <a:xfrm>
            <a:off x="869040" y="4568400"/>
            <a:ext cx="1211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緊急出動回数が</a:t>
            </a:r>
            <a:r>
              <a:rPr b="0" lang="zh-CN" sz="1180" strike="noStrike" u="none">
                <a:solidFill>
                  <a:srgbClr val="dc2626"/>
                </a:solidFill>
                <a:effectLst/>
                <a:uFillTx/>
                <a:latin typeface="WenQuanYiZenHei"/>
                <a:ea typeface="WenQuanYiZenHei"/>
              </a:rPr>
              <a:t>約</a:t>
            </a:r>
            <a:endParaRPr b="0" lang="en-US" sz="1180" strike="noStrike" u="none">
              <a:solidFill>
                <a:srgbClr val="000000"/>
              </a:solidFill>
              <a:effectLst/>
              <a:uFillTx/>
              <a:latin typeface="Times New Roman"/>
            </a:endParaRPr>
          </a:p>
        </p:txBody>
      </p:sp>
      <p:sp>
        <p:nvSpPr>
          <p:cNvPr id="903" name=""/>
          <p:cNvSpPr txBox="1"/>
          <p:nvPr/>
        </p:nvSpPr>
        <p:spPr>
          <a:xfrm>
            <a:off x="2072520" y="4577040"/>
            <a:ext cx="150120" cy="169560"/>
          </a:xfrm>
          <a:prstGeom prst="rect">
            <a:avLst/>
          </a:prstGeom>
          <a:noFill/>
          <a:ln w="0">
            <a:noFill/>
          </a:ln>
        </p:spPr>
        <p:txBody>
          <a:bodyPr wrap="none" lIns="0" rIns="0" tIns="0" bIns="0" anchor="t">
            <a:spAutoFit/>
          </a:bodyPr>
          <a:p>
            <a:r>
              <a:rPr b="1" lang="en-US" sz="1180" strike="noStrike" u="none">
                <a:solidFill>
                  <a:srgbClr val="dc2626"/>
                </a:solidFill>
                <a:effectLst/>
                <a:uFillTx/>
                <a:latin typeface="Arial"/>
                <a:ea typeface="Arial"/>
              </a:rPr>
              <a:t>7</a:t>
            </a:r>
            <a:endParaRPr b="0" lang="en-US" sz="1180" strike="noStrike" u="none">
              <a:solidFill>
                <a:srgbClr val="000000"/>
              </a:solidFill>
              <a:effectLst/>
              <a:uFillTx/>
              <a:latin typeface="Times New Roman"/>
            </a:endParaRPr>
          </a:p>
        </p:txBody>
      </p:sp>
      <p:sp>
        <p:nvSpPr>
          <p:cNvPr id="904" name=""/>
          <p:cNvSpPr txBox="1"/>
          <p:nvPr/>
        </p:nvSpPr>
        <p:spPr>
          <a:xfrm>
            <a:off x="2156040" y="4568400"/>
            <a:ext cx="2727000" cy="189360"/>
          </a:xfrm>
          <a:prstGeom prst="rect">
            <a:avLst/>
          </a:prstGeom>
          <a:noFill/>
          <a:ln w="0">
            <a:noFill/>
          </a:ln>
        </p:spPr>
        <p:txBody>
          <a:bodyPr wrap="none" lIns="0" rIns="0" tIns="0" bIns="0" anchor="t">
            <a:spAutoFit/>
          </a:bodyPr>
          <a:p>
            <a:r>
              <a:rPr b="0" lang="zh-CN" sz="1180" strike="noStrike" u="none">
                <a:solidFill>
                  <a:srgbClr val="dc2626"/>
                </a:solidFill>
                <a:effectLst/>
                <a:uFillTx/>
                <a:latin typeface="WenQuanYiZenHei"/>
                <a:ea typeface="WenQuanYiZenHei"/>
              </a:rPr>
              <a:t>割削減</a:t>
            </a:r>
            <a:r>
              <a:rPr b="0" lang="zh-CN" sz="1180" strike="noStrike" u="none">
                <a:solidFill>
                  <a:srgbClr val="374151"/>
                </a:solidFill>
                <a:effectLst/>
                <a:uFillTx/>
                <a:latin typeface="WenQuanYiZenHei"/>
                <a:ea typeface="WenQuanYiZenHei"/>
              </a:rPr>
              <a:t>。部品の寿命予測や計画的な予知</a:t>
            </a:r>
            <a:endParaRPr b="0" lang="en-US" sz="1180" strike="noStrike" u="none">
              <a:solidFill>
                <a:srgbClr val="000000"/>
              </a:solidFill>
              <a:effectLst/>
              <a:uFillTx/>
              <a:latin typeface="Times New Roman"/>
            </a:endParaRPr>
          </a:p>
        </p:txBody>
      </p:sp>
      <p:sp>
        <p:nvSpPr>
          <p:cNvPr id="905" name=""/>
          <p:cNvSpPr/>
          <p:nvPr/>
        </p:nvSpPr>
        <p:spPr>
          <a:xfrm>
            <a:off x="5548680" y="1537560"/>
            <a:ext cx="4880520" cy="3643920"/>
          </a:xfrm>
          <a:custGeom>
            <a:avLst/>
            <a:gdLst/>
            <a:ahLst/>
            <a:rect l="0" t="0" r="r" b="b"/>
            <a:pathLst>
              <a:path w="13557" h="10122">
                <a:moveTo>
                  <a:pt x="0" y="9936"/>
                </a:moveTo>
                <a:lnTo>
                  <a:pt x="0" y="185"/>
                </a:lnTo>
                <a:cubicBezTo>
                  <a:pt x="0" y="173"/>
                  <a:pt x="1" y="161"/>
                  <a:pt x="4" y="149"/>
                </a:cubicBezTo>
                <a:cubicBezTo>
                  <a:pt x="6" y="137"/>
                  <a:pt x="9" y="126"/>
                  <a:pt x="14" y="114"/>
                </a:cubicBezTo>
                <a:cubicBezTo>
                  <a:pt x="19" y="103"/>
                  <a:pt x="24" y="92"/>
                  <a:pt x="31" y="82"/>
                </a:cubicBezTo>
                <a:cubicBezTo>
                  <a:pt x="38" y="72"/>
                  <a:pt x="46" y="63"/>
                  <a:pt x="54" y="54"/>
                </a:cubicBezTo>
                <a:cubicBezTo>
                  <a:pt x="63" y="45"/>
                  <a:pt x="72" y="38"/>
                  <a:pt x="83" y="31"/>
                </a:cubicBezTo>
                <a:cubicBezTo>
                  <a:pt x="93" y="24"/>
                  <a:pt x="103" y="19"/>
                  <a:pt x="115" y="14"/>
                </a:cubicBezTo>
                <a:cubicBezTo>
                  <a:pt x="126" y="9"/>
                  <a:pt x="137" y="6"/>
                  <a:pt x="149" y="3"/>
                </a:cubicBezTo>
                <a:cubicBezTo>
                  <a:pt x="161" y="1"/>
                  <a:pt x="173" y="0"/>
                  <a:pt x="186" y="0"/>
                </a:cubicBezTo>
                <a:lnTo>
                  <a:pt x="13372" y="0"/>
                </a:lnTo>
                <a:cubicBezTo>
                  <a:pt x="13384" y="0"/>
                  <a:pt x="13396" y="1"/>
                  <a:pt x="13408" y="3"/>
                </a:cubicBezTo>
                <a:cubicBezTo>
                  <a:pt x="13420" y="6"/>
                  <a:pt x="13431" y="9"/>
                  <a:pt x="13443" y="14"/>
                </a:cubicBezTo>
                <a:cubicBezTo>
                  <a:pt x="13454" y="19"/>
                  <a:pt x="13465" y="24"/>
                  <a:pt x="13475" y="31"/>
                </a:cubicBezTo>
                <a:cubicBezTo>
                  <a:pt x="13485" y="38"/>
                  <a:pt x="13494" y="45"/>
                  <a:pt x="13503" y="54"/>
                </a:cubicBezTo>
                <a:cubicBezTo>
                  <a:pt x="13512" y="63"/>
                  <a:pt x="13519" y="72"/>
                  <a:pt x="13526" y="82"/>
                </a:cubicBezTo>
                <a:cubicBezTo>
                  <a:pt x="13533" y="92"/>
                  <a:pt x="13539" y="103"/>
                  <a:pt x="13543" y="114"/>
                </a:cubicBezTo>
                <a:cubicBezTo>
                  <a:pt x="13548" y="126"/>
                  <a:pt x="13551" y="137"/>
                  <a:pt x="13554" y="149"/>
                </a:cubicBezTo>
                <a:cubicBezTo>
                  <a:pt x="13556" y="161"/>
                  <a:pt x="13557" y="173"/>
                  <a:pt x="13557" y="185"/>
                </a:cubicBezTo>
                <a:lnTo>
                  <a:pt x="13557" y="9936"/>
                </a:lnTo>
                <a:cubicBezTo>
                  <a:pt x="13557" y="9948"/>
                  <a:pt x="13556" y="9960"/>
                  <a:pt x="13554" y="9972"/>
                </a:cubicBezTo>
                <a:cubicBezTo>
                  <a:pt x="13551" y="9984"/>
                  <a:pt x="13548" y="9996"/>
                  <a:pt x="13543" y="10007"/>
                </a:cubicBezTo>
                <a:cubicBezTo>
                  <a:pt x="13539" y="10018"/>
                  <a:pt x="13533" y="10029"/>
                  <a:pt x="13526" y="10039"/>
                </a:cubicBezTo>
                <a:cubicBezTo>
                  <a:pt x="13519" y="10049"/>
                  <a:pt x="13512" y="10059"/>
                  <a:pt x="13503" y="10067"/>
                </a:cubicBezTo>
                <a:cubicBezTo>
                  <a:pt x="13494" y="10076"/>
                  <a:pt x="13485" y="10084"/>
                  <a:pt x="13475" y="10090"/>
                </a:cubicBezTo>
                <a:cubicBezTo>
                  <a:pt x="13465" y="10097"/>
                  <a:pt x="13454" y="10103"/>
                  <a:pt x="13443" y="10107"/>
                </a:cubicBezTo>
                <a:cubicBezTo>
                  <a:pt x="13431" y="10112"/>
                  <a:pt x="13420" y="10116"/>
                  <a:pt x="13408" y="10118"/>
                </a:cubicBezTo>
                <a:cubicBezTo>
                  <a:pt x="13396" y="10120"/>
                  <a:pt x="13384" y="10122"/>
                  <a:pt x="13372" y="10122"/>
                </a:cubicBezTo>
                <a:lnTo>
                  <a:pt x="186" y="10122"/>
                </a:lnTo>
                <a:cubicBezTo>
                  <a:pt x="173" y="10122"/>
                  <a:pt x="161" y="10120"/>
                  <a:pt x="149" y="10118"/>
                </a:cubicBezTo>
                <a:cubicBezTo>
                  <a:pt x="137" y="10116"/>
                  <a:pt x="126" y="10112"/>
                  <a:pt x="115" y="10107"/>
                </a:cubicBezTo>
                <a:cubicBezTo>
                  <a:pt x="103" y="10103"/>
                  <a:pt x="93" y="10097"/>
                  <a:pt x="83" y="10090"/>
                </a:cubicBezTo>
                <a:cubicBezTo>
                  <a:pt x="72" y="10084"/>
                  <a:pt x="63" y="10076"/>
                  <a:pt x="54" y="10067"/>
                </a:cubicBezTo>
                <a:cubicBezTo>
                  <a:pt x="46" y="10059"/>
                  <a:pt x="38" y="10049"/>
                  <a:pt x="31" y="10039"/>
                </a:cubicBezTo>
                <a:cubicBezTo>
                  <a:pt x="24" y="10029"/>
                  <a:pt x="19" y="10018"/>
                  <a:pt x="14" y="10007"/>
                </a:cubicBezTo>
                <a:cubicBezTo>
                  <a:pt x="9" y="9996"/>
                  <a:pt x="6" y="9984"/>
                  <a:pt x="4" y="9972"/>
                </a:cubicBezTo>
                <a:cubicBezTo>
                  <a:pt x="1" y="9960"/>
                  <a:pt x="0" y="9948"/>
                  <a:pt x="0" y="993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06" name=""/>
          <p:cNvSpPr/>
          <p:nvPr/>
        </p:nvSpPr>
        <p:spPr>
          <a:xfrm>
            <a:off x="5715720" y="1704600"/>
            <a:ext cx="4546440" cy="468360"/>
          </a:xfrm>
          <a:custGeom>
            <a:avLst/>
            <a:gdLst/>
            <a:ahLst/>
            <a:rect l="0" t="0" r="r" b="b"/>
            <a:pathLst>
              <a:path w="12629" h="1301">
                <a:moveTo>
                  <a:pt x="0" y="0"/>
                </a:moveTo>
                <a:lnTo>
                  <a:pt x="12629" y="0"/>
                </a:lnTo>
                <a:lnTo>
                  <a:pt x="12629" y="1301"/>
                </a:lnTo>
                <a:lnTo>
                  <a:pt x="0" y="1301"/>
                </a:lnTo>
                <a:lnTo>
                  <a:pt x="0" y="0"/>
                </a:lnTo>
                <a:close/>
              </a:path>
            </a:pathLst>
          </a:custGeom>
          <a:solidFill>
            <a:srgbClr val="f0f4f8"/>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07" name=""/>
          <p:cNvSpPr/>
          <p:nvPr/>
        </p:nvSpPr>
        <p:spPr>
          <a:xfrm>
            <a:off x="5715720" y="1704600"/>
            <a:ext cx="42120" cy="468360"/>
          </a:xfrm>
          <a:custGeom>
            <a:avLst/>
            <a:gdLst/>
            <a:ahLst/>
            <a:rect l="0" t="0" r="r" b="b"/>
            <a:pathLst>
              <a:path w="117" h="1301">
                <a:moveTo>
                  <a:pt x="0" y="0"/>
                </a:moveTo>
                <a:lnTo>
                  <a:pt x="117" y="0"/>
                </a:lnTo>
                <a:lnTo>
                  <a:pt x="117" y="1301"/>
                </a:lnTo>
                <a:lnTo>
                  <a:pt x="0" y="130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908" name="" descr=""/>
          <p:cNvPicPr/>
          <p:nvPr/>
        </p:nvPicPr>
        <p:blipFill>
          <a:blip r:embed="rId7"/>
          <a:stretch/>
        </p:blipFill>
        <p:spPr>
          <a:xfrm>
            <a:off x="5857920" y="1838520"/>
            <a:ext cx="250200" cy="200160"/>
          </a:xfrm>
          <a:prstGeom prst="rect">
            <a:avLst/>
          </a:prstGeom>
          <a:noFill/>
          <a:ln w="0">
            <a:noFill/>
          </a:ln>
        </p:spPr>
      </p:pic>
      <p:sp>
        <p:nvSpPr>
          <p:cNvPr id="909" name=""/>
          <p:cNvSpPr txBox="1"/>
          <p:nvPr/>
        </p:nvSpPr>
        <p:spPr>
          <a:xfrm>
            <a:off x="869040" y="4802400"/>
            <a:ext cx="3351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保全が可能となり、労働環境が大幅に改善された</a:t>
            </a:r>
            <a:endParaRPr b="0" lang="en-US" sz="1180" strike="noStrike" u="none">
              <a:solidFill>
                <a:srgbClr val="000000"/>
              </a:solidFill>
              <a:effectLst/>
              <a:uFillTx/>
              <a:latin typeface="Times New Roman"/>
            </a:endParaRPr>
          </a:p>
        </p:txBody>
      </p:sp>
      <p:sp>
        <p:nvSpPr>
          <p:cNvPr id="910" name=""/>
          <p:cNvSpPr/>
          <p:nvPr/>
        </p:nvSpPr>
        <p:spPr>
          <a:xfrm>
            <a:off x="5715720" y="2306160"/>
            <a:ext cx="334800" cy="334800"/>
          </a:xfrm>
          <a:custGeom>
            <a:avLst/>
            <a:gdLst/>
            <a:ahLst/>
            <a:rect l="0" t="0" r="r" b="b"/>
            <a:pathLst>
              <a:path w="930" h="930">
                <a:moveTo>
                  <a:pt x="930" y="465"/>
                </a:moveTo>
                <a:cubicBezTo>
                  <a:pt x="930" y="495"/>
                  <a:pt x="927" y="525"/>
                  <a:pt x="921" y="556"/>
                </a:cubicBezTo>
                <a:cubicBezTo>
                  <a:pt x="915" y="586"/>
                  <a:pt x="906" y="615"/>
                  <a:pt x="894" y="643"/>
                </a:cubicBezTo>
                <a:cubicBezTo>
                  <a:pt x="883" y="671"/>
                  <a:pt x="868" y="698"/>
                  <a:pt x="852" y="723"/>
                </a:cubicBezTo>
                <a:cubicBezTo>
                  <a:pt x="835" y="749"/>
                  <a:pt x="815" y="772"/>
                  <a:pt x="794" y="794"/>
                </a:cubicBezTo>
                <a:cubicBezTo>
                  <a:pt x="772" y="815"/>
                  <a:pt x="749" y="835"/>
                  <a:pt x="723" y="852"/>
                </a:cubicBezTo>
                <a:cubicBezTo>
                  <a:pt x="698" y="869"/>
                  <a:pt x="671" y="883"/>
                  <a:pt x="643" y="894"/>
                </a:cubicBezTo>
                <a:cubicBezTo>
                  <a:pt x="615" y="906"/>
                  <a:pt x="586" y="915"/>
                  <a:pt x="556" y="921"/>
                </a:cubicBezTo>
                <a:cubicBezTo>
                  <a:pt x="526" y="927"/>
                  <a:pt x="496" y="930"/>
                  <a:pt x="465" y="930"/>
                </a:cubicBezTo>
                <a:cubicBezTo>
                  <a:pt x="435" y="930"/>
                  <a:pt x="405" y="927"/>
                  <a:pt x="375" y="921"/>
                </a:cubicBezTo>
                <a:cubicBezTo>
                  <a:pt x="344" y="915"/>
                  <a:pt x="315" y="906"/>
                  <a:pt x="287" y="894"/>
                </a:cubicBezTo>
                <a:cubicBezTo>
                  <a:pt x="259" y="883"/>
                  <a:pt x="232" y="869"/>
                  <a:pt x="207" y="852"/>
                </a:cubicBezTo>
                <a:cubicBezTo>
                  <a:pt x="181" y="835"/>
                  <a:pt x="158" y="815"/>
                  <a:pt x="136" y="794"/>
                </a:cubicBezTo>
                <a:cubicBezTo>
                  <a:pt x="115" y="772"/>
                  <a:pt x="95" y="749"/>
                  <a:pt x="78" y="723"/>
                </a:cubicBezTo>
                <a:cubicBezTo>
                  <a:pt x="62" y="698"/>
                  <a:pt x="47" y="671"/>
                  <a:pt x="36" y="643"/>
                </a:cubicBezTo>
                <a:cubicBezTo>
                  <a:pt x="24" y="615"/>
                  <a:pt x="15" y="586"/>
                  <a:pt x="9" y="556"/>
                </a:cubicBezTo>
                <a:cubicBezTo>
                  <a:pt x="3" y="525"/>
                  <a:pt x="0" y="495"/>
                  <a:pt x="0" y="465"/>
                </a:cubicBezTo>
                <a:cubicBezTo>
                  <a:pt x="0" y="434"/>
                  <a:pt x="3" y="404"/>
                  <a:pt x="9" y="374"/>
                </a:cubicBezTo>
                <a:cubicBezTo>
                  <a:pt x="15" y="344"/>
                  <a:pt x="24" y="315"/>
                  <a:pt x="36" y="287"/>
                </a:cubicBezTo>
                <a:cubicBezTo>
                  <a:pt x="47" y="259"/>
                  <a:pt x="62" y="232"/>
                  <a:pt x="78" y="207"/>
                </a:cubicBezTo>
                <a:cubicBezTo>
                  <a:pt x="95" y="181"/>
                  <a:pt x="115" y="158"/>
                  <a:pt x="136" y="136"/>
                </a:cubicBezTo>
                <a:cubicBezTo>
                  <a:pt x="158" y="115"/>
                  <a:pt x="181" y="95"/>
                  <a:pt x="207" y="79"/>
                </a:cubicBezTo>
                <a:cubicBezTo>
                  <a:pt x="232" y="62"/>
                  <a:pt x="259" y="47"/>
                  <a:pt x="287" y="36"/>
                </a:cubicBezTo>
                <a:cubicBezTo>
                  <a:pt x="315" y="24"/>
                  <a:pt x="344" y="15"/>
                  <a:pt x="375" y="9"/>
                </a:cubicBezTo>
                <a:cubicBezTo>
                  <a:pt x="405" y="3"/>
                  <a:pt x="435" y="0"/>
                  <a:pt x="465" y="0"/>
                </a:cubicBezTo>
                <a:cubicBezTo>
                  <a:pt x="496" y="0"/>
                  <a:pt x="526" y="3"/>
                  <a:pt x="556" y="9"/>
                </a:cubicBezTo>
                <a:cubicBezTo>
                  <a:pt x="586" y="15"/>
                  <a:pt x="615" y="24"/>
                  <a:pt x="643" y="36"/>
                </a:cubicBezTo>
                <a:cubicBezTo>
                  <a:pt x="671" y="47"/>
                  <a:pt x="698" y="62"/>
                  <a:pt x="723" y="79"/>
                </a:cubicBezTo>
                <a:cubicBezTo>
                  <a:pt x="749" y="95"/>
                  <a:pt x="772" y="115"/>
                  <a:pt x="794" y="136"/>
                </a:cubicBezTo>
                <a:cubicBezTo>
                  <a:pt x="815" y="158"/>
                  <a:pt x="835" y="181"/>
                  <a:pt x="852" y="207"/>
                </a:cubicBezTo>
                <a:cubicBezTo>
                  <a:pt x="868" y="232"/>
                  <a:pt x="883" y="259"/>
                  <a:pt x="894" y="287"/>
                </a:cubicBezTo>
                <a:cubicBezTo>
                  <a:pt x="906" y="315"/>
                  <a:pt x="915" y="344"/>
                  <a:pt x="921" y="374"/>
                </a:cubicBezTo>
                <a:cubicBezTo>
                  <a:pt x="927" y="404"/>
                  <a:pt x="930" y="434"/>
                  <a:pt x="93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11" name="" descr=""/>
          <p:cNvPicPr/>
          <p:nvPr/>
        </p:nvPicPr>
        <p:blipFill>
          <a:blip r:embed="rId8"/>
          <a:stretch/>
        </p:blipFill>
        <p:spPr>
          <a:xfrm>
            <a:off x="5816160" y="2406600"/>
            <a:ext cx="133200" cy="133200"/>
          </a:xfrm>
          <a:prstGeom prst="rect">
            <a:avLst/>
          </a:prstGeom>
          <a:noFill/>
          <a:ln w="0">
            <a:noFill/>
          </a:ln>
        </p:spPr>
      </p:pic>
      <p:sp>
        <p:nvSpPr>
          <p:cNvPr id="912" name=""/>
          <p:cNvSpPr txBox="1"/>
          <p:nvPr/>
        </p:nvSpPr>
        <p:spPr>
          <a:xfrm>
            <a:off x="6208920" y="1812600"/>
            <a:ext cx="18111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株式会社山口製作所</a:t>
            </a:r>
            <a:endParaRPr b="0" lang="en-US" sz="1580" strike="noStrike" u="none">
              <a:solidFill>
                <a:srgbClr val="000000"/>
              </a:solidFill>
              <a:effectLst/>
              <a:uFillTx/>
              <a:latin typeface="Times New Roman"/>
            </a:endParaRPr>
          </a:p>
        </p:txBody>
      </p:sp>
      <p:sp>
        <p:nvSpPr>
          <p:cNvPr id="913" name=""/>
          <p:cNvSpPr txBox="1"/>
          <p:nvPr/>
        </p:nvSpPr>
        <p:spPr>
          <a:xfrm>
            <a:off x="6150600" y="232092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課題</a:t>
            </a:r>
            <a:endParaRPr b="0" lang="en-US" sz="1320" strike="noStrike" u="none">
              <a:solidFill>
                <a:srgbClr val="000000"/>
              </a:solidFill>
              <a:effectLst/>
              <a:uFillTx/>
              <a:latin typeface="Times New Roman"/>
            </a:endParaRPr>
          </a:p>
        </p:txBody>
      </p:sp>
      <p:sp>
        <p:nvSpPr>
          <p:cNvPr id="914" name=""/>
          <p:cNvSpPr txBox="1"/>
          <p:nvPr/>
        </p:nvSpPr>
        <p:spPr>
          <a:xfrm>
            <a:off x="6150600" y="2596320"/>
            <a:ext cx="4092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顧客への能動的な提案力不足。情報管理や作業工程が非効率</a:t>
            </a:r>
            <a:endParaRPr b="0" lang="en-US" sz="1180" strike="noStrike" u="none">
              <a:solidFill>
                <a:srgbClr val="000000"/>
              </a:solidFill>
              <a:effectLst/>
              <a:uFillTx/>
              <a:latin typeface="Times New Roman"/>
            </a:endParaRPr>
          </a:p>
        </p:txBody>
      </p:sp>
      <p:sp>
        <p:nvSpPr>
          <p:cNvPr id="915" name=""/>
          <p:cNvSpPr/>
          <p:nvPr/>
        </p:nvSpPr>
        <p:spPr>
          <a:xfrm>
            <a:off x="5715720" y="3175200"/>
            <a:ext cx="334800" cy="334800"/>
          </a:xfrm>
          <a:custGeom>
            <a:avLst/>
            <a:gdLst/>
            <a:ahLst/>
            <a:rect l="0" t="0" r="r" b="b"/>
            <a:pathLst>
              <a:path w="930" h="930">
                <a:moveTo>
                  <a:pt x="930" y="465"/>
                </a:moveTo>
                <a:cubicBezTo>
                  <a:pt x="930" y="495"/>
                  <a:pt x="927" y="525"/>
                  <a:pt x="921" y="555"/>
                </a:cubicBezTo>
                <a:cubicBezTo>
                  <a:pt x="915" y="585"/>
                  <a:pt x="906" y="614"/>
                  <a:pt x="894" y="642"/>
                </a:cubicBezTo>
                <a:cubicBezTo>
                  <a:pt x="883" y="671"/>
                  <a:pt x="868" y="697"/>
                  <a:pt x="852" y="723"/>
                </a:cubicBezTo>
                <a:cubicBezTo>
                  <a:pt x="835" y="748"/>
                  <a:pt x="815" y="771"/>
                  <a:pt x="794" y="793"/>
                </a:cubicBezTo>
                <a:cubicBezTo>
                  <a:pt x="772" y="815"/>
                  <a:pt x="749" y="834"/>
                  <a:pt x="723" y="851"/>
                </a:cubicBezTo>
                <a:cubicBezTo>
                  <a:pt x="698" y="868"/>
                  <a:pt x="671" y="882"/>
                  <a:pt x="643" y="894"/>
                </a:cubicBezTo>
                <a:cubicBezTo>
                  <a:pt x="615" y="905"/>
                  <a:pt x="586" y="914"/>
                  <a:pt x="556" y="920"/>
                </a:cubicBezTo>
                <a:cubicBezTo>
                  <a:pt x="526" y="927"/>
                  <a:pt x="496" y="930"/>
                  <a:pt x="465" y="930"/>
                </a:cubicBezTo>
                <a:cubicBezTo>
                  <a:pt x="435" y="930"/>
                  <a:pt x="405" y="927"/>
                  <a:pt x="375" y="920"/>
                </a:cubicBezTo>
                <a:cubicBezTo>
                  <a:pt x="344" y="914"/>
                  <a:pt x="315" y="905"/>
                  <a:pt x="287" y="894"/>
                </a:cubicBezTo>
                <a:cubicBezTo>
                  <a:pt x="259" y="882"/>
                  <a:pt x="232" y="868"/>
                  <a:pt x="207" y="851"/>
                </a:cubicBezTo>
                <a:cubicBezTo>
                  <a:pt x="181" y="834"/>
                  <a:pt x="158" y="815"/>
                  <a:pt x="136" y="793"/>
                </a:cubicBezTo>
                <a:cubicBezTo>
                  <a:pt x="115" y="771"/>
                  <a:pt x="95" y="748"/>
                  <a:pt x="78" y="723"/>
                </a:cubicBezTo>
                <a:cubicBezTo>
                  <a:pt x="62" y="697"/>
                  <a:pt x="47" y="671"/>
                  <a:pt x="36" y="642"/>
                </a:cubicBezTo>
                <a:cubicBezTo>
                  <a:pt x="24" y="614"/>
                  <a:pt x="15" y="585"/>
                  <a:pt x="9" y="555"/>
                </a:cubicBezTo>
                <a:cubicBezTo>
                  <a:pt x="3" y="525"/>
                  <a:pt x="0" y="495"/>
                  <a:pt x="0" y="465"/>
                </a:cubicBezTo>
                <a:cubicBezTo>
                  <a:pt x="0" y="434"/>
                  <a:pt x="3" y="404"/>
                  <a:pt x="9" y="374"/>
                </a:cubicBezTo>
                <a:cubicBezTo>
                  <a:pt x="15" y="344"/>
                  <a:pt x="24" y="315"/>
                  <a:pt x="36" y="287"/>
                </a:cubicBezTo>
                <a:cubicBezTo>
                  <a:pt x="47" y="259"/>
                  <a:pt x="62" y="232"/>
                  <a:pt x="78" y="207"/>
                </a:cubicBezTo>
                <a:cubicBezTo>
                  <a:pt x="95" y="181"/>
                  <a:pt x="115" y="158"/>
                  <a:pt x="136" y="136"/>
                </a:cubicBezTo>
                <a:cubicBezTo>
                  <a:pt x="158" y="115"/>
                  <a:pt x="181" y="96"/>
                  <a:pt x="207" y="79"/>
                </a:cubicBezTo>
                <a:cubicBezTo>
                  <a:pt x="232" y="62"/>
                  <a:pt x="259" y="47"/>
                  <a:pt x="287" y="36"/>
                </a:cubicBezTo>
                <a:cubicBezTo>
                  <a:pt x="315" y="24"/>
                  <a:pt x="344" y="15"/>
                  <a:pt x="375" y="9"/>
                </a:cubicBezTo>
                <a:cubicBezTo>
                  <a:pt x="405" y="3"/>
                  <a:pt x="435" y="0"/>
                  <a:pt x="465" y="0"/>
                </a:cubicBezTo>
                <a:cubicBezTo>
                  <a:pt x="496" y="0"/>
                  <a:pt x="526" y="3"/>
                  <a:pt x="556" y="9"/>
                </a:cubicBezTo>
                <a:cubicBezTo>
                  <a:pt x="586" y="15"/>
                  <a:pt x="615" y="24"/>
                  <a:pt x="643" y="36"/>
                </a:cubicBezTo>
                <a:cubicBezTo>
                  <a:pt x="671" y="47"/>
                  <a:pt x="698" y="62"/>
                  <a:pt x="723" y="79"/>
                </a:cubicBezTo>
                <a:cubicBezTo>
                  <a:pt x="749" y="96"/>
                  <a:pt x="772" y="115"/>
                  <a:pt x="794" y="136"/>
                </a:cubicBezTo>
                <a:cubicBezTo>
                  <a:pt x="815" y="158"/>
                  <a:pt x="835" y="181"/>
                  <a:pt x="852" y="207"/>
                </a:cubicBezTo>
                <a:cubicBezTo>
                  <a:pt x="868" y="232"/>
                  <a:pt x="883" y="259"/>
                  <a:pt x="894" y="287"/>
                </a:cubicBezTo>
                <a:cubicBezTo>
                  <a:pt x="906" y="315"/>
                  <a:pt x="915" y="344"/>
                  <a:pt x="921" y="374"/>
                </a:cubicBezTo>
                <a:cubicBezTo>
                  <a:pt x="927" y="404"/>
                  <a:pt x="930" y="434"/>
                  <a:pt x="930" y="465"/>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916" name="" descr=""/>
          <p:cNvPicPr/>
          <p:nvPr/>
        </p:nvPicPr>
        <p:blipFill>
          <a:blip r:embed="rId9"/>
          <a:stretch/>
        </p:blipFill>
        <p:spPr>
          <a:xfrm>
            <a:off x="5833080" y="3276000"/>
            <a:ext cx="100080" cy="133200"/>
          </a:xfrm>
          <a:prstGeom prst="rect">
            <a:avLst/>
          </a:prstGeom>
          <a:noFill/>
          <a:ln w="0">
            <a:noFill/>
          </a:ln>
        </p:spPr>
      </p:pic>
      <p:sp>
        <p:nvSpPr>
          <p:cNvPr id="917" name=""/>
          <p:cNvSpPr txBox="1"/>
          <p:nvPr/>
        </p:nvSpPr>
        <p:spPr>
          <a:xfrm>
            <a:off x="6150600" y="2829960"/>
            <a:ext cx="24537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で、コスト削減が課題となっていた</a:t>
            </a:r>
            <a:endParaRPr b="0" lang="en-US" sz="1180" strike="noStrike" u="none">
              <a:solidFill>
                <a:srgbClr val="000000"/>
              </a:solidFill>
              <a:effectLst/>
              <a:uFillTx/>
              <a:latin typeface="Times New Roman"/>
            </a:endParaRPr>
          </a:p>
        </p:txBody>
      </p:sp>
      <p:sp>
        <p:nvSpPr>
          <p:cNvPr id="918" name=""/>
          <p:cNvSpPr txBox="1"/>
          <p:nvPr/>
        </p:nvSpPr>
        <p:spPr>
          <a:xfrm>
            <a:off x="6150600" y="3189960"/>
            <a:ext cx="6789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導入した</a:t>
            </a:r>
            <a:endParaRPr b="0" lang="en-US" sz="1320" strike="noStrike" u="none">
              <a:solidFill>
                <a:srgbClr val="000000"/>
              </a:solidFill>
              <a:effectLst/>
              <a:uFillTx/>
              <a:latin typeface="Times New Roman"/>
            </a:endParaRPr>
          </a:p>
        </p:txBody>
      </p:sp>
      <p:sp>
        <p:nvSpPr>
          <p:cNvPr id="919" name=""/>
          <p:cNvSpPr txBox="1"/>
          <p:nvPr/>
        </p:nvSpPr>
        <p:spPr>
          <a:xfrm>
            <a:off x="6819120" y="3199680"/>
            <a:ext cx="23364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920" name=""/>
          <p:cNvSpPr txBox="1"/>
          <p:nvPr/>
        </p:nvSpPr>
        <p:spPr>
          <a:xfrm>
            <a:off x="7051320" y="318996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施策</a:t>
            </a:r>
            <a:endParaRPr b="0" lang="en-US" sz="1320" strike="noStrike" u="none">
              <a:solidFill>
                <a:srgbClr val="000000"/>
              </a:solidFill>
              <a:effectLst/>
              <a:uFillTx/>
              <a:latin typeface="Times New Roman"/>
            </a:endParaRPr>
          </a:p>
        </p:txBody>
      </p:sp>
      <p:sp>
        <p:nvSpPr>
          <p:cNvPr id="921" name=""/>
          <p:cNvSpPr txBox="1"/>
          <p:nvPr/>
        </p:nvSpPr>
        <p:spPr>
          <a:xfrm>
            <a:off x="6150600" y="3474000"/>
            <a:ext cx="2188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IoT</a:t>
            </a:r>
            <a:endParaRPr b="0" lang="en-US" sz="1180" strike="noStrike" u="none">
              <a:solidFill>
                <a:srgbClr val="000000"/>
              </a:solidFill>
              <a:effectLst/>
              <a:uFillTx/>
              <a:latin typeface="Times New Roman"/>
            </a:endParaRPr>
          </a:p>
        </p:txBody>
      </p:sp>
      <p:sp>
        <p:nvSpPr>
          <p:cNvPr id="922" name=""/>
          <p:cNvSpPr txBox="1"/>
          <p:nvPr/>
        </p:nvSpPr>
        <p:spPr>
          <a:xfrm>
            <a:off x="6368040" y="3465360"/>
            <a:ext cx="38044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を活用した生産管理システムを独自開発。複数の工作機</a:t>
            </a:r>
            <a:endParaRPr b="0" lang="en-US" sz="1180" strike="noStrike" u="none">
              <a:solidFill>
                <a:srgbClr val="000000"/>
              </a:solidFill>
              <a:effectLst/>
              <a:uFillTx/>
              <a:latin typeface="Times New Roman"/>
            </a:endParaRPr>
          </a:p>
        </p:txBody>
      </p:sp>
      <p:sp>
        <p:nvSpPr>
          <p:cNvPr id="923" name=""/>
          <p:cNvSpPr txBox="1"/>
          <p:nvPr/>
        </p:nvSpPr>
        <p:spPr>
          <a:xfrm>
            <a:off x="6150600" y="3699360"/>
            <a:ext cx="3060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械に</a:t>
            </a:r>
            <a:endParaRPr b="0" lang="en-US" sz="1180" strike="noStrike" u="none">
              <a:solidFill>
                <a:srgbClr val="000000"/>
              </a:solidFill>
              <a:effectLst/>
              <a:uFillTx/>
              <a:latin typeface="Times New Roman"/>
            </a:endParaRPr>
          </a:p>
        </p:txBody>
      </p:sp>
      <p:sp>
        <p:nvSpPr>
          <p:cNvPr id="924" name=""/>
          <p:cNvSpPr txBox="1"/>
          <p:nvPr/>
        </p:nvSpPr>
        <p:spPr>
          <a:xfrm>
            <a:off x="6451200" y="3708000"/>
            <a:ext cx="2188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IoT</a:t>
            </a:r>
            <a:endParaRPr b="0" lang="en-US" sz="1180" strike="noStrike" u="none">
              <a:solidFill>
                <a:srgbClr val="000000"/>
              </a:solidFill>
              <a:effectLst/>
              <a:uFillTx/>
              <a:latin typeface="Times New Roman"/>
            </a:endParaRPr>
          </a:p>
        </p:txBody>
      </p:sp>
      <p:sp>
        <p:nvSpPr>
          <p:cNvPr id="925" name=""/>
          <p:cNvSpPr/>
          <p:nvPr/>
        </p:nvSpPr>
        <p:spPr>
          <a:xfrm>
            <a:off x="5715720" y="4044600"/>
            <a:ext cx="334800" cy="334440"/>
          </a:xfrm>
          <a:custGeom>
            <a:avLst/>
            <a:gdLst/>
            <a:ahLst/>
            <a:rect l="0" t="0" r="r" b="b"/>
            <a:pathLst>
              <a:path w="930" h="929">
                <a:moveTo>
                  <a:pt x="930" y="465"/>
                </a:moveTo>
                <a:cubicBezTo>
                  <a:pt x="930" y="495"/>
                  <a:pt x="927" y="526"/>
                  <a:pt x="921" y="555"/>
                </a:cubicBezTo>
                <a:cubicBezTo>
                  <a:pt x="915" y="585"/>
                  <a:pt x="906" y="614"/>
                  <a:pt x="894" y="643"/>
                </a:cubicBezTo>
                <a:cubicBezTo>
                  <a:pt x="883" y="671"/>
                  <a:pt x="868" y="697"/>
                  <a:pt x="852" y="723"/>
                </a:cubicBezTo>
                <a:cubicBezTo>
                  <a:pt x="835" y="748"/>
                  <a:pt x="815" y="772"/>
                  <a:pt x="794" y="793"/>
                </a:cubicBezTo>
                <a:cubicBezTo>
                  <a:pt x="772" y="815"/>
                  <a:pt x="749" y="834"/>
                  <a:pt x="723" y="851"/>
                </a:cubicBezTo>
                <a:cubicBezTo>
                  <a:pt x="698" y="868"/>
                  <a:pt x="671" y="882"/>
                  <a:pt x="643" y="894"/>
                </a:cubicBezTo>
                <a:cubicBezTo>
                  <a:pt x="615" y="905"/>
                  <a:pt x="586" y="914"/>
                  <a:pt x="556" y="920"/>
                </a:cubicBezTo>
                <a:cubicBezTo>
                  <a:pt x="526" y="926"/>
                  <a:pt x="496" y="929"/>
                  <a:pt x="465" y="929"/>
                </a:cubicBezTo>
                <a:cubicBezTo>
                  <a:pt x="435" y="929"/>
                  <a:pt x="405" y="926"/>
                  <a:pt x="375" y="920"/>
                </a:cubicBezTo>
                <a:cubicBezTo>
                  <a:pt x="344" y="914"/>
                  <a:pt x="315" y="905"/>
                  <a:pt x="287" y="894"/>
                </a:cubicBezTo>
                <a:cubicBezTo>
                  <a:pt x="259" y="882"/>
                  <a:pt x="232" y="868"/>
                  <a:pt x="207" y="851"/>
                </a:cubicBezTo>
                <a:cubicBezTo>
                  <a:pt x="181" y="834"/>
                  <a:pt x="158" y="815"/>
                  <a:pt x="136" y="793"/>
                </a:cubicBezTo>
                <a:cubicBezTo>
                  <a:pt x="115" y="772"/>
                  <a:pt x="95" y="748"/>
                  <a:pt x="78" y="723"/>
                </a:cubicBezTo>
                <a:cubicBezTo>
                  <a:pt x="62" y="697"/>
                  <a:pt x="47" y="671"/>
                  <a:pt x="36" y="643"/>
                </a:cubicBezTo>
                <a:cubicBezTo>
                  <a:pt x="24" y="614"/>
                  <a:pt x="15" y="585"/>
                  <a:pt x="9" y="555"/>
                </a:cubicBezTo>
                <a:cubicBezTo>
                  <a:pt x="3" y="526"/>
                  <a:pt x="0" y="495"/>
                  <a:pt x="0" y="465"/>
                </a:cubicBezTo>
                <a:cubicBezTo>
                  <a:pt x="0" y="434"/>
                  <a:pt x="3" y="404"/>
                  <a:pt x="9" y="374"/>
                </a:cubicBezTo>
                <a:cubicBezTo>
                  <a:pt x="15" y="343"/>
                  <a:pt x="24" y="314"/>
                  <a:pt x="36" y="286"/>
                </a:cubicBezTo>
                <a:cubicBezTo>
                  <a:pt x="47" y="258"/>
                  <a:pt x="62" y="231"/>
                  <a:pt x="78" y="206"/>
                </a:cubicBezTo>
                <a:cubicBezTo>
                  <a:pt x="95" y="181"/>
                  <a:pt x="115" y="157"/>
                  <a:pt x="136" y="136"/>
                </a:cubicBezTo>
                <a:cubicBezTo>
                  <a:pt x="158" y="114"/>
                  <a:pt x="181" y="95"/>
                  <a:pt x="207" y="78"/>
                </a:cubicBezTo>
                <a:cubicBezTo>
                  <a:pt x="232" y="61"/>
                  <a:pt x="259" y="47"/>
                  <a:pt x="287" y="35"/>
                </a:cubicBezTo>
                <a:cubicBezTo>
                  <a:pt x="315" y="23"/>
                  <a:pt x="344" y="14"/>
                  <a:pt x="375" y="9"/>
                </a:cubicBezTo>
                <a:cubicBezTo>
                  <a:pt x="405" y="3"/>
                  <a:pt x="435" y="0"/>
                  <a:pt x="465" y="0"/>
                </a:cubicBezTo>
                <a:cubicBezTo>
                  <a:pt x="496" y="0"/>
                  <a:pt x="526" y="3"/>
                  <a:pt x="556" y="9"/>
                </a:cubicBezTo>
                <a:cubicBezTo>
                  <a:pt x="586" y="14"/>
                  <a:pt x="615" y="23"/>
                  <a:pt x="643" y="35"/>
                </a:cubicBezTo>
                <a:cubicBezTo>
                  <a:pt x="671" y="47"/>
                  <a:pt x="698" y="61"/>
                  <a:pt x="723" y="78"/>
                </a:cubicBezTo>
                <a:cubicBezTo>
                  <a:pt x="749" y="95"/>
                  <a:pt x="772" y="114"/>
                  <a:pt x="794" y="136"/>
                </a:cubicBezTo>
                <a:cubicBezTo>
                  <a:pt x="815" y="157"/>
                  <a:pt x="835" y="181"/>
                  <a:pt x="852" y="206"/>
                </a:cubicBezTo>
                <a:cubicBezTo>
                  <a:pt x="868" y="231"/>
                  <a:pt x="883" y="258"/>
                  <a:pt x="894" y="286"/>
                </a:cubicBezTo>
                <a:cubicBezTo>
                  <a:pt x="906" y="314"/>
                  <a:pt x="915" y="343"/>
                  <a:pt x="921" y="374"/>
                </a:cubicBezTo>
                <a:cubicBezTo>
                  <a:pt x="927" y="404"/>
                  <a:pt x="930" y="434"/>
                  <a:pt x="930" y="465"/>
                </a:cubicBezTo>
                <a:close/>
              </a:path>
            </a:pathLst>
          </a:custGeom>
          <a:solidFill>
            <a:srgbClr val="4caf5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926" name="" descr=""/>
          <p:cNvPicPr/>
          <p:nvPr/>
        </p:nvPicPr>
        <p:blipFill>
          <a:blip r:embed="rId10"/>
          <a:stretch/>
        </p:blipFill>
        <p:spPr>
          <a:xfrm>
            <a:off x="5816160" y="4145040"/>
            <a:ext cx="133200" cy="133200"/>
          </a:xfrm>
          <a:prstGeom prst="rect">
            <a:avLst/>
          </a:prstGeom>
          <a:noFill/>
          <a:ln w="0">
            <a:noFill/>
          </a:ln>
        </p:spPr>
      </p:pic>
      <p:sp>
        <p:nvSpPr>
          <p:cNvPr id="927" name=""/>
          <p:cNvSpPr txBox="1"/>
          <p:nvPr/>
        </p:nvSpPr>
        <p:spPr>
          <a:xfrm>
            <a:off x="6668640" y="3699360"/>
            <a:ext cx="27482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システムを導入し、稼働状況をデータ化</a:t>
            </a:r>
            <a:endParaRPr b="0" lang="en-US" sz="1180" strike="noStrike" u="none">
              <a:solidFill>
                <a:srgbClr val="000000"/>
              </a:solidFill>
              <a:effectLst/>
              <a:uFillTx/>
              <a:latin typeface="Times New Roman"/>
            </a:endParaRPr>
          </a:p>
        </p:txBody>
      </p:sp>
      <p:sp>
        <p:nvSpPr>
          <p:cNvPr id="928" name=""/>
          <p:cNvSpPr txBox="1"/>
          <p:nvPr/>
        </p:nvSpPr>
        <p:spPr>
          <a:xfrm>
            <a:off x="6150600" y="405936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成果</a:t>
            </a:r>
            <a:endParaRPr b="0" lang="en-US" sz="1320" strike="noStrike" u="none">
              <a:solidFill>
                <a:srgbClr val="000000"/>
              </a:solidFill>
              <a:effectLst/>
              <a:uFillTx/>
              <a:latin typeface="Times New Roman"/>
            </a:endParaRPr>
          </a:p>
        </p:txBody>
      </p:sp>
      <p:sp>
        <p:nvSpPr>
          <p:cNvPr id="929" name=""/>
          <p:cNvSpPr txBox="1"/>
          <p:nvPr/>
        </p:nvSpPr>
        <p:spPr>
          <a:xfrm>
            <a:off x="6150600" y="4334400"/>
            <a:ext cx="40917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過去の受注・製造情報の検索時間が</a:t>
            </a:r>
            <a:r>
              <a:rPr b="0" lang="zh-CN" sz="1180" strike="noStrike" u="none">
                <a:solidFill>
                  <a:srgbClr val="dc2626"/>
                </a:solidFill>
                <a:effectLst/>
                <a:uFillTx/>
                <a:latin typeface="WenQuanYiZenHei"/>
                <a:ea typeface="WenQuanYiZenHei"/>
              </a:rPr>
              <a:t>大幅に短縮</a:t>
            </a:r>
            <a:r>
              <a:rPr b="0" lang="zh-CN" sz="1180" strike="noStrike" u="none">
                <a:solidFill>
                  <a:srgbClr val="374151"/>
                </a:solidFill>
                <a:effectLst/>
                <a:uFillTx/>
                <a:latin typeface="WenQuanYiZenHei"/>
                <a:ea typeface="WenQuanYiZenHei"/>
              </a:rPr>
              <a:t>。工作機械の</a:t>
            </a:r>
            <a:endParaRPr b="0" lang="en-US" sz="1180" strike="noStrike" u="none">
              <a:solidFill>
                <a:srgbClr val="000000"/>
              </a:solidFill>
              <a:effectLst/>
              <a:uFillTx/>
              <a:latin typeface="Times New Roman"/>
            </a:endParaRPr>
          </a:p>
        </p:txBody>
      </p:sp>
      <p:sp>
        <p:nvSpPr>
          <p:cNvPr id="930" name=""/>
          <p:cNvSpPr txBox="1"/>
          <p:nvPr/>
        </p:nvSpPr>
        <p:spPr>
          <a:xfrm>
            <a:off x="6150600" y="4568400"/>
            <a:ext cx="41097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稼働状況が可視化され、現場社員の意識向上とトレーサビリ</a:t>
            </a:r>
            <a:endParaRPr b="0" lang="en-US" sz="1180" strike="noStrike" u="none">
              <a:solidFill>
                <a:srgbClr val="000000"/>
              </a:solidFill>
              <a:effectLst/>
              <a:uFillTx/>
              <a:latin typeface="Times New Roman"/>
            </a:endParaRPr>
          </a:p>
        </p:txBody>
      </p:sp>
      <p:pic>
        <p:nvPicPr>
          <p:cNvPr id="931" name="" descr=""/>
          <p:cNvPicPr/>
          <p:nvPr/>
        </p:nvPicPr>
        <p:blipFill>
          <a:blip r:embed="rId11"/>
          <a:stretch/>
        </p:blipFill>
        <p:spPr>
          <a:xfrm>
            <a:off x="434520" y="5532120"/>
            <a:ext cx="150120" cy="200160"/>
          </a:xfrm>
          <a:prstGeom prst="rect">
            <a:avLst/>
          </a:prstGeom>
          <a:noFill/>
          <a:ln w="0">
            <a:noFill/>
          </a:ln>
        </p:spPr>
      </p:pic>
      <p:sp>
        <p:nvSpPr>
          <p:cNvPr id="932" name=""/>
          <p:cNvSpPr txBox="1"/>
          <p:nvPr/>
        </p:nvSpPr>
        <p:spPr>
          <a:xfrm>
            <a:off x="6150600" y="4802400"/>
            <a:ext cx="13798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ティ確保に繋がった</a:t>
            </a:r>
            <a:endParaRPr b="0" lang="en-US" sz="1180" strike="noStrike" u="none">
              <a:solidFill>
                <a:srgbClr val="000000"/>
              </a:solidFill>
              <a:effectLst/>
              <a:uFillTx/>
              <a:latin typeface="Times New Roman"/>
            </a:endParaRPr>
          </a:p>
        </p:txBody>
      </p:sp>
      <p:sp>
        <p:nvSpPr>
          <p:cNvPr id="933" name=""/>
          <p:cNvSpPr txBox="1"/>
          <p:nvPr/>
        </p:nvSpPr>
        <p:spPr>
          <a:xfrm>
            <a:off x="685080" y="5529960"/>
            <a:ext cx="1700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ポイント：製造業では</a:t>
            </a:r>
            <a:endParaRPr b="0" lang="en-US" sz="1320" strike="noStrike" u="none">
              <a:solidFill>
                <a:srgbClr val="000000"/>
              </a:solidFill>
              <a:effectLst/>
              <a:uFillTx/>
              <a:latin typeface="Times New Roman"/>
            </a:endParaRPr>
          </a:p>
        </p:txBody>
      </p:sp>
      <p:sp>
        <p:nvSpPr>
          <p:cNvPr id="934" name=""/>
          <p:cNvSpPr txBox="1"/>
          <p:nvPr/>
        </p:nvSpPr>
        <p:spPr>
          <a:xfrm>
            <a:off x="2356560" y="5539680"/>
            <a:ext cx="252000" cy="187920"/>
          </a:xfrm>
          <a:prstGeom prst="rect">
            <a:avLst/>
          </a:prstGeom>
          <a:noFill/>
          <a:ln w="0">
            <a:noFill/>
          </a:ln>
        </p:spPr>
        <p:txBody>
          <a:bodyPr wrap="none" lIns="0" rIns="0" tIns="0" bIns="0" anchor="t">
            <a:spAutoFit/>
          </a:bodyPr>
          <a:p>
            <a:r>
              <a:rPr b="1" lang="en-US" sz="1320" strike="noStrike" u="none">
                <a:solidFill>
                  <a:srgbClr val="2563eb"/>
                </a:solidFill>
                <a:effectLst/>
                <a:uFillTx/>
                <a:latin typeface="Arial"/>
                <a:ea typeface="Arial"/>
              </a:rPr>
              <a:t>IoT</a:t>
            </a:r>
            <a:endParaRPr b="0" lang="en-US" sz="1320" strike="noStrike" u="none">
              <a:solidFill>
                <a:srgbClr val="000000"/>
              </a:solidFill>
              <a:effectLst/>
              <a:uFillTx/>
              <a:latin typeface="Times New Roman"/>
            </a:endParaRPr>
          </a:p>
        </p:txBody>
      </p:sp>
      <p:sp>
        <p:nvSpPr>
          <p:cNvPr id="935" name=""/>
          <p:cNvSpPr txBox="1"/>
          <p:nvPr/>
        </p:nvSpPr>
        <p:spPr>
          <a:xfrm>
            <a:off x="2607120" y="5529960"/>
            <a:ext cx="609840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技術</a:t>
            </a:r>
            <a:r>
              <a:rPr b="0" lang="zh-CN" sz="1320" strike="noStrike" u="none">
                <a:solidFill>
                  <a:srgbClr val="1f2937"/>
                </a:solidFill>
                <a:effectLst/>
                <a:uFillTx/>
                <a:latin typeface="WenQuanYiZenHei"/>
                <a:ea typeface="WenQuanYiZenHei"/>
              </a:rPr>
              <a:t>を活用したデータの可視化が業務効率化と予防保全に大きく貢献しています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6" name="" descr=""/>
          <p:cNvPicPr/>
          <p:nvPr/>
        </p:nvPicPr>
        <p:blipFill>
          <a:blip r:embed="rId1"/>
          <a:stretch/>
        </p:blipFill>
        <p:spPr>
          <a:xfrm>
            <a:off x="0" y="0"/>
            <a:ext cx="10696320" cy="6217200"/>
          </a:xfrm>
          <a:prstGeom prst="rect">
            <a:avLst/>
          </a:prstGeom>
          <a:noFill/>
          <a:ln w="0">
            <a:noFill/>
          </a:ln>
        </p:spPr>
      </p:pic>
      <p:pic>
        <p:nvPicPr>
          <p:cNvPr id="937" name="" descr=""/>
          <p:cNvPicPr/>
          <p:nvPr/>
        </p:nvPicPr>
        <p:blipFill>
          <a:blip r:embed="rId2"/>
          <a:stretch/>
        </p:blipFill>
        <p:spPr>
          <a:xfrm>
            <a:off x="267480" y="267480"/>
            <a:ext cx="10161360" cy="601200"/>
          </a:xfrm>
          <a:prstGeom prst="rect">
            <a:avLst/>
          </a:prstGeom>
          <a:noFill/>
          <a:ln w="0">
            <a:noFill/>
          </a:ln>
        </p:spPr>
      </p:pic>
      <p:sp>
        <p:nvSpPr>
          <p:cNvPr id="938" name=""/>
          <p:cNvSpPr/>
          <p:nvPr/>
        </p:nvSpPr>
        <p:spPr>
          <a:xfrm>
            <a:off x="284040" y="5214240"/>
            <a:ext cx="10145160" cy="735840"/>
          </a:xfrm>
          <a:custGeom>
            <a:avLst/>
            <a:gdLst/>
            <a:ahLst/>
            <a:rect l="0" t="0" r="r" b="b"/>
            <a:pathLst>
              <a:path w="28181" h="2044">
                <a:moveTo>
                  <a:pt x="0" y="1951"/>
                </a:moveTo>
                <a:lnTo>
                  <a:pt x="0" y="93"/>
                </a:lnTo>
                <a:cubicBezTo>
                  <a:pt x="0" y="81"/>
                  <a:pt x="1" y="69"/>
                  <a:pt x="3" y="58"/>
                </a:cubicBezTo>
                <a:cubicBezTo>
                  <a:pt x="6" y="46"/>
                  <a:pt x="9" y="36"/>
                  <a:pt x="13" y="28"/>
                </a:cubicBezTo>
                <a:cubicBezTo>
                  <a:pt x="18" y="19"/>
                  <a:pt x="23" y="12"/>
                  <a:pt x="28" y="8"/>
                </a:cubicBezTo>
                <a:cubicBezTo>
                  <a:pt x="34" y="3"/>
                  <a:pt x="40" y="0"/>
                  <a:pt x="46" y="0"/>
                </a:cubicBezTo>
                <a:lnTo>
                  <a:pt x="28089" y="0"/>
                </a:lnTo>
                <a:cubicBezTo>
                  <a:pt x="28101" y="0"/>
                  <a:pt x="28113" y="3"/>
                  <a:pt x="28124" y="8"/>
                </a:cubicBezTo>
                <a:cubicBezTo>
                  <a:pt x="28135" y="12"/>
                  <a:pt x="28145" y="19"/>
                  <a:pt x="28154" y="28"/>
                </a:cubicBezTo>
                <a:cubicBezTo>
                  <a:pt x="28163" y="36"/>
                  <a:pt x="28170" y="46"/>
                  <a:pt x="28174" y="58"/>
                </a:cubicBezTo>
                <a:cubicBezTo>
                  <a:pt x="28179" y="69"/>
                  <a:pt x="28181" y="81"/>
                  <a:pt x="28181" y="93"/>
                </a:cubicBezTo>
                <a:lnTo>
                  <a:pt x="28181" y="1951"/>
                </a:lnTo>
                <a:cubicBezTo>
                  <a:pt x="28181" y="1964"/>
                  <a:pt x="28179" y="1975"/>
                  <a:pt x="28174" y="1987"/>
                </a:cubicBezTo>
                <a:cubicBezTo>
                  <a:pt x="28170" y="1998"/>
                  <a:pt x="28163" y="2008"/>
                  <a:pt x="28154" y="2017"/>
                </a:cubicBezTo>
                <a:cubicBezTo>
                  <a:pt x="28145" y="2026"/>
                  <a:pt x="28135" y="2032"/>
                  <a:pt x="28124" y="2037"/>
                </a:cubicBezTo>
                <a:cubicBezTo>
                  <a:pt x="28113" y="2042"/>
                  <a:pt x="28101" y="2044"/>
                  <a:pt x="28089" y="2044"/>
                </a:cubicBezTo>
                <a:lnTo>
                  <a:pt x="46" y="2044"/>
                </a:lnTo>
                <a:cubicBezTo>
                  <a:pt x="40" y="2044"/>
                  <a:pt x="34" y="2042"/>
                  <a:pt x="28" y="2037"/>
                </a:cubicBezTo>
                <a:cubicBezTo>
                  <a:pt x="23" y="2032"/>
                  <a:pt x="18" y="2026"/>
                  <a:pt x="13" y="2017"/>
                </a:cubicBezTo>
                <a:cubicBezTo>
                  <a:pt x="9" y="2008"/>
                  <a:pt x="6" y="1998"/>
                  <a:pt x="3" y="1987"/>
                </a:cubicBezTo>
                <a:cubicBezTo>
                  <a:pt x="1" y="1975"/>
                  <a:pt x="0" y="1964"/>
                  <a:pt x="0" y="195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39" name=""/>
          <p:cNvSpPr/>
          <p:nvPr/>
        </p:nvSpPr>
        <p:spPr>
          <a:xfrm>
            <a:off x="267120" y="5214240"/>
            <a:ext cx="33840" cy="735840"/>
          </a:xfrm>
          <a:custGeom>
            <a:avLst/>
            <a:gdLst/>
            <a:ahLst/>
            <a:rect l="0" t="0" r="r" b="b"/>
            <a:pathLst>
              <a:path w="94" h="2044">
                <a:moveTo>
                  <a:pt x="0" y="0"/>
                </a:moveTo>
                <a:lnTo>
                  <a:pt x="94" y="0"/>
                </a:lnTo>
                <a:lnTo>
                  <a:pt x="94" y="2044"/>
                </a:lnTo>
                <a:lnTo>
                  <a:pt x="0" y="2044"/>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940" name=""/>
          <p:cNvSpPr txBox="1"/>
          <p:nvPr/>
        </p:nvSpPr>
        <p:spPr>
          <a:xfrm>
            <a:off x="534960" y="378720"/>
            <a:ext cx="18302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サービス業の</a:t>
            </a:r>
            <a:endParaRPr b="0" lang="en-US" sz="2370" strike="noStrike" u="none">
              <a:solidFill>
                <a:srgbClr val="000000"/>
              </a:solidFill>
              <a:effectLst/>
              <a:uFillTx/>
              <a:latin typeface="Times New Roman"/>
            </a:endParaRPr>
          </a:p>
        </p:txBody>
      </p:sp>
      <p:sp>
        <p:nvSpPr>
          <p:cNvPr id="941" name=""/>
          <p:cNvSpPr txBox="1"/>
          <p:nvPr/>
        </p:nvSpPr>
        <p:spPr>
          <a:xfrm>
            <a:off x="237348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942" name=""/>
          <p:cNvSpPr/>
          <p:nvPr/>
        </p:nvSpPr>
        <p:spPr>
          <a:xfrm>
            <a:off x="267120" y="1069560"/>
            <a:ext cx="4880880" cy="4011480"/>
          </a:xfrm>
          <a:custGeom>
            <a:avLst/>
            <a:gdLst/>
            <a:ahLst/>
            <a:rect l="0" t="0" r="r" b="b"/>
            <a:pathLst>
              <a:path w="13558" h="11143">
                <a:moveTo>
                  <a:pt x="0" y="10911"/>
                </a:moveTo>
                <a:lnTo>
                  <a:pt x="0" y="232"/>
                </a:lnTo>
                <a:cubicBezTo>
                  <a:pt x="0" y="217"/>
                  <a:pt x="2" y="202"/>
                  <a:pt x="5" y="187"/>
                </a:cubicBezTo>
                <a:cubicBezTo>
                  <a:pt x="8" y="172"/>
                  <a:pt x="12" y="157"/>
                  <a:pt x="18" y="143"/>
                </a:cubicBezTo>
                <a:cubicBezTo>
                  <a:pt x="24" y="129"/>
                  <a:pt x="31" y="116"/>
                  <a:pt x="39" y="103"/>
                </a:cubicBezTo>
                <a:cubicBezTo>
                  <a:pt x="48" y="90"/>
                  <a:pt x="58" y="79"/>
                  <a:pt x="68" y="68"/>
                </a:cubicBezTo>
                <a:cubicBezTo>
                  <a:pt x="79" y="57"/>
                  <a:pt x="91" y="47"/>
                  <a:pt x="103" y="39"/>
                </a:cubicBezTo>
                <a:cubicBezTo>
                  <a:pt x="116" y="30"/>
                  <a:pt x="130" y="23"/>
                  <a:pt x="144" y="17"/>
                </a:cubicBezTo>
                <a:cubicBezTo>
                  <a:pt x="158" y="12"/>
                  <a:pt x="172" y="7"/>
                  <a:pt x="187" y="4"/>
                </a:cubicBezTo>
                <a:cubicBezTo>
                  <a:pt x="202" y="1"/>
                  <a:pt x="217" y="0"/>
                  <a:pt x="232" y="0"/>
                </a:cubicBezTo>
                <a:lnTo>
                  <a:pt x="13326" y="0"/>
                </a:lnTo>
                <a:cubicBezTo>
                  <a:pt x="13341" y="0"/>
                  <a:pt x="13356" y="1"/>
                  <a:pt x="13371" y="4"/>
                </a:cubicBezTo>
                <a:cubicBezTo>
                  <a:pt x="13386" y="7"/>
                  <a:pt x="13400" y="12"/>
                  <a:pt x="13414" y="17"/>
                </a:cubicBezTo>
                <a:cubicBezTo>
                  <a:pt x="13429" y="23"/>
                  <a:pt x="13442" y="30"/>
                  <a:pt x="13455" y="39"/>
                </a:cubicBezTo>
                <a:cubicBezTo>
                  <a:pt x="13467" y="47"/>
                  <a:pt x="13479" y="57"/>
                  <a:pt x="13490" y="68"/>
                </a:cubicBezTo>
                <a:cubicBezTo>
                  <a:pt x="13501" y="79"/>
                  <a:pt x="13510" y="90"/>
                  <a:pt x="13519" y="103"/>
                </a:cubicBezTo>
                <a:cubicBezTo>
                  <a:pt x="13527" y="116"/>
                  <a:pt x="13534" y="129"/>
                  <a:pt x="13540" y="143"/>
                </a:cubicBezTo>
                <a:cubicBezTo>
                  <a:pt x="13546" y="157"/>
                  <a:pt x="13550" y="172"/>
                  <a:pt x="13553" y="187"/>
                </a:cubicBezTo>
                <a:cubicBezTo>
                  <a:pt x="13556" y="202"/>
                  <a:pt x="13558" y="217"/>
                  <a:pt x="13558" y="232"/>
                </a:cubicBezTo>
                <a:lnTo>
                  <a:pt x="13558" y="10911"/>
                </a:lnTo>
                <a:cubicBezTo>
                  <a:pt x="13558" y="10926"/>
                  <a:pt x="13556" y="10941"/>
                  <a:pt x="13553" y="10956"/>
                </a:cubicBezTo>
                <a:cubicBezTo>
                  <a:pt x="13550" y="10971"/>
                  <a:pt x="13546" y="10986"/>
                  <a:pt x="13540" y="11000"/>
                </a:cubicBezTo>
                <a:cubicBezTo>
                  <a:pt x="13534" y="11014"/>
                  <a:pt x="13527" y="11027"/>
                  <a:pt x="13519" y="11040"/>
                </a:cubicBezTo>
                <a:cubicBezTo>
                  <a:pt x="13510" y="11053"/>
                  <a:pt x="13501" y="11064"/>
                  <a:pt x="13490" y="11075"/>
                </a:cubicBezTo>
                <a:cubicBezTo>
                  <a:pt x="13479" y="11086"/>
                  <a:pt x="13467" y="11095"/>
                  <a:pt x="13455" y="11104"/>
                </a:cubicBezTo>
                <a:cubicBezTo>
                  <a:pt x="13442" y="11112"/>
                  <a:pt x="13429" y="11120"/>
                  <a:pt x="13414" y="11125"/>
                </a:cubicBezTo>
                <a:cubicBezTo>
                  <a:pt x="13400" y="11131"/>
                  <a:pt x="13386" y="11136"/>
                  <a:pt x="13371" y="11139"/>
                </a:cubicBezTo>
                <a:cubicBezTo>
                  <a:pt x="13356" y="11142"/>
                  <a:pt x="13341" y="11143"/>
                  <a:pt x="13326" y="11143"/>
                </a:cubicBezTo>
                <a:lnTo>
                  <a:pt x="232" y="11143"/>
                </a:lnTo>
                <a:cubicBezTo>
                  <a:pt x="217" y="11143"/>
                  <a:pt x="202" y="11142"/>
                  <a:pt x="187" y="11139"/>
                </a:cubicBezTo>
                <a:cubicBezTo>
                  <a:pt x="172" y="11136"/>
                  <a:pt x="158" y="11131"/>
                  <a:pt x="144" y="11125"/>
                </a:cubicBezTo>
                <a:cubicBezTo>
                  <a:pt x="130" y="11120"/>
                  <a:pt x="116" y="11112"/>
                  <a:pt x="103" y="11104"/>
                </a:cubicBezTo>
                <a:cubicBezTo>
                  <a:pt x="91" y="11095"/>
                  <a:pt x="79" y="11086"/>
                  <a:pt x="68" y="11075"/>
                </a:cubicBezTo>
                <a:cubicBezTo>
                  <a:pt x="58" y="11064"/>
                  <a:pt x="48" y="11053"/>
                  <a:pt x="39" y="11040"/>
                </a:cubicBezTo>
                <a:cubicBezTo>
                  <a:pt x="31" y="11027"/>
                  <a:pt x="24" y="11014"/>
                  <a:pt x="18" y="11000"/>
                </a:cubicBezTo>
                <a:cubicBezTo>
                  <a:pt x="12" y="10986"/>
                  <a:pt x="8" y="10971"/>
                  <a:pt x="5" y="10956"/>
                </a:cubicBezTo>
                <a:cubicBezTo>
                  <a:pt x="2" y="10941"/>
                  <a:pt x="0" y="10926"/>
                  <a:pt x="0" y="1091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43" name=""/>
          <p:cNvSpPr/>
          <p:nvPr/>
        </p:nvSpPr>
        <p:spPr>
          <a:xfrm>
            <a:off x="267120" y="1069560"/>
            <a:ext cx="4880880" cy="534960"/>
          </a:xfrm>
          <a:custGeom>
            <a:avLst/>
            <a:gdLst/>
            <a:ahLst/>
            <a:rect l="0" t="0" r="r" b="b"/>
            <a:pathLst>
              <a:path w="13558" h="1486">
                <a:moveTo>
                  <a:pt x="0" y="1486"/>
                </a:moveTo>
                <a:lnTo>
                  <a:pt x="0" y="232"/>
                </a:lnTo>
                <a:cubicBezTo>
                  <a:pt x="0" y="217"/>
                  <a:pt x="2" y="202"/>
                  <a:pt x="5" y="187"/>
                </a:cubicBezTo>
                <a:cubicBezTo>
                  <a:pt x="8" y="172"/>
                  <a:pt x="12" y="157"/>
                  <a:pt x="18" y="143"/>
                </a:cubicBezTo>
                <a:cubicBezTo>
                  <a:pt x="24" y="129"/>
                  <a:pt x="31" y="116"/>
                  <a:pt x="39" y="103"/>
                </a:cubicBezTo>
                <a:cubicBezTo>
                  <a:pt x="48" y="90"/>
                  <a:pt x="58" y="79"/>
                  <a:pt x="68" y="68"/>
                </a:cubicBezTo>
                <a:cubicBezTo>
                  <a:pt x="79" y="57"/>
                  <a:pt x="91" y="47"/>
                  <a:pt x="103" y="39"/>
                </a:cubicBezTo>
                <a:cubicBezTo>
                  <a:pt x="116" y="30"/>
                  <a:pt x="130" y="23"/>
                  <a:pt x="144" y="17"/>
                </a:cubicBezTo>
                <a:cubicBezTo>
                  <a:pt x="158" y="12"/>
                  <a:pt x="172" y="7"/>
                  <a:pt x="187" y="4"/>
                </a:cubicBezTo>
                <a:cubicBezTo>
                  <a:pt x="202" y="1"/>
                  <a:pt x="217" y="0"/>
                  <a:pt x="232" y="0"/>
                </a:cubicBezTo>
                <a:lnTo>
                  <a:pt x="13326" y="0"/>
                </a:lnTo>
                <a:cubicBezTo>
                  <a:pt x="13341" y="0"/>
                  <a:pt x="13356" y="1"/>
                  <a:pt x="13371" y="4"/>
                </a:cubicBezTo>
                <a:cubicBezTo>
                  <a:pt x="13386" y="7"/>
                  <a:pt x="13400" y="12"/>
                  <a:pt x="13414" y="17"/>
                </a:cubicBezTo>
                <a:cubicBezTo>
                  <a:pt x="13429" y="23"/>
                  <a:pt x="13442" y="30"/>
                  <a:pt x="13455" y="39"/>
                </a:cubicBezTo>
                <a:cubicBezTo>
                  <a:pt x="13467" y="47"/>
                  <a:pt x="13479" y="57"/>
                  <a:pt x="13490" y="68"/>
                </a:cubicBezTo>
                <a:cubicBezTo>
                  <a:pt x="13501" y="79"/>
                  <a:pt x="13510" y="90"/>
                  <a:pt x="13519" y="103"/>
                </a:cubicBezTo>
                <a:cubicBezTo>
                  <a:pt x="13527" y="116"/>
                  <a:pt x="13534" y="129"/>
                  <a:pt x="13540" y="143"/>
                </a:cubicBezTo>
                <a:cubicBezTo>
                  <a:pt x="13546" y="157"/>
                  <a:pt x="13550" y="172"/>
                  <a:pt x="13553" y="187"/>
                </a:cubicBezTo>
                <a:cubicBezTo>
                  <a:pt x="13556" y="202"/>
                  <a:pt x="13558" y="217"/>
                  <a:pt x="13558" y="232"/>
                </a:cubicBezTo>
                <a:lnTo>
                  <a:pt x="13558" y="1486"/>
                </a:lnTo>
                <a:lnTo>
                  <a:pt x="0" y="1486"/>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944" name=""/>
          <p:cNvSpPr/>
          <p:nvPr/>
        </p:nvSpPr>
        <p:spPr>
          <a:xfrm>
            <a:off x="434520" y="2072160"/>
            <a:ext cx="25200" cy="234360"/>
          </a:xfrm>
          <a:custGeom>
            <a:avLst/>
            <a:gdLst/>
            <a:ahLst/>
            <a:rect l="0" t="0" r="r" b="b"/>
            <a:pathLst>
              <a:path w="70" h="651">
                <a:moveTo>
                  <a:pt x="0" y="0"/>
                </a:moveTo>
                <a:lnTo>
                  <a:pt x="70" y="0"/>
                </a:lnTo>
                <a:lnTo>
                  <a:pt x="70" y="651"/>
                </a:lnTo>
                <a:lnTo>
                  <a:pt x="0" y="65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45" name=""/>
          <p:cNvSpPr/>
          <p:nvPr/>
        </p:nvSpPr>
        <p:spPr>
          <a:xfrm>
            <a:off x="434520" y="2389680"/>
            <a:ext cx="25200" cy="234360"/>
          </a:xfrm>
          <a:custGeom>
            <a:avLst/>
            <a:gdLst/>
            <a:ahLst/>
            <a:rect l="0" t="0" r="r" b="b"/>
            <a:pathLst>
              <a:path w="70" h="651">
                <a:moveTo>
                  <a:pt x="0" y="0"/>
                </a:moveTo>
                <a:lnTo>
                  <a:pt x="70" y="0"/>
                </a:lnTo>
                <a:lnTo>
                  <a:pt x="70" y="651"/>
                </a:lnTo>
                <a:lnTo>
                  <a:pt x="0" y="65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46" name=""/>
          <p:cNvSpPr/>
          <p:nvPr/>
        </p:nvSpPr>
        <p:spPr>
          <a:xfrm>
            <a:off x="434520" y="2707560"/>
            <a:ext cx="25200" cy="234000"/>
          </a:xfrm>
          <a:custGeom>
            <a:avLst/>
            <a:gdLst/>
            <a:ahLst/>
            <a:rect l="0" t="0" r="r" b="b"/>
            <a:pathLst>
              <a:path w="70" h="650">
                <a:moveTo>
                  <a:pt x="0" y="0"/>
                </a:moveTo>
                <a:lnTo>
                  <a:pt x="70" y="0"/>
                </a:lnTo>
                <a:lnTo>
                  <a:pt x="70" y="650"/>
                </a:lnTo>
                <a:lnTo>
                  <a:pt x="0" y="65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47" name=""/>
          <p:cNvSpPr/>
          <p:nvPr/>
        </p:nvSpPr>
        <p:spPr>
          <a:xfrm>
            <a:off x="434520" y="3376080"/>
            <a:ext cx="25200" cy="468360"/>
          </a:xfrm>
          <a:custGeom>
            <a:avLst/>
            <a:gdLst/>
            <a:ahLst/>
            <a:rect l="0" t="0" r="r" b="b"/>
            <a:pathLst>
              <a:path w="70" h="1301">
                <a:moveTo>
                  <a:pt x="0" y="0"/>
                </a:moveTo>
                <a:lnTo>
                  <a:pt x="70" y="0"/>
                </a:lnTo>
                <a:lnTo>
                  <a:pt x="70" y="1301"/>
                </a:lnTo>
                <a:lnTo>
                  <a:pt x="0" y="130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948" name=""/>
          <p:cNvSpPr/>
          <p:nvPr/>
        </p:nvSpPr>
        <p:spPr>
          <a:xfrm>
            <a:off x="434520" y="3927600"/>
            <a:ext cx="25200" cy="234360"/>
          </a:xfrm>
          <a:custGeom>
            <a:avLst/>
            <a:gdLst/>
            <a:ahLst/>
            <a:rect l="0" t="0" r="r" b="b"/>
            <a:pathLst>
              <a:path w="70" h="651">
                <a:moveTo>
                  <a:pt x="0" y="0"/>
                </a:moveTo>
                <a:lnTo>
                  <a:pt x="70" y="0"/>
                </a:lnTo>
                <a:lnTo>
                  <a:pt x="70" y="651"/>
                </a:lnTo>
                <a:lnTo>
                  <a:pt x="0" y="6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949" name="" descr=""/>
          <p:cNvPicPr/>
          <p:nvPr/>
        </p:nvPicPr>
        <p:blipFill>
          <a:blip r:embed="rId3"/>
          <a:stretch/>
        </p:blipFill>
        <p:spPr>
          <a:xfrm>
            <a:off x="401040" y="1236960"/>
            <a:ext cx="200160" cy="200160"/>
          </a:xfrm>
          <a:prstGeom prst="rect">
            <a:avLst/>
          </a:prstGeom>
          <a:noFill/>
          <a:ln w="0">
            <a:noFill/>
          </a:ln>
        </p:spPr>
      </p:pic>
      <p:sp>
        <p:nvSpPr>
          <p:cNvPr id="950" name=""/>
          <p:cNvSpPr txBox="1"/>
          <p:nvPr/>
        </p:nvSpPr>
        <p:spPr>
          <a:xfrm>
            <a:off x="2791080" y="378720"/>
            <a:ext cx="12016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成功事例</a:t>
            </a:r>
            <a:endParaRPr b="0" lang="en-US" sz="2370" strike="noStrike" u="none">
              <a:solidFill>
                <a:srgbClr val="000000"/>
              </a:solidFill>
              <a:effectLst/>
              <a:uFillTx/>
              <a:latin typeface="Times New Roman"/>
            </a:endParaRPr>
          </a:p>
        </p:txBody>
      </p:sp>
      <p:pic>
        <p:nvPicPr>
          <p:cNvPr id="951" name="" descr=""/>
          <p:cNvPicPr/>
          <p:nvPr/>
        </p:nvPicPr>
        <p:blipFill>
          <a:blip r:embed="rId4"/>
          <a:stretch/>
        </p:blipFill>
        <p:spPr>
          <a:xfrm>
            <a:off x="434520" y="1805040"/>
            <a:ext cx="166680" cy="166680"/>
          </a:xfrm>
          <a:prstGeom prst="rect">
            <a:avLst/>
          </a:prstGeom>
          <a:noFill/>
          <a:ln w="0">
            <a:noFill/>
          </a:ln>
        </p:spPr>
      </p:pic>
      <p:sp>
        <p:nvSpPr>
          <p:cNvPr id="952" name=""/>
          <p:cNvSpPr txBox="1"/>
          <p:nvPr/>
        </p:nvSpPr>
        <p:spPr>
          <a:xfrm>
            <a:off x="702000" y="1210680"/>
            <a:ext cx="221364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株式会社陣屋（旅館業）</a:t>
            </a:r>
            <a:endParaRPr b="0" lang="en-US" sz="1580" strike="noStrike" u="none">
              <a:solidFill>
                <a:srgbClr val="000000"/>
              </a:solidFill>
              <a:effectLst/>
              <a:uFillTx/>
              <a:latin typeface="Times New Roman"/>
            </a:endParaRPr>
          </a:p>
        </p:txBody>
      </p:sp>
      <p:sp>
        <p:nvSpPr>
          <p:cNvPr id="953" name=""/>
          <p:cNvSpPr txBox="1"/>
          <p:nvPr/>
        </p:nvSpPr>
        <p:spPr>
          <a:xfrm>
            <a:off x="668520" y="178632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課題</a:t>
            </a:r>
            <a:endParaRPr b="0" lang="en-US" sz="1320" strike="noStrike" u="none">
              <a:solidFill>
                <a:srgbClr val="000000"/>
              </a:solidFill>
              <a:effectLst/>
              <a:uFillTx/>
              <a:latin typeface="Times New Roman"/>
            </a:endParaRPr>
          </a:p>
        </p:txBody>
      </p:sp>
      <p:sp>
        <p:nvSpPr>
          <p:cNvPr id="954" name=""/>
          <p:cNvSpPr txBox="1"/>
          <p:nvPr/>
        </p:nvSpPr>
        <p:spPr>
          <a:xfrm>
            <a:off x="585000" y="2103480"/>
            <a:ext cx="1684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10</a:t>
            </a:r>
            <a:endParaRPr b="0" lang="en-US" sz="1180" strike="noStrike" u="none">
              <a:solidFill>
                <a:srgbClr val="000000"/>
              </a:solidFill>
              <a:effectLst/>
              <a:uFillTx/>
              <a:latin typeface="Times New Roman"/>
            </a:endParaRPr>
          </a:p>
        </p:txBody>
      </p:sp>
      <p:sp>
        <p:nvSpPr>
          <p:cNvPr id="955" name=""/>
          <p:cNvSpPr txBox="1"/>
          <p:nvPr/>
        </p:nvSpPr>
        <p:spPr>
          <a:xfrm>
            <a:off x="752400" y="2094840"/>
            <a:ext cx="1821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億円の負債を抱え経営危機</a:t>
            </a:r>
            <a:endParaRPr b="0" lang="en-US" sz="1180" strike="noStrike" u="none">
              <a:solidFill>
                <a:srgbClr val="000000"/>
              </a:solidFill>
              <a:effectLst/>
              <a:uFillTx/>
              <a:latin typeface="Times New Roman"/>
            </a:endParaRPr>
          </a:p>
        </p:txBody>
      </p:sp>
      <p:sp>
        <p:nvSpPr>
          <p:cNvPr id="956" name=""/>
          <p:cNvSpPr txBox="1"/>
          <p:nvPr/>
        </p:nvSpPr>
        <p:spPr>
          <a:xfrm>
            <a:off x="585000" y="2412360"/>
            <a:ext cx="12146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従業員の離職率が</a:t>
            </a:r>
            <a:endParaRPr b="0" lang="en-US" sz="1180" strike="noStrike" u="none">
              <a:solidFill>
                <a:srgbClr val="000000"/>
              </a:solidFill>
              <a:effectLst/>
              <a:uFillTx/>
              <a:latin typeface="Times New Roman"/>
            </a:endParaRPr>
          </a:p>
        </p:txBody>
      </p:sp>
      <p:sp>
        <p:nvSpPr>
          <p:cNvPr id="957" name=""/>
          <p:cNvSpPr txBox="1"/>
          <p:nvPr/>
        </p:nvSpPr>
        <p:spPr>
          <a:xfrm>
            <a:off x="1788480" y="2421000"/>
            <a:ext cx="30276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40%</a:t>
            </a:r>
            <a:endParaRPr b="0" lang="en-US" sz="1180" strike="noStrike" u="none">
              <a:solidFill>
                <a:srgbClr val="000000"/>
              </a:solidFill>
              <a:effectLst/>
              <a:uFillTx/>
              <a:latin typeface="Times New Roman"/>
            </a:endParaRPr>
          </a:p>
        </p:txBody>
      </p:sp>
      <p:sp>
        <p:nvSpPr>
          <p:cNvPr id="958" name=""/>
          <p:cNvSpPr txBox="1"/>
          <p:nvPr/>
        </p:nvSpPr>
        <p:spPr>
          <a:xfrm>
            <a:off x="2089440" y="2412360"/>
            <a:ext cx="4604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と高い</a:t>
            </a:r>
            <a:endParaRPr b="0" lang="en-US" sz="1180" strike="noStrike" u="none">
              <a:solidFill>
                <a:srgbClr val="000000"/>
              </a:solidFill>
              <a:effectLst/>
              <a:uFillTx/>
              <a:latin typeface="Times New Roman"/>
            </a:endParaRPr>
          </a:p>
        </p:txBody>
      </p:sp>
      <p:pic>
        <p:nvPicPr>
          <p:cNvPr id="959" name="" descr=""/>
          <p:cNvPicPr/>
          <p:nvPr/>
        </p:nvPicPr>
        <p:blipFill>
          <a:blip r:embed="rId5"/>
          <a:stretch/>
        </p:blipFill>
        <p:spPr>
          <a:xfrm>
            <a:off x="434520" y="3108600"/>
            <a:ext cx="124920" cy="166680"/>
          </a:xfrm>
          <a:prstGeom prst="rect">
            <a:avLst/>
          </a:prstGeom>
          <a:noFill/>
          <a:ln w="0">
            <a:noFill/>
          </a:ln>
        </p:spPr>
      </p:pic>
      <p:sp>
        <p:nvSpPr>
          <p:cNvPr id="960" name=""/>
          <p:cNvSpPr txBox="1"/>
          <p:nvPr/>
        </p:nvSpPr>
        <p:spPr>
          <a:xfrm>
            <a:off x="585000" y="2729880"/>
            <a:ext cx="1211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情報共有が非効率</a:t>
            </a:r>
            <a:endParaRPr b="0" lang="en-US" sz="1180" strike="noStrike" u="none">
              <a:solidFill>
                <a:srgbClr val="000000"/>
              </a:solidFill>
              <a:effectLst/>
              <a:uFillTx/>
              <a:latin typeface="Times New Roman"/>
            </a:endParaRPr>
          </a:p>
        </p:txBody>
      </p:sp>
      <p:sp>
        <p:nvSpPr>
          <p:cNvPr id="961" name=""/>
          <p:cNvSpPr txBox="1"/>
          <p:nvPr/>
        </p:nvSpPr>
        <p:spPr>
          <a:xfrm>
            <a:off x="626760" y="3099600"/>
            <a:ext cx="233640" cy="187920"/>
          </a:xfrm>
          <a:prstGeom prst="rect">
            <a:avLst/>
          </a:prstGeom>
          <a:noFill/>
          <a:ln w="0">
            <a:noFill/>
          </a:ln>
        </p:spPr>
        <p:txBody>
          <a:bodyPr wrap="none" lIns="0" rIns="0" tIns="0" bIns="0" anchor="t">
            <a:spAutoFit/>
          </a:bodyPr>
          <a:p>
            <a:r>
              <a:rPr b="1"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962" name=""/>
          <p:cNvSpPr txBox="1"/>
          <p:nvPr/>
        </p:nvSpPr>
        <p:spPr>
          <a:xfrm>
            <a:off x="858960" y="308988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施策</a:t>
            </a:r>
            <a:endParaRPr b="0" lang="en-US" sz="1320" strike="noStrike" u="none">
              <a:solidFill>
                <a:srgbClr val="000000"/>
              </a:solidFill>
              <a:effectLst/>
              <a:uFillTx/>
              <a:latin typeface="Times New Roman"/>
            </a:endParaRPr>
          </a:p>
        </p:txBody>
      </p:sp>
      <p:sp>
        <p:nvSpPr>
          <p:cNvPr id="963" name=""/>
          <p:cNvSpPr txBox="1"/>
          <p:nvPr/>
        </p:nvSpPr>
        <p:spPr>
          <a:xfrm>
            <a:off x="585000" y="3398400"/>
            <a:ext cx="44326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「陣屋コネクト」：クラウドベースの旅館管理システムを自社開</a:t>
            </a:r>
            <a:endParaRPr b="0" lang="en-US" sz="1180" strike="noStrike" u="none">
              <a:solidFill>
                <a:srgbClr val="000000"/>
              </a:solidFill>
              <a:effectLst/>
              <a:uFillTx/>
              <a:latin typeface="Times New Roman"/>
            </a:endParaRPr>
          </a:p>
        </p:txBody>
      </p:sp>
      <p:sp>
        <p:nvSpPr>
          <p:cNvPr id="964" name=""/>
          <p:cNvSpPr txBox="1"/>
          <p:nvPr/>
        </p:nvSpPr>
        <p:spPr>
          <a:xfrm>
            <a:off x="585000" y="3632400"/>
            <a:ext cx="1515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発</a:t>
            </a:r>
            <a:endParaRPr b="0" lang="en-US" sz="1180" strike="noStrike" u="none">
              <a:solidFill>
                <a:srgbClr val="000000"/>
              </a:solidFill>
              <a:effectLst/>
              <a:uFillTx/>
              <a:latin typeface="Times New Roman"/>
            </a:endParaRPr>
          </a:p>
        </p:txBody>
      </p:sp>
      <p:pic>
        <p:nvPicPr>
          <p:cNvPr id="965" name="" descr=""/>
          <p:cNvPicPr/>
          <p:nvPr/>
        </p:nvPicPr>
        <p:blipFill>
          <a:blip r:embed="rId6"/>
          <a:stretch/>
        </p:blipFill>
        <p:spPr>
          <a:xfrm>
            <a:off x="434520" y="4328640"/>
            <a:ext cx="166680" cy="166680"/>
          </a:xfrm>
          <a:prstGeom prst="rect">
            <a:avLst/>
          </a:prstGeom>
          <a:noFill/>
          <a:ln w="0">
            <a:noFill/>
          </a:ln>
        </p:spPr>
      </p:pic>
      <p:sp>
        <p:nvSpPr>
          <p:cNvPr id="966" name=""/>
          <p:cNvSpPr txBox="1"/>
          <p:nvPr/>
        </p:nvSpPr>
        <p:spPr>
          <a:xfrm>
            <a:off x="585000" y="3949920"/>
            <a:ext cx="3485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予約、顧客情報、従業員の業務指示などを一元管理</a:t>
            </a:r>
            <a:endParaRPr b="0" lang="en-US" sz="1180" strike="noStrike" u="none">
              <a:solidFill>
                <a:srgbClr val="000000"/>
              </a:solidFill>
              <a:effectLst/>
              <a:uFillTx/>
              <a:latin typeface="Times New Roman"/>
            </a:endParaRPr>
          </a:p>
        </p:txBody>
      </p:sp>
      <p:sp>
        <p:nvSpPr>
          <p:cNvPr id="967" name=""/>
          <p:cNvSpPr/>
          <p:nvPr/>
        </p:nvSpPr>
        <p:spPr>
          <a:xfrm>
            <a:off x="434520" y="4629600"/>
            <a:ext cx="1345680" cy="334440"/>
          </a:xfrm>
          <a:custGeom>
            <a:avLst/>
            <a:gdLst/>
            <a:ahLst/>
            <a:rect l="0" t="0" r="r" b="b"/>
            <a:pathLst>
              <a:path w="3738" h="929">
                <a:moveTo>
                  <a:pt x="0" y="464"/>
                </a:moveTo>
                <a:cubicBezTo>
                  <a:pt x="0" y="433"/>
                  <a:pt x="3" y="403"/>
                  <a:pt x="8" y="373"/>
                </a:cubicBezTo>
                <a:cubicBezTo>
                  <a:pt x="14" y="343"/>
                  <a:pt x="23" y="314"/>
                  <a:pt x="35" y="286"/>
                </a:cubicBezTo>
                <a:cubicBezTo>
                  <a:pt x="47" y="258"/>
                  <a:pt x="61" y="231"/>
                  <a:pt x="78" y="206"/>
                </a:cubicBezTo>
                <a:cubicBezTo>
                  <a:pt x="95" y="181"/>
                  <a:pt x="114" y="157"/>
                  <a:pt x="136" y="136"/>
                </a:cubicBezTo>
                <a:cubicBezTo>
                  <a:pt x="157" y="114"/>
                  <a:pt x="181" y="95"/>
                  <a:pt x="206" y="78"/>
                </a:cubicBezTo>
                <a:cubicBezTo>
                  <a:pt x="231" y="61"/>
                  <a:pt x="258" y="47"/>
                  <a:pt x="286" y="35"/>
                </a:cubicBezTo>
                <a:cubicBezTo>
                  <a:pt x="314" y="23"/>
                  <a:pt x="343" y="14"/>
                  <a:pt x="373" y="8"/>
                </a:cubicBezTo>
                <a:cubicBezTo>
                  <a:pt x="403" y="3"/>
                  <a:pt x="433" y="0"/>
                  <a:pt x="464" y="0"/>
                </a:cubicBezTo>
                <a:lnTo>
                  <a:pt x="3274" y="0"/>
                </a:lnTo>
                <a:cubicBezTo>
                  <a:pt x="3304" y="0"/>
                  <a:pt x="3334" y="3"/>
                  <a:pt x="3364" y="8"/>
                </a:cubicBezTo>
                <a:cubicBezTo>
                  <a:pt x="3394" y="14"/>
                  <a:pt x="3423" y="23"/>
                  <a:pt x="3451" y="35"/>
                </a:cubicBezTo>
                <a:cubicBezTo>
                  <a:pt x="3479" y="47"/>
                  <a:pt x="3506" y="61"/>
                  <a:pt x="3532" y="78"/>
                </a:cubicBezTo>
                <a:cubicBezTo>
                  <a:pt x="3557" y="95"/>
                  <a:pt x="3580" y="114"/>
                  <a:pt x="3602" y="136"/>
                </a:cubicBezTo>
                <a:cubicBezTo>
                  <a:pt x="3623" y="157"/>
                  <a:pt x="3643" y="181"/>
                  <a:pt x="3660" y="206"/>
                </a:cubicBezTo>
                <a:cubicBezTo>
                  <a:pt x="3677" y="231"/>
                  <a:pt x="3691" y="258"/>
                  <a:pt x="3703" y="286"/>
                </a:cubicBezTo>
                <a:cubicBezTo>
                  <a:pt x="3714" y="314"/>
                  <a:pt x="3723" y="343"/>
                  <a:pt x="3729" y="373"/>
                </a:cubicBezTo>
                <a:cubicBezTo>
                  <a:pt x="3735" y="403"/>
                  <a:pt x="3738" y="433"/>
                  <a:pt x="3738" y="464"/>
                </a:cubicBezTo>
                <a:cubicBezTo>
                  <a:pt x="3738" y="494"/>
                  <a:pt x="3735" y="524"/>
                  <a:pt x="3729" y="554"/>
                </a:cubicBezTo>
                <a:cubicBezTo>
                  <a:pt x="3723" y="584"/>
                  <a:pt x="3714" y="614"/>
                  <a:pt x="3703" y="642"/>
                </a:cubicBezTo>
                <a:cubicBezTo>
                  <a:pt x="3691" y="671"/>
                  <a:pt x="3677" y="697"/>
                  <a:pt x="3660" y="723"/>
                </a:cubicBezTo>
                <a:cubicBezTo>
                  <a:pt x="3643" y="748"/>
                  <a:pt x="3623" y="772"/>
                  <a:pt x="3602" y="793"/>
                </a:cubicBezTo>
                <a:cubicBezTo>
                  <a:pt x="3580" y="815"/>
                  <a:pt x="3557" y="834"/>
                  <a:pt x="3532" y="851"/>
                </a:cubicBezTo>
                <a:cubicBezTo>
                  <a:pt x="3506" y="868"/>
                  <a:pt x="3479" y="882"/>
                  <a:pt x="3451" y="894"/>
                </a:cubicBezTo>
                <a:cubicBezTo>
                  <a:pt x="3423" y="905"/>
                  <a:pt x="3394" y="914"/>
                  <a:pt x="3364" y="920"/>
                </a:cubicBezTo>
                <a:cubicBezTo>
                  <a:pt x="3334" y="926"/>
                  <a:pt x="3304" y="929"/>
                  <a:pt x="3274" y="929"/>
                </a:cubicBezTo>
                <a:lnTo>
                  <a:pt x="464" y="929"/>
                </a:lnTo>
                <a:cubicBezTo>
                  <a:pt x="433" y="929"/>
                  <a:pt x="403" y="926"/>
                  <a:pt x="373" y="920"/>
                </a:cubicBezTo>
                <a:cubicBezTo>
                  <a:pt x="343" y="914"/>
                  <a:pt x="314" y="905"/>
                  <a:pt x="286" y="894"/>
                </a:cubicBezTo>
                <a:cubicBezTo>
                  <a:pt x="258" y="882"/>
                  <a:pt x="231" y="868"/>
                  <a:pt x="206" y="851"/>
                </a:cubicBezTo>
                <a:cubicBezTo>
                  <a:pt x="181" y="834"/>
                  <a:pt x="157" y="815"/>
                  <a:pt x="136" y="793"/>
                </a:cubicBezTo>
                <a:cubicBezTo>
                  <a:pt x="114" y="772"/>
                  <a:pt x="95" y="748"/>
                  <a:pt x="78" y="723"/>
                </a:cubicBezTo>
                <a:cubicBezTo>
                  <a:pt x="61" y="697"/>
                  <a:pt x="47" y="671"/>
                  <a:pt x="35" y="642"/>
                </a:cubicBezTo>
                <a:cubicBezTo>
                  <a:pt x="23" y="614"/>
                  <a:pt x="14" y="584"/>
                  <a:pt x="8" y="554"/>
                </a:cubicBezTo>
                <a:cubicBezTo>
                  <a:pt x="3" y="524"/>
                  <a:pt x="0" y="494"/>
                  <a:pt x="0" y="464"/>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68" name="" descr=""/>
          <p:cNvPicPr/>
          <p:nvPr/>
        </p:nvPicPr>
        <p:blipFill>
          <a:blip r:embed="rId7"/>
          <a:stretch/>
        </p:blipFill>
        <p:spPr>
          <a:xfrm>
            <a:off x="568080" y="4721400"/>
            <a:ext cx="133200" cy="133200"/>
          </a:xfrm>
          <a:prstGeom prst="rect">
            <a:avLst/>
          </a:prstGeom>
          <a:noFill/>
          <a:ln w="0">
            <a:noFill/>
          </a:ln>
        </p:spPr>
      </p:pic>
      <p:sp>
        <p:nvSpPr>
          <p:cNvPr id="969" name=""/>
          <p:cNvSpPr txBox="1"/>
          <p:nvPr/>
        </p:nvSpPr>
        <p:spPr>
          <a:xfrm>
            <a:off x="668520" y="430992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成果</a:t>
            </a:r>
            <a:endParaRPr b="0" lang="en-US" sz="1320" strike="noStrike" u="none">
              <a:solidFill>
                <a:srgbClr val="000000"/>
              </a:solidFill>
              <a:effectLst/>
              <a:uFillTx/>
              <a:latin typeface="Times New Roman"/>
            </a:endParaRPr>
          </a:p>
        </p:txBody>
      </p:sp>
      <p:sp>
        <p:nvSpPr>
          <p:cNvPr id="970" name=""/>
          <p:cNvSpPr txBox="1"/>
          <p:nvPr/>
        </p:nvSpPr>
        <p:spPr>
          <a:xfrm>
            <a:off x="735480" y="4717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3</a:t>
            </a:r>
            <a:endParaRPr b="0" lang="en-US" sz="1050" strike="noStrike" u="none">
              <a:solidFill>
                <a:srgbClr val="000000"/>
              </a:solidFill>
              <a:effectLst/>
              <a:uFillTx/>
              <a:latin typeface="Times New Roman"/>
            </a:endParaRPr>
          </a:p>
        </p:txBody>
      </p:sp>
      <p:sp>
        <p:nvSpPr>
          <p:cNvPr id="971" name=""/>
          <p:cNvSpPr/>
          <p:nvPr/>
        </p:nvSpPr>
        <p:spPr>
          <a:xfrm>
            <a:off x="1863360" y="4629600"/>
            <a:ext cx="1504440" cy="334440"/>
          </a:xfrm>
          <a:custGeom>
            <a:avLst/>
            <a:gdLst/>
            <a:ahLst/>
            <a:rect l="0" t="0" r="r" b="b"/>
            <a:pathLst>
              <a:path w="4179" h="929">
                <a:moveTo>
                  <a:pt x="0" y="464"/>
                </a:moveTo>
                <a:cubicBezTo>
                  <a:pt x="0" y="433"/>
                  <a:pt x="3" y="403"/>
                  <a:pt x="9" y="373"/>
                </a:cubicBezTo>
                <a:cubicBezTo>
                  <a:pt x="15" y="343"/>
                  <a:pt x="24" y="314"/>
                  <a:pt x="35" y="286"/>
                </a:cubicBezTo>
                <a:cubicBezTo>
                  <a:pt x="47" y="258"/>
                  <a:pt x="61" y="231"/>
                  <a:pt x="78" y="206"/>
                </a:cubicBezTo>
                <a:cubicBezTo>
                  <a:pt x="95" y="181"/>
                  <a:pt x="114" y="157"/>
                  <a:pt x="136" y="136"/>
                </a:cubicBezTo>
                <a:cubicBezTo>
                  <a:pt x="158" y="114"/>
                  <a:pt x="181" y="95"/>
                  <a:pt x="206" y="78"/>
                </a:cubicBezTo>
                <a:cubicBezTo>
                  <a:pt x="232" y="61"/>
                  <a:pt x="258" y="47"/>
                  <a:pt x="287" y="35"/>
                </a:cubicBezTo>
                <a:cubicBezTo>
                  <a:pt x="315" y="23"/>
                  <a:pt x="344" y="14"/>
                  <a:pt x="374" y="8"/>
                </a:cubicBezTo>
                <a:cubicBezTo>
                  <a:pt x="404" y="3"/>
                  <a:pt x="434" y="0"/>
                  <a:pt x="464" y="0"/>
                </a:cubicBezTo>
                <a:lnTo>
                  <a:pt x="3715" y="0"/>
                </a:lnTo>
                <a:cubicBezTo>
                  <a:pt x="3746" y="0"/>
                  <a:pt x="3776" y="3"/>
                  <a:pt x="3806" y="8"/>
                </a:cubicBezTo>
                <a:cubicBezTo>
                  <a:pt x="3836" y="14"/>
                  <a:pt x="3865" y="23"/>
                  <a:pt x="3893" y="35"/>
                </a:cubicBezTo>
                <a:cubicBezTo>
                  <a:pt x="3921" y="47"/>
                  <a:pt x="3948" y="61"/>
                  <a:pt x="3973" y="78"/>
                </a:cubicBezTo>
                <a:cubicBezTo>
                  <a:pt x="3998" y="95"/>
                  <a:pt x="4022" y="114"/>
                  <a:pt x="4043" y="136"/>
                </a:cubicBezTo>
                <a:cubicBezTo>
                  <a:pt x="4065" y="157"/>
                  <a:pt x="4084" y="181"/>
                  <a:pt x="4101" y="206"/>
                </a:cubicBezTo>
                <a:cubicBezTo>
                  <a:pt x="4118" y="231"/>
                  <a:pt x="4132" y="258"/>
                  <a:pt x="4144" y="286"/>
                </a:cubicBezTo>
                <a:cubicBezTo>
                  <a:pt x="4156" y="314"/>
                  <a:pt x="4164" y="343"/>
                  <a:pt x="4170" y="373"/>
                </a:cubicBezTo>
                <a:cubicBezTo>
                  <a:pt x="4176" y="403"/>
                  <a:pt x="4179" y="433"/>
                  <a:pt x="4179" y="464"/>
                </a:cubicBezTo>
                <a:cubicBezTo>
                  <a:pt x="4179" y="494"/>
                  <a:pt x="4176" y="524"/>
                  <a:pt x="4170" y="554"/>
                </a:cubicBezTo>
                <a:cubicBezTo>
                  <a:pt x="4164" y="584"/>
                  <a:pt x="4156" y="614"/>
                  <a:pt x="4144" y="642"/>
                </a:cubicBezTo>
                <a:cubicBezTo>
                  <a:pt x="4132" y="671"/>
                  <a:pt x="4118" y="697"/>
                  <a:pt x="4101" y="723"/>
                </a:cubicBezTo>
                <a:cubicBezTo>
                  <a:pt x="4084" y="748"/>
                  <a:pt x="4065" y="772"/>
                  <a:pt x="4043" y="793"/>
                </a:cubicBezTo>
                <a:cubicBezTo>
                  <a:pt x="4022" y="815"/>
                  <a:pt x="3998" y="834"/>
                  <a:pt x="3973" y="851"/>
                </a:cubicBezTo>
                <a:cubicBezTo>
                  <a:pt x="3948" y="868"/>
                  <a:pt x="3921" y="882"/>
                  <a:pt x="3893" y="894"/>
                </a:cubicBezTo>
                <a:cubicBezTo>
                  <a:pt x="3865" y="905"/>
                  <a:pt x="3836" y="914"/>
                  <a:pt x="3806" y="920"/>
                </a:cubicBezTo>
                <a:cubicBezTo>
                  <a:pt x="3776" y="926"/>
                  <a:pt x="3746" y="929"/>
                  <a:pt x="3715" y="929"/>
                </a:cubicBezTo>
                <a:lnTo>
                  <a:pt x="464" y="929"/>
                </a:lnTo>
                <a:cubicBezTo>
                  <a:pt x="434" y="929"/>
                  <a:pt x="404" y="926"/>
                  <a:pt x="374" y="920"/>
                </a:cubicBezTo>
                <a:cubicBezTo>
                  <a:pt x="344" y="914"/>
                  <a:pt x="315" y="905"/>
                  <a:pt x="287" y="894"/>
                </a:cubicBezTo>
                <a:cubicBezTo>
                  <a:pt x="258" y="882"/>
                  <a:pt x="232" y="868"/>
                  <a:pt x="206" y="851"/>
                </a:cubicBezTo>
                <a:cubicBezTo>
                  <a:pt x="181" y="834"/>
                  <a:pt x="158" y="815"/>
                  <a:pt x="136" y="793"/>
                </a:cubicBezTo>
                <a:cubicBezTo>
                  <a:pt x="114" y="772"/>
                  <a:pt x="95" y="748"/>
                  <a:pt x="78" y="723"/>
                </a:cubicBezTo>
                <a:cubicBezTo>
                  <a:pt x="61" y="697"/>
                  <a:pt x="47" y="671"/>
                  <a:pt x="35" y="642"/>
                </a:cubicBezTo>
                <a:cubicBezTo>
                  <a:pt x="24" y="614"/>
                  <a:pt x="15" y="584"/>
                  <a:pt x="9" y="554"/>
                </a:cubicBezTo>
                <a:cubicBezTo>
                  <a:pt x="3" y="524"/>
                  <a:pt x="0" y="494"/>
                  <a:pt x="0" y="464"/>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72" name="" descr=""/>
          <p:cNvPicPr/>
          <p:nvPr/>
        </p:nvPicPr>
        <p:blipFill>
          <a:blip r:embed="rId8"/>
          <a:stretch/>
        </p:blipFill>
        <p:spPr>
          <a:xfrm>
            <a:off x="1997280" y="4721400"/>
            <a:ext cx="166680" cy="133200"/>
          </a:xfrm>
          <a:prstGeom prst="rect">
            <a:avLst/>
          </a:prstGeom>
          <a:noFill/>
          <a:ln w="0">
            <a:noFill/>
          </a:ln>
        </p:spPr>
      </p:pic>
      <p:sp>
        <p:nvSpPr>
          <p:cNvPr id="973" name=""/>
          <p:cNvSpPr txBox="1"/>
          <p:nvPr/>
        </p:nvSpPr>
        <p:spPr>
          <a:xfrm>
            <a:off x="846720" y="4709880"/>
            <a:ext cx="80856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年で黒字転換</a:t>
            </a:r>
            <a:endParaRPr b="0" lang="en-US" sz="1050" strike="noStrike" u="none">
              <a:solidFill>
                <a:srgbClr val="000000"/>
              </a:solidFill>
              <a:effectLst/>
              <a:uFillTx/>
              <a:latin typeface="Times New Roman"/>
            </a:endParaRPr>
          </a:p>
        </p:txBody>
      </p:sp>
      <p:sp>
        <p:nvSpPr>
          <p:cNvPr id="974" name=""/>
          <p:cNvSpPr txBox="1"/>
          <p:nvPr/>
        </p:nvSpPr>
        <p:spPr>
          <a:xfrm>
            <a:off x="2200680" y="4717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975" name=""/>
          <p:cNvSpPr txBox="1"/>
          <p:nvPr/>
        </p:nvSpPr>
        <p:spPr>
          <a:xfrm>
            <a:off x="2237760" y="4709880"/>
            <a:ext cx="40320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離職率</a:t>
            </a:r>
            <a:endParaRPr b="0" lang="en-US" sz="1050" strike="noStrike" u="none">
              <a:solidFill>
                <a:srgbClr val="000000"/>
              </a:solidFill>
              <a:effectLst/>
              <a:uFillTx/>
              <a:latin typeface="Times New Roman"/>
            </a:endParaRPr>
          </a:p>
        </p:txBody>
      </p:sp>
      <p:sp>
        <p:nvSpPr>
          <p:cNvPr id="976" name=""/>
          <p:cNvSpPr/>
          <p:nvPr/>
        </p:nvSpPr>
        <p:spPr>
          <a:xfrm>
            <a:off x="3450960" y="4629600"/>
            <a:ext cx="1170360" cy="334440"/>
          </a:xfrm>
          <a:custGeom>
            <a:avLst/>
            <a:gdLst/>
            <a:ahLst/>
            <a:rect l="0" t="0" r="r" b="b"/>
            <a:pathLst>
              <a:path w="3251" h="929">
                <a:moveTo>
                  <a:pt x="0" y="464"/>
                </a:moveTo>
                <a:cubicBezTo>
                  <a:pt x="0" y="433"/>
                  <a:pt x="3" y="403"/>
                  <a:pt x="9" y="373"/>
                </a:cubicBezTo>
                <a:cubicBezTo>
                  <a:pt x="15" y="343"/>
                  <a:pt x="24" y="314"/>
                  <a:pt x="36" y="286"/>
                </a:cubicBezTo>
                <a:cubicBezTo>
                  <a:pt x="47" y="258"/>
                  <a:pt x="62" y="231"/>
                  <a:pt x="79" y="206"/>
                </a:cubicBezTo>
                <a:cubicBezTo>
                  <a:pt x="96" y="181"/>
                  <a:pt x="115" y="157"/>
                  <a:pt x="136" y="136"/>
                </a:cubicBezTo>
                <a:cubicBezTo>
                  <a:pt x="158" y="114"/>
                  <a:pt x="181" y="95"/>
                  <a:pt x="207" y="78"/>
                </a:cubicBezTo>
                <a:cubicBezTo>
                  <a:pt x="232" y="61"/>
                  <a:pt x="259" y="47"/>
                  <a:pt x="287" y="35"/>
                </a:cubicBezTo>
                <a:cubicBezTo>
                  <a:pt x="315" y="23"/>
                  <a:pt x="344" y="14"/>
                  <a:pt x="374" y="8"/>
                </a:cubicBezTo>
                <a:cubicBezTo>
                  <a:pt x="404" y="3"/>
                  <a:pt x="434" y="0"/>
                  <a:pt x="465" y="0"/>
                </a:cubicBezTo>
                <a:lnTo>
                  <a:pt x="2787" y="0"/>
                </a:lnTo>
                <a:cubicBezTo>
                  <a:pt x="2818" y="0"/>
                  <a:pt x="2848" y="3"/>
                  <a:pt x="2878" y="8"/>
                </a:cubicBezTo>
                <a:cubicBezTo>
                  <a:pt x="2908" y="14"/>
                  <a:pt x="2937" y="23"/>
                  <a:pt x="2965" y="35"/>
                </a:cubicBezTo>
                <a:cubicBezTo>
                  <a:pt x="2993" y="47"/>
                  <a:pt x="3020" y="61"/>
                  <a:pt x="3045" y="78"/>
                </a:cubicBezTo>
                <a:cubicBezTo>
                  <a:pt x="3070" y="95"/>
                  <a:pt x="3094" y="114"/>
                  <a:pt x="3115" y="136"/>
                </a:cubicBezTo>
                <a:cubicBezTo>
                  <a:pt x="3137" y="157"/>
                  <a:pt x="3156" y="181"/>
                  <a:pt x="3173" y="206"/>
                </a:cubicBezTo>
                <a:cubicBezTo>
                  <a:pt x="3190" y="231"/>
                  <a:pt x="3204" y="258"/>
                  <a:pt x="3216" y="286"/>
                </a:cubicBezTo>
                <a:cubicBezTo>
                  <a:pt x="3228" y="314"/>
                  <a:pt x="3236" y="343"/>
                  <a:pt x="3242" y="373"/>
                </a:cubicBezTo>
                <a:cubicBezTo>
                  <a:pt x="3248" y="403"/>
                  <a:pt x="3251" y="433"/>
                  <a:pt x="3251" y="464"/>
                </a:cubicBezTo>
                <a:cubicBezTo>
                  <a:pt x="3251" y="494"/>
                  <a:pt x="3248" y="524"/>
                  <a:pt x="3242" y="554"/>
                </a:cubicBezTo>
                <a:cubicBezTo>
                  <a:pt x="3236" y="584"/>
                  <a:pt x="3228" y="614"/>
                  <a:pt x="3216" y="642"/>
                </a:cubicBezTo>
                <a:cubicBezTo>
                  <a:pt x="3204" y="671"/>
                  <a:pt x="3190" y="697"/>
                  <a:pt x="3173" y="723"/>
                </a:cubicBezTo>
                <a:cubicBezTo>
                  <a:pt x="3156" y="748"/>
                  <a:pt x="3137" y="772"/>
                  <a:pt x="3115" y="793"/>
                </a:cubicBezTo>
                <a:cubicBezTo>
                  <a:pt x="3094" y="815"/>
                  <a:pt x="3070" y="834"/>
                  <a:pt x="3045" y="851"/>
                </a:cubicBezTo>
                <a:cubicBezTo>
                  <a:pt x="3020" y="868"/>
                  <a:pt x="2993" y="882"/>
                  <a:pt x="2965" y="894"/>
                </a:cubicBezTo>
                <a:cubicBezTo>
                  <a:pt x="2937" y="905"/>
                  <a:pt x="2908" y="914"/>
                  <a:pt x="2878" y="920"/>
                </a:cubicBezTo>
                <a:cubicBezTo>
                  <a:pt x="2848" y="926"/>
                  <a:pt x="2818" y="929"/>
                  <a:pt x="2787" y="929"/>
                </a:cubicBezTo>
                <a:lnTo>
                  <a:pt x="465" y="929"/>
                </a:lnTo>
                <a:cubicBezTo>
                  <a:pt x="434" y="929"/>
                  <a:pt x="404" y="926"/>
                  <a:pt x="374" y="920"/>
                </a:cubicBezTo>
                <a:cubicBezTo>
                  <a:pt x="344" y="914"/>
                  <a:pt x="315" y="905"/>
                  <a:pt x="287" y="894"/>
                </a:cubicBezTo>
                <a:cubicBezTo>
                  <a:pt x="259" y="882"/>
                  <a:pt x="232" y="868"/>
                  <a:pt x="207" y="851"/>
                </a:cubicBezTo>
                <a:cubicBezTo>
                  <a:pt x="181" y="834"/>
                  <a:pt x="158" y="815"/>
                  <a:pt x="136" y="793"/>
                </a:cubicBezTo>
                <a:cubicBezTo>
                  <a:pt x="115" y="772"/>
                  <a:pt x="96" y="748"/>
                  <a:pt x="79" y="723"/>
                </a:cubicBezTo>
                <a:cubicBezTo>
                  <a:pt x="62" y="697"/>
                  <a:pt x="47" y="671"/>
                  <a:pt x="36" y="642"/>
                </a:cubicBezTo>
                <a:cubicBezTo>
                  <a:pt x="24" y="614"/>
                  <a:pt x="15" y="584"/>
                  <a:pt x="9" y="554"/>
                </a:cubicBezTo>
                <a:cubicBezTo>
                  <a:pt x="3" y="524"/>
                  <a:pt x="0" y="494"/>
                  <a:pt x="0" y="464"/>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77" name="" descr=""/>
          <p:cNvPicPr/>
          <p:nvPr/>
        </p:nvPicPr>
        <p:blipFill>
          <a:blip r:embed="rId9"/>
          <a:stretch/>
        </p:blipFill>
        <p:spPr>
          <a:xfrm>
            <a:off x="3584880" y="4721400"/>
            <a:ext cx="166680" cy="133200"/>
          </a:xfrm>
          <a:prstGeom prst="rect">
            <a:avLst/>
          </a:prstGeom>
          <a:noFill/>
          <a:ln w="0">
            <a:noFill/>
          </a:ln>
        </p:spPr>
      </p:pic>
      <p:sp>
        <p:nvSpPr>
          <p:cNvPr id="978" name=""/>
          <p:cNvSpPr txBox="1"/>
          <p:nvPr/>
        </p:nvSpPr>
        <p:spPr>
          <a:xfrm>
            <a:off x="2638800" y="4717440"/>
            <a:ext cx="59724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40%→3%</a:t>
            </a:r>
            <a:endParaRPr b="0" lang="en-US" sz="1050" strike="noStrike" u="none">
              <a:solidFill>
                <a:srgbClr val="000000"/>
              </a:solidFill>
              <a:effectLst/>
              <a:uFillTx/>
              <a:latin typeface="Times New Roman"/>
            </a:endParaRPr>
          </a:p>
        </p:txBody>
      </p:sp>
      <p:sp>
        <p:nvSpPr>
          <p:cNvPr id="979" name=""/>
          <p:cNvSpPr txBox="1"/>
          <p:nvPr/>
        </p:nvSpPr>
        <p:spPr>
          <a:xfrm>
            <a:off x="3785040" y="4717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980" name=""/>
          <p:cNvSpPr/>
          <p:nvPr/>
        </p:nvSpPr>
        <p:spPr>
          <a:xfrm>
            <a:off x="434520" y="5047200"/>
            <a:ext cx="1404000" cy="334800"/>
          </a:xfrm>
          <a:custGeom>
            <a:avLst/>
            <a:gdLst/>
            <a:ahLst/>
            <a:rect l="0" t="0" r="r" b="b"/>
            <a:pathLst>
              <a:path w="3900" h="930">
                <a:moveTo>
                  <a:pt x="0" y="465"/>
                </a:moveTo>
                <a:cubicBezTo>
                  <a:pt x="0" y="435"/>
                  <a:pt x="3" y="405"/>
                  <a:pt x="8" y="375"/>
                </a:cubicBezTo>
                <a:cubicBezTo>
                  <a:pt x="14" y="344"/>
                  <a:pt x="23" y="315"/>
                  <a:pt x="35" y="287"/>
                </a:cubicBezTo>
                <a:cubicBezTo>
                  <a:pt x="47" y="259"/>
                  <a:pt x="61" y="232"/>
                  <a:pt x="78" y="207"/>
                </a:cubicBezTo>
                <a:cubicBezTo>
                  <a:pt x="95" y="181"/>
                  <a:pt x="114" y="158"/>
                  <a:pt x="136" y="136"/>
                </a:cubicBezTo>
                <a:cubicBezTo>
                  <a:pt x="157" y="115"/>
                  <a:pt x="181" y="95"/>
                  <a:pt x="206" y="78"/>
                </a:cubicBezTo>
                <a:cubicBezTo>
                  <a:pt x="231" y="61"/>
                  <a:pt x="258" y="47"/>
                  <a:pt x="286" y="36"/>
                </a:cubicBezTo>
                <a:cubicBezTo>
                  <a:pt x="314" y="24"/>
                  <a:pt x="343" y="15"/>
                  <a:pt x="373" y="9"/>
                </a:cubicBezTo>
                <a:cubicBezTo>
                  <a:pt x="403" y="3"/>
                  <a:pt x="433" y="0"/>
                  <a:pt x="464" y="0"/>
                </a:cubicBezTo>
                <a:lnTo>
                  <a:pt x="3436" y="0"/>
                </a:lnTo>
                <a:cubicBezTo>
                  <a:pt x="3467" y="0"/>
                  <a:pt x="3497" y="3"/>
                  <a:pt x="3527" y="9"/>
                </a:cubicBezTo>
                <a:cubicBezTo>
                  <a:pt x="3557" y="15"/>
                  <a:pt x="3586" y="24"/>
                  <a:pt x="3614" y="36"/>
                </a:cubicBezTo>
                <a:cubicBezTo>
                  <a:pt x="3642" y="47"/>
                  <a:pt x="3669" y="61"/>
                  <a:pt x="3694" y="78"/>
                </a:cubicBezTo>
                <a:cubicBezTo>
                  <a:pt x="3719" y="95"/>
                  <a:pt x="3743" y="115"/>
                  <a:pt x="3764" y="136"/>
                </a:cubicBezTo>
                <a:cubicBezTo>
                  <a:pt x="3786" y="158"/>
                  <a:pt x="3805" y="181"/>
                  <a:pt x="3822" y="207"/>
                </a:cubicBezTo>
                <a:cubicBezTo>
                  <a:pt x="3839" y="232"/>
                  <a:pt x="3853" y="259"/>
                  <a:pt x="3865" y="287"/>
                </a:cubicBezTo>
                <a:cubicBezTo>
                  <a:pt x="3877" y="315"/>
                  <a:pt x="3886" y="344"/>
                  <a:pt x="3891" y="375"/>
                </a:cubicBezTo>
                <a:cubicBezTo>
                  <a:pt x="3897" y="405"/>
                  <a:pt x="3900" y="435"/>
                  <a:pt x="3900" y="465"/>
                </a:cubicBezTo>
                <a:cubicBezTo>
                  <a:pt x="3900" y="496"/>
                  <a:pt x="3897" y="526"/>
                  <a:pt x="3891" y="556"/>
                </a:cubicBezTo>
                <a:cubicBezTo>
                  <a:pt x="3886" y="586"/>
                  <a:pt x="3877" y="615"/>
                  <a:pt x="3865" y="643"/>
                </a:cubicBezTo>
                <a:cubicBezTo>
                  <a:pt x="3853" y="671"/>
                  <a:pt x="3839" y="698"/>
                  <a:pt x="3822" y="723"/>
                </a:cubicBezTo>
                <a:cubicBezTo>
                  <a:pt x="3805" y="749"/>
                  <a:pt x="3786" y="772"/>
                  <a:pt x="3764" y="794"/>
                </a:cubicBezTo>
                <a:cubicBezTo>
                  <a:pt x="3743" y="815"/>
                  <a:pt x="3719" y="835"/>
                  <a:pt x="3694" y="851"/>
                </a:cubicBezTo>
                <a:cubicBezTo>
                  <a:pt x="3669" y="868"/>
                  <a:pt x="3642" y="883"/>
                  <a:pt x="3614" y="894"/>
                </a:cubicBezTo>
                <a:cubicBezTo>
                  <a:pt x="3586" y="906"/>
                  <a:pt x="3557" y="915"/>
                  <a:pt x="3527" y="921"/>
                </a:cubicBezTo>
                <a:cubicBezTo>
                  <a:pt x="3497" y="927"/>
                  <a:pt x="3467" y="930"/>
                  <a:pt x="3436" y="930"/>
                </a:cubicBezTo>
                <a:lnTo>
                  <a:pt x="464" y="930"/>
                </a:lnTo>
                <a:cubicBezTo>
                  <a:pt x="433" y="930"/>
                  <a:pt x="403" y="927"/>
                  <a:pt x="373" y="921"/>
                </a:cubicBezTo>
                <a:cubicBezTo>
                  <a:pt x="343" y="915"/>
                  <a:pt x="314" y="906"/>
                  <a:pt x="286" y="894"/>
                </a:cubicBezTo>
                <a:cubicBezTo>
                  <a:pt x="258" y="883"/>
                  <a:pt x="231" y="868"/>
                  <a:pt x="206" y="851"/>
                </a:cubicBezTo>
                <a:cubicBezTo>
                  <a:pt x="181" y="835"/>
                  <a:pt x="157" y="815"/>
                  <a:pt x="136" y="794"/>
                </a:cubicBezTo>
                <a:cubicBezTo>
                  <a:pt x="114" y="772"/>
                  <a:pt x="95" y="749"/>
                  <a:pt x="78" y="723"/>
                </a:cubicBezTo>
                <a:cubicBezTo>
                  <a:pt x="61" y="698"/>
                  <a:pt x="47" y="671"/>
                  <a:pt x="35" y="643"/>
                </a:cubicBezTo>
                <a:cubicBezTo>
                  <a:pt x="23" y="615"/>
                  <a:pt x="14" y="586"/>
                  <a:pt x="8" y="556"/>
                </a:cubicBezTo>
                <a:cubicBezTo>
                  <a:pt x="3" y="526"/>
                  <a:pt x="0" y="496"/>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81" name="" descr=""/>
          <p:cNvPicPr/>
          <p:nvPr/>
        </p:nvPicPr>
        <p:blipFill>
          <a:blip r:embed="rId10"/>
          <a:stretch/>
        </p:blipFill>
        <p:spPr>
          <a:xfrm>
            <a:off x="568080" y="5139360"/>
            <a:ext cx="133200" cy="133200"/>
          </a:xfrm>
          <a:prstGeom prst="rect">
            <a:avLst/>
          </a:prstGeom>
          <a:noFill/>
          <a:ln w="0">
            <a:noFill/>
          </a:ln>
        </p:spPr>
      </p:pic>
      <p:sp>
        <p:nvSpPr>
          <p:cNvPr id="982" name=""/>
          <p:cNvSpPr txBox="1"/>
          <p:nvPr/>
        </p:nvSpPr>
        <p:spPr>
          <a:xfrm>
            <a:off x="3822120" y="4709880"/>
            <a:ext cx="67140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業務効率化</a:t>
            </a:r>
            <a:endParaRPr b="0" lang="en-US" sz="1050" strike="noStrike" u="none">
              <a:solidFill>
                <a:srgbClr val="000000"/>
              </a:solidFill>
              <a:effectLst/>
              <a:uFillTx/>
              <a:latin typeface="Times New Roman"/>
            </a:endParaRPr>
          </a:p>
        </p:txBody>
      </p:sp>
      <p:sp>
        <p:nvSpPr>
          <p:cNvPr id="983" name=""/>
          <p:cNvSpPr txBox="1"/>
          <p:nvPr/>
        </p:nvSpPr>
        <p:spPr>
          <a:xfrm>
            <a:off x="735480" y="51354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984" name=""/>
          <p:cNvSpPr/>
          <p:nvPr/>
        </p:nvSpPr>
        <p:spPr>
          <a:xfrm>
            <a:off x="1922040" y="5047200"/>
            <a:ext cx="2231280" cy="334800"/>
          </a:xfrm>
          <a:custGeom>
            <a:avLst/>
            <a:gdLst/>
            <a:ahLst/>
            <a:rect l="0" t="0" r="r" b="b"/>
            <a:pathLst>
              <a:path w="6198" h="930">
                <a:moveTo>
                  <a:pt x="0" y="465"/>
                </a:moveTo>
                <a:cubicBezTo>
                  <a:pt x="0" y="435"/>
                  <a:pt x="2" y="405"/>
                  <a:pt x="8" y="375"/>
                </a:cubicBezTo>
                <a:cubicBezTo>
                  <a:pt x="14" y="344"/>
                  <a:pt x="23" y="315"/>
                  <a:pt x="35" y="287"/>
                </a:cubicBezTo>
                <a:cubicBezTo>
                  <a:pt x="47" y="259"/>
                  <a:pt x="61" y="232"/>
                  <a:pt x="78" y="207"/>
                </a:cubicBezTo>
                <a:cubicBezTo>
                  <a:pt x="95" y="181"/>
                  <a:pt x="114" y="158"/>
                  <a:pt x="135" y="136"/>
                </a:cubicBezTo>
                <a:cubicBezTo>
                  <a:pt x="157" y="115"/>
                  <a:pt x="180" y="95"/>
                  <a:pt x="206" y="78"/>
                </a:cubicBezTo>
                <a:cubicBezTo>
                  <a:pt x="231" y="61"/>
                  <a:pt x="258" y="47"/>
                  <a:pt x="286" y="36"/>
                </a:cubicBezTo>
                <a:cubicBezTo>
                  <a:pt x="314" y="24"/>
                  <a:pt x="343" y="15"/>
                  <a:pt x="373" y="9"/>
                </a:cubicBezTo>
                <a:cubicBezTo>
                  <a:pt x="403" y="3"/>
                  <a:pt x="433" y="0"/>
                  <a:pt x="464" y="0"/>
                </a:cubicBezTo>
                <a:lnTo>
                  <a:pt x="5734" y="0"/>
                </a:lnTo>
                <a:cubicBezTo>
                  <a:pt x="5765" y="0"/>
                  <a:pt x="5795" y="3"/>
                  <a:pt x="5825" y="9"/>
                </a:cubicBezTo>
                <a:cubicBezTo>
                  <a:pt x="5855" y="15"/>
                  <a:pt x="5884" y="24"/>
                  <a:pt x="5912" y="36"/>
                </a:cubicBezTo>
                <a:cubicBezTo>
                  <a:pt x="5940" y="47"/>
                  <a:pt x="5967" y="61"/>
                  <a:pt x="5992" y="78"/>
                </a:cubicBezTo>
                <a:cubicBezTo>
                  <a:pt x="6017" y="95"/>
                  <a:pt x="6041" y="115"/>
                  <a:pt x="6062" y="136"/>
                </a:cubicBezTo>
                <a:cubicBezTo>
                  <a:pt x="6084" y="158"/>
                  <a:pt x="6103" y="181"/>
                  <a:pt x="6120" y="207"/>
                </a:cubicBezTo>
                <a:cubicBezTo>
                  <a:pt x="6137" y="232"/>
                  <a:pt x="6151" y="259"/>
                  <a:pt x="6163" y="287"/>
                </a:cubicBezTo>
                <a:cubicBezTo>
                  <a:pt x="6175" y="315"/>
                  <a:pt x="6184" y="344"/>
                  <a:pt x="6189" y="375"/>
                </a:cubicBezTo>
                <a:cubicBezTo>
                  <a:pt x="6195" y="405"/>
                  <a:pt x="6198" y="435"/>
                  <a:pt x="6198" y="465"/>
                </a:cubicBezTo>
                <a:cubicBezTo>
                  <a:pt x="6198" y="496"/>
                  <a:pt x="6195" y="526"/>
                  <a:pt x="6189" y="556"/>
                </a:cubicBezTo>
                <a:cubicBezTo>
                  <a:pt x="6184" y="586"/>
                  <a:pt x="6175" y="615"/>
                  <a:pt x="6163" y="643"/>
                </a:cubicBezTo>
                <a:cubicBezTo>
                  <a:pt x="6151" y="671"/>
                  <a:pt x="6137" y="698"/>
                  <a:pt x="6120" y="723"/>
                </a:cubicBezTo>
                <a:cubicBezTo>
                  <a:pt x="6103" y="749"/>
                  <a:pt x="6084" y="772"/>
                  <a:pt x="6062" y="794"/>
                </a:cubicBezTo>
                <a:cubicBezTo>
                  <a:pt x="6041" y="815"/>
                  <a:pt x="6017" y="835"/>
                  <a:pt x="5992" y="851"/>
                </a:cubicBezTo>
                <a:cubicBezTo>
                  <a:pt x="5967" y="868"/>
                  <a:pt x="5940" y="883"/>
                  <a:pt x="5912" y="894"/>
                </a:cubicBezTo>
                <a:cubicBezTo>
                  <a:pt x="5884" y="906"/>
                  <a:pt x="5855" y="915"/>
                  <a:pt x="5825" y="921"/>
                </a:cubicBezTo>
                <a:cubicBezTo>
                  <a:pt x="5795" y="927"/>
                  <a:pt x="5765" y="930"/>
                  <a:pt x="5734" y="930"/>
                </a:cubicBezTo>
                <a:lnTo>
                  <a:pt x="464" y="930"/>
                </a:lnTo>
                <a:cubicBezTo>
                  <a:pt x="433" y="930"/>
                  <a:pt x="403" y="927"/>
                  <a:pt x="373" y="921"/>
                </a:cubicBezTo>
                <a:cubicBezTo>
                  <a:pt x="343" y="915"/>
                  <a:pt x="314" y="906"/>
                  <a:pt x="286" y="894"/>
                </a:cubicBezTo>
                <a:cubicBezTo>
                  <a:pt x="258" y="883"/>
                  <a:pt x="231" y="868"/>
                  <a:pt x="206" y="851"/>
                </a:cubicBezTo>
                <a:cubicBezTo>
                  <a:pt x="180" y="835"/>
                  <a:pt x="157" y="815"/>
                  <a:pt x="135" y="794"/>
                </a:cubicBezTo>
                <a:cubicBezTo>
                  <a:pt x="114" y="772"/>
                  <a:pt x="95" y="749"/>
                  <a:pt x="78" y="723"/>
                </a:cubicBezTo>
                <a:cubicBezTo>
                  <a:pt x="61" y="698"/>
                  <a:pt x="47" y="671"/>
                  <a:pt x="35" y="643"/>
                </a:cubicBezTo>
                <a:cubicBezTo>
                  <a:pt x="23" y="615"/>
                  <a:pt x="14" y="586"/>
                  <a:pt x="8" y="556"/>
                </a:cubicBezTo>
                <a:cubicBezTo>
                  <a:pt x="2" y="526"/>
                  <a:pt x="0" y="496"/>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85" name="" descr=""/>
          <p:cNvPicPr/>
          <p:nvPr/>
        </p:nvPicPr>
        <p:blipFill>
          <a:blip r:embed="rId11"/>
          <a:stretch/>
        </p:blipFill>
        <p:spPr>
          <a:xfrm>
            <a:off x="2055600" y="5139360"/>
            <a:ext cx="150120" cy="133200"/>
          </a:xfrm>
          <a:prstGeom prst="rect">
            <a:avLst/>
          </a:prstGeom>
          <a:noFill/>
          <a:ln w="0">
            <a:noFill/>
          </a:ln>
        </p:spPr>
      </p:pic>
      <p:sp>
        <p:nvSpPr>
          <p:cNvPr id="986" name=""/>
          <p:cNvSpPr txBox="1"/>
          <p:nvPr/>
        </p:nvSpPr>
        <p:spPr>
          <a:xfrm>
            <a:off x="772560" y="5127480"/>
            <a:ext cx="93960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顧客満足度向上</a:t>
            </a:r>
            <a:endParaRPr b="0" lang="en-US" sz="1050" strike="noStrike" u="none">
              <a:solidFill>
                <a:srgbClr val="000000"/>
              </a:solidFill>
              <a:effectLst/>
              <a:uFillTx/>
              <a:latin typeface="Times New Roman"/>
            </a:endParaRPr>
          </a:p>
        </p:txBody>
      </p:sp>
      <p:sp>
        <p:nvSpPr>
          <p:cNvPr id="987" name=""/>
          <p:cNvSpPr txBox="1"/>
          <p:nvPr/>
        </p:nvSpPr>
        <p:spPr>
          <a:xfrm>
            <a:off x="2243520" y="51354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988" name=""/>
          <p:cNvSpPr/>
          <p:nvPr/>
        </p:nvSpPr>
        <p:spPr>
          <a:xfrm>
            <a:off x="5548680" y="1069560"/>
            <a:ext cx="4880520" cy="4011480"/>
          </a:xfrm>
          <a:custGeom>
            <a:avLst/>
            <a:gdLst/>
            <a:ahLst/>
            <a:rect l="0" t="0" r="r" b="b"/>
            <a:pathLst>
              <a:path w="13557" h="11143">
                <a:moveTo>
                  <a:pt x="0" y="10911"/>
                </a:moveTo>
                <a:lnTo>
                  <a:pt x="0" y="232"/>
                </a:lnTo>
                <a:cubicBezTo>
                  <a:pt x="0" y="217"/>
                  <a:pt x="1" y="202"/>
                  <a:pt x="4" y="187"/>
                </a:cubicBezTo>
                <a:cubicBezTo>
                  <a:pt x="7" y="172"/>
                  <a:pt x="12" y="157"/>
                  <a:pt x="18" y="143"/>
                </a:cubicBezTo>
                <a:cubicBezTo>
                  <a:pt x="23" y="129"/>
                  <a:pt x="31" y="116"/>
                  <a:pt x="39" y="103"/>
                </a:cubicBezTo>
                <a:cubicBezTo>
                  <a:pt x="48" y="90"/>
                  <a:pt x="57" y="79"/>
                  <a:pt x="68" y="68"/>
                </a:cubicBezTo>
                <a:cubicBezTo>
                  <a:pt x="79" y="57"/>
                  <a:pt x="90" y="47"/>
                  <a:pt x="103" y="39"/>
                </a:cubicBezTo>
                <a:cubicBezTo>
                  <a:pt x="116" y="30"/>
                  <a:pt x="129" y="23"/>
                  <a:pt x="143" y="17"/>
                </a:cubicBezTo>
                <a:cubicBezTo>
                  <a:pt x="157" y="12"/>
                  <a:pt x="172" y="7"/>
                  <a:pt x="187" y="4"/>
                </a:cubicBezTo>
                <a:cubicBezTo>
                  <a:pt x="202" y="1"/>
                  <a:pt x="217" y="0"/>
                  <a:pt x="232" y="0"/>
                </a:cubicBezTo>
                <a:lnTo>
                  <a:pt x="13325" y="0"/>
                </a:lnTo>
                <a:cubicBezTo>
                  <a:pt x="13341" y="0"/>
                  <a:pt x="13356" y="1"/>
                  <a:pt x="13371" y="4"/>
                </a:cubicBezTo>
                <a:cubicBezTo>
                  <a:pt x="13385" y="7"/>
                  <a:pt x="13400" y="12"/>
                  <a:pt x="13414" y="17"/>
                </a:cubicBezTo>
                <a:cubicBezTo>
                  <a:pt x="13428" y="23"/>
                  <a:pt x="13442" y="30"/>
                  <a:pt x="13454" y="39"/>
                </a:cubicBezTo>
                <a:cubicBezTo>
                  <a:pt x="13467" y="47"/>
                  <a:pt x="13479" y="57"/>
                  <a:pt x="13489" y="68"/>
                </a:cubicBezTo>
                <a:cubicBezTo>
                  <a:pt x="13500" y="79"/>
                  <a:pt x="13510" y="90"/>
                  <a:pt x="13518" y="103"/>
                </a:cubicBezTo>
                <a:cubicBezTo>
                  <a:pt x="13527" y="116"/>
                  <a:pt x="13534" y="129"/>
                  <a:pt x="13540" y="143"/>
                </a:cubicBezTo>
                <a:cubicBezTo>
                  <a:pt x="13546" y="157"/>
                  <a:pt x="13550" y="172"/>
                  <a:pt x="13553" y="187"/>
                </a:cubicBezTo>
                <a:cubicBezTo>
                  <a:pt x="13556" y="202"/>
                  <a:pt x="13557" y="217"/>
                  <a:pt x="13557" y="232"/>
                </a:cubicBezTo>
                <a:lnTo>
                  <a:pt x="13557" y="10911"/>
                </a:lnTo>
                <a:cubicBezTo>
                  <a:pt x="13557" y="10926"/>
                  <a:pt x="13556" y="10941"/>
                  <a:pt x="13553" y="10956"/>
                </a:cubicBezTo>
                <a:cubicBezTo>
                  <a:pt x="13550" y="10971"/>
                  <a:pt x="13546" y="10986"/>
                  <a:pt x="13540" y="11000"/>
                </a:cubicBezTo>
                <a:cubicBezTo>
                  <a:pt x="13534" y="11014"/>
                  <a:pt x="13527" y="11027"/>
                  <a:pt x="13518" y="11040"/>
                </a:cubicBezTo>
                <a:cubicBezTo>
                  <a:pt x="13510" y="11053"/>
                  <a:pt x="13500" y="11064"/>
                  <a:pt x="13489" y="11075"/>
                </a:cubicBezTo>
                <a:cubicBezTo>
                  <a:pt x="13479" y="11086"/>
                  <a:pt x="13467" y="11095"/>
                  <a:pt x="13454" y="11104"/>
                </a:cubicBezTo>
                <a:cubicBezTo>
                  <a:pt x="13442" y="11112"/>
                  <a:pt x="13428" y="11120"/>
                  <a:pt x="13414" y="11125"/>
                </a:cubicBezTo>
                <a:cubicBezTo>
                  <a:pt x="13400" y="11131"/>
                  <a:pt x="13385" y="11136"/>
                  <a:pt x="13371" y="11139"/>
                </a:cubicBezTo>
                <a:cubicBezTo>
                  <a:pt x="13356" y="11142"/>
                  <a:pt x="13341" y="11143"/>
                  <a:pt x="13325" y="11143"/>
                </a:cubicBezTo>
                <a:lnTo>
                  <a:pt x="232" y="11143"/>
                </a:lnTo>
                <a:cubicBezTo>
                  <a:pt x="217" y="11143"/>
                  <a:pt x="202" y="11142"/>
                  <a:pt x="187" y="11139"/>
                </a:cubicBezTo>
                <a:cubicBezTo>
                  <a:pt x="172" y="11136"/>
                  <a:pt x="157" y="11131"/>
                  <a:pt x="143" y="11125"/>
                </a:cubicBezTo>
                <a:cubicBezTo>
                  <a:pt x="129" y="11120"/>
                  <a:pt x="116" y="11112"/>
                  <a:pt x="103" y="11104"/>
                </a:cubicBezTo>
                <a:cubicBezTo>
                  <a:pt x="90" y="11095"/>
                  <a:pt x="79" y="11086"/>
                  <a:pt x="68" y="11075"/>
                </a:cubicBezTo>
                <a:cubicBezTo>
                  <a:pt x="57" y="11064"/>
                  <a:pt x="48" y="11053"/>
                  <a:pt x="39" y="11040"/>
                </a:cubicBezTo>
                <a:cubicBezTo>
                  <a:pt x="31" y="11027"/>
                  <a:pt x="23" y="11014"/>
                  <a:pt x="18" y="11000"/>
                </a:cubicBezTo>
                <a:cubicBezTo>
                  <a:pt x="12" y="10986"/>
                  <a:pt x="7" y="10971"/>
                  <a:pt x="4" y="10956"/>
                </a:cubicBezTo>
                <a:cubicBezTo>
                  <a:pt x="1" y="10941"/>
                  <a:pt x="0" y="10926"/>
                  <a:pt x="0" y="1091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89" name=""/>
          <p:cNvSpPr/>
          <p:nvPr/>
        </p:nvSpPr>
        <p:spPr>
          <a:xfrm>
            <a:off x="5548680" y="1069560"/>
            <a:ext cx="4880520" cy="534960"/>
          </a:xfrm>
          <a:custGeom>
            <a:avLst/>
            <a:gdLst/>
            <a:ahLst/>
            <a:rect l="0" t="0" r="r" b="b"/>
            <a:pathLst>
              <a:path w="13557" h="1486">
                <a:moveTo>
                  <a:pt x="0" y="1486"/>
                </a:moveTo>
                <a:lnTo>
                  <a:pt x="0" y="232"/>
                </a:lnTo>
                <a:cubicBezTo>
                  <a:pt x="0" y="217"/>
                  <a:pt x="1" y="202"/>
                  <a:pt x="4" y="187"/>
                </a:cubicBezTo>
                <a:cubicBezTo>
                  <a:pt x="7" y="172"/>
                  <a:pt x="12" y="157"/>
                  <a:pt x="18" y="143"/>
                </a:cubicBezTo>
                <a:cubicBezTo>
                  <a:pt x="23" y="129"/>
                  <a:pt x="31" y="116"/>
                  <a:pt x="39" y="103"/>
                </a:cubicBezTo>
                <a:cubicBezTo>
                  <a:pt x="48" y="90"/>
                  <a:pt x="57" y="79"/>
                  <a:pt x="68" y="68"/>
                </a:cubicBezTo>
                <a:cubicBezTo>
                  <a:pt x="79" y="57"/>
                  <a:pt x="90" y="47"/>
                  <a:pt x="103" y="39"/>
                </a:cubicBezTo>
                <a:cubicBezTo>
                  <a:pt x="116" y="30"/>
                  <a:pt x="129" y="23"/>
                  <a:pt x="143" y="17"/>
                </a:cubicBezTo>
                <a:cubicBezTo>
                  <a:pt x="157" y="12"/>
                  <a:pt x="172" y="7"/>
                  <a:pt x="187" y="4"/>
                </a:cubicBezTo>
                <a:cubicBezTo>
                  <a:pt x="202" y="1"/>
                  <a:pt x="217" y="0"/>
                  <a:pt x="232" y="0"/>
                </a:cubicBezTo>
                <a:lnTo>
                  <a:pt x="13325" y="0"/>
                </a:lnTo>
                <a:cubicBezTo>
                  <a:pt x="13341" y="0"/>
                  <a:pt x="13356" y="1"/>
                  <a:pt x="13371" y="4"/>
                </a:cubicBezTo>
                <a:cubicBezTo>
                  <a:pt x="13385" y="7"/>
                  <a:pt x="13400" y="12"/>
                  <a:pt x="13414" y="17"/>
                </a:cubicBezTo>
                <a:cubicBezTo>
                  <a:pt x="13428" y="23"/>
                  <a:pt x="13442" y="30"/>
                  <a:pt x="13454" y="39"/>
                </a:cubicBezTo>
                <a:cubicBezTo>
                  <a:pt x="13467" y="47"/>
                  <a:pt x="13479" y="57"/>
                  <a:pt x="13489" y="68"/>
                </a:cubicBezTo>
                <a:cubicBezTo>
                  <a:pt x="13500" y="79"/>
                  <a:pt x="13510" y="90"/>
                  <a:pt x="13518" y="103"/>
                </a:cubicBezTo>
                <a:cubicBezTo>
                  <a:pt x="13527" y="116"/>
                  <a:pt x="13534" y="129"/>
                  <a:pt x="13540" y="143"/>
                </a:cubicBezTo>
                <a:cubicBezTo>
                  <a:pt x="13546" y="157"/>
                  <a:pt x="13550" y="172"/>
                  <a:pt x="13553" y="187"/>
                </a:cubicBezTo>
                <a:cubicBezTo>
                  <a:pt x="13556" y="202"/>
                  <a:pt x="13557" y="217"/>
                  <a:pt x="13557" y="232"/>
                </a:cubicBezTo>
                <a:lnTo>
                  <a:pt x="13557" y="1486"/>
                </a:lnTo>
                <a:lnTo>
                  <a:pt x="0" y="1486"/>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990" name=""/>
          <p:cNvSpPr/>
          <p:nvPr/>
        </p:nvSpPr>
        <p:spPr>
          <a:xfrm>
            <a:off x="5715720" y="2072160"/>
            <a:ext cx="25560" cy="234360"/>
          </a:xfrm>
          <a:custGeom>
            <a:avLst/>
            <a:gdLst/>
            <a:ahLst/>
            <a:rect l="0" t="0" r="r" b="b"/>
            <a:pathLst>
              <a:path w="71" h="651">
                <a:moveTo>
                  <a:pt x="0" y="0"/>
                </a:moveTo>
                <a:lnTo>
                  <a:pt x="71" y="0"/>
                </a:lnTo>
                <a:lnTo>
                  <a:pt x="71" y="651"/>
                </a:lnTo>
                <a:lnTo>
                  <a:pt x="0" y="65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91" name=""/>
          <p:cNvSpPr/>
          <p:nvPr/>
        </p:nvSpPr>
        <p:spPr>
          <a:xfrm>
            <a:off x="5715720" y="2389680"/>
            <a:ext cx="25560" cy="234360"/>
          </a:xfrm>
          <a:custGeom>
            <a:avLst/>
            <a:gdLst/>
            <a:ahLst/>
            <a:rect l="0" t="0" r="r" b="b"/>
            <a:pathLst>
              <a:path w="71" h="651">
                <a:moveTo>
                  <a:pt x="0" y="0"/>
                </a:moveTo>
                <a:lnTo>
                  <a:pt x="71" y="0"/>
                </a:lnTo>
                <a:lnTo>
                  <a:pt x="71" y="651"/>
                </a:lnTo>
                <a:lnTo>
                  <a:pt x="0" y="65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92" name=""/>
          <p:cNvSpPr/>
          <p:nvPr/>
        </p:nvSpPr>
        <p:spPr>
          <a:xfrm>
            <a:off x="5715720" y="2707560"/>
            <a:ext cx="25560" cy="234000"/>
          </a:xfrm>
          <a:custGeom>
            <a:avLst/>
            <a:gdLst/>
            <a:ahLst/>
            <a:rect l="0" t="0" r="r" b="b"/>
            <a:pathLst>
              <a:path w="71" h="650">
                <a:moveTo>
                  <a:pt x="0" y="0"/>
                </a:moveTo>
                <a:lnTo>
                  <a:pt x="71" y="0"/>
                </a:lnTo>
                <a:lnTo>
                  <a:pt x="71" y="650"/>
                </a:lnTo>
                <a:lnTo>
                  <a:pt x="0" y="65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993" name=""/>
          <p:cNvSpPr/>
          <p:nvPr/>
        </p:nvSpPr>
        <p:spPr>
          <a:xfrm>
            <a:off x="5715720" y="3376080"/>
            <a:ext cx="25560" cy="234360"/>
          </a:xfrm>
          <a:custGeom>
            <a:avLst/>
            <a:gdLst/>
            <a:ahLst/>
            <a:rect l="0" t="0" r="r" b="b"/>
            <a:pathLst>
              <a:path w="71" h="651">
                <a:moveTo>
                  <a:pt x="0" y="0"/>
                </a:moveTo>
                <a:lnTo>
                  <a:pt x="71" y="0"/>
                </a:lnTo>
                <a:lnTo>
                  <a:pt x="71" y="651"/>
                </a:lnTo>
                <a:lnTo>
                  <a:pt x="0" y="6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994" name=""/>
          <p:cNvSpPr/>
          <p:nvPr/>
        </p:nvSpPr>
        <p:spPr>
          <a:xfrm>
            <a:off x="5715720" y="3693600"/>
            <a:ext cx="25560" cy="234360"/>
          </a:xfrm>
          <a:custGeom>
            <a:avLst/>
            <a:gdLst/>
            <a:ahLst/>
            <a:rect l="0" t="0" r="r" b="b"/>
            <a:pathLst>
              <a:path w="71" h="651">
                <a:moveTo>
                  <a:pt x="0" y="0"/>
                </a:moveTo>
                <a:lnTo>
                  <a:pt x="71" y="0"/>
                </a:lnTo>
                <a:lnTo>
                  <a:pt x="71" y="651"/>
                </a:lnTo>
                <a:lnTo>
                  <a:pt x="0" y="6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995" name="" descr=""/>
          <p:cNvPicPr/>
          <p:nvPr/>
        </p:nvPicPr>
        <p:blipFill>
          <a:blip r:embed="rId12"/>
          <a:stretch/>
        </p:blipFill>
        <p:spPr>
          <a:xfrm>
            <a:off x="5682600" y="1236960"/>
            <a:ext cx="200160" cy="200160"/>
          </a:xfrm>
          <a:prstGeom prst="rect">
            <a:avLst/>
          </a:prstGeom>
          <a:noFill/>
          <a:ln w="0">
            <a:noFill/>
          </a:ln>
        </p:spPr>
      </p:pic>
      <p:sp>
        <p:nvSpPr>
          <p:cNvPr id="996" name=""/>
          <p:cNvSpPr txBox="1"/>
          <p:nvPr/>
        </p:nvSpPr>
        <p:spPr>
          <a:xfrm>
            <a:off x="2280600" y="5127480"/>
            <a:ext cx="176004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システム販売の新規事業展開</a:t>
            </a:r>
            <a:endParaRPr b="0" lang="en-US" sz="1050" strike="noStrike" u="none">
              <a:solidFill>
                <a:srgbClr val="000000"/>
              </a:solidFill>
              <a:effectLst/>
              <a:uFillTx/>
              <a:latin typeface="Times New Roman"/>
            </a:endParaRPr>
          </a:p>
        </p:txBody>
      </p:sp>
      <p:pic>
        <p:nvPicPr>
          <p:cNvPr id="997" name="" descr=""/>
          <p:cNvPicPr/>
          <p:nvPr/>
        </p:nvPicPr>
        <p:blipFill>
          <a:blip r:embed="rId13"/>
          <a:stretch/>
        </p:blipFill>
        <p:spPr>
          <a:xfrm>
            <a:off x="5716080" y="1805040"/>
            <a:ext cx="166680" cy="166680"/>
          </a:xfrm>
          <a:prstGeom prst="rect">
            <a:avLst/>
          </a:prstGeom>
          <a:noFill/>
          <a:ln w="0">
            <a:noFill/>
          </a:ln>
        </p:spPr>
      </p:pic>
      <p:sp>
        <p:nvSpPr>
          <p:cNvPr id="998" name=""/>
          <p:cNvSpPr txBox="1"/>
          <p:nvPr/>
        </p:nvSpPr>
        <p:spPr>
          <a:xfrm>
            <a:off x="5983560" y="1210680"/>
            <a:ext cx="305604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株式会社トヨタレンタリース兵庫</a:t>
            </a:r>
            <a:endParaRPr b="0" lang="en-US" sz="1580" strike="noStrike" u="none">
              <a:solidFill>
                <a:srgbClr val="000000"/>
              </a:solidFill>
              <a:effectLst/>
              <a:uFillTx/>
              <a:latin typeface="Times New Roman"/>
            </a:endParaRPr>
          </a:p>
        </p:txBody>
      </p:sp>
      <p:sp>
        <p:nvSpPr>
          <p:cNvPr id="999" name=""/>
          <p:cNvSpPr txBox="1"/>
          <p:nvPr/>
        </p:nvSpPr>
        <p:spPr>
          <a:xfrm>
            <a:off x="5950080" y="178632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課題</a:t>
            </a:r>
            <a:endParaRPr b="0" lang="en-US" sz="1320" strike="noStrike" u="none">
              <a:solidFill>
                <a:srgbClr val="000000"/>
              </a:solidFill>
              <a:effectLst/>
              <a:uFillTx/>
              <a:latin typeface="Times New Roman"/>
            </a:endParaRPr>
          </a:p>
        </p:txBody>
      </p:sp>
      <p:sp>
        <p:nvSpPr>
          <p:cNvPr id="1000" name=""/>
          <p:cNvSpPr txBox="1"/>
          <p:nvPr/>
        </p:nvSpPr>
        <p:spPr>
          <a:xfrm>
            <a:off x="5866560" y="2094840"/>
            <a:ext cx="19832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コロナ禍で対面営業が困難に</a:t>
            </a:r>
            <a:endParaRPr b="0" lang="en-US" sz="1180" strike="noStrike" u="none">
              <a:solidFill>
                <a:srgbClr val="000000"/>
              </a:solidFill>
              <a:effectLst/>
              <a:uFillTx/>
              <a:latin typeface="Times New Roman"/>
            </a:endParaRPr>
          </a:p>
        </p:txBody>
      </p:sp>
      <p:sp>
        <p:nvSpPr>
          <p:cNvPr id="1001" name=""/>
          <p:cNvSpPr txBox="1"/>
          <p:nvPr/>
        </p:nvSpPr>
        <p:spPr>
          <a:xfrm>
            <a:off x="5866560" y="2412360"/>
            <a:ext cx="2576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医療・福祉法人への非接触対応が必要</a:t>
            </a:r>
            <a:endParaRPr b="0" lang="en-US" sz="1180" strike="noStrike" u="none">
              <a:solidFill>
                <a:srgbClr val="000000"/>
              </a:solidFill>
              <a:effectLst/>
              <a:uFillTx/>
              <a:latin typeface="Times New Roman"/>
            </a:endParaRPr>
          </a:p>
        </p:txBody>
      </p:sp>
      <p:pic>
        <p:nvPicPr>
          <p:cNvPr id="1002" name="" descr=""/>
          <p:cNvPicPr/>
          <p:nvPr/>
        </p:nvPicPr>
        <p:blipFill>
          <a:blip r:embed="rId14"/>
          <a:stretch/>
        </p:blipFill>
        <p:spPr>
          <a:xfrm>
            <a:off x="5716080" y="3108600"/>
            <a:ext cx="124920" cy="166680"/>
          </a:xfrm>
          <a:prstGeom prst="rect">
            <a:avLst/>
          </a:prstGeom>
          <a:noFill/>
          <a:ln w="0">
            <a:noFill/>
          </a:ln>
        </p:spPr>
      </p:pic>
      <p:sp>
        <p:nvSpPr>
          <p:cNvPr id="1003" name=""/>
          <p:cNvSpPr txBox="1"/>
          <p:nvPr/>
        </p:nvSpPr>
        <p:spPr>
          <a:xfrm>
            <a:off x="5866560" y="2729880"/>
            <a:ext cx="2442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柔軟な営業スタイルへの変革が急務</a:t>
            </a:r>
            <a:endParaRPr b="0" lang="en-US" sz="1180" strike="noStrike" u="none">
              <a:solidFill>
                <a:srgbClr val="000000"/>
              </a:solidFill>
              <a:effectLst/>
              <a:uFillTx/>
              <a:latin typeface="Times New Roman"/>
            </a:endParaRPr>
          </a:p>
        </p:txBody>
      </p:sp>
      <p:sp>
        <p:nvSpPr>
          <p:cNvPr id="1004" name=""/>
          <p:cNvSpPr txBox="1"/>
          <p:nvPr/>
        </p:nvSpPr>
        <p:spPr>
          <a:xfrm>
            <a:off x="5908320" y="3099600"/>
            <a:ext cx="233640" cy="187920"/>
          </a:xfrm>
          <a:prstGeom prst="rect">
            <a:avLst/>
          </a:prstGeom>
          <a:noFill/>
          <a:ln w="0">
            <a:noFill/>
          </a:ln>
        </p:spPr>
        <p:txBody>
          <a:bodyPr wrap="none" lIns="0" rIns="0" tIns="0" bIns="0" anchor="t">
            <a:spAutoFit/>
          </a:bodyPr>
          <a:p>
            <a:r>
              <a:rPr b="1"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005" name=""/>
          <p:cNvSpPr txBox="1"/>
          <p:nvPr/>
        </p:nvSpPr>
        <p:spPr>
          <a:xfrm>
            <a:off x="6140520" y="308988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施策</a:t>
            </a:r>
            <a:endParaRPr b="0" lang="en-US" sz="1320" strike="noStrike" u="none">
              <a:solidFill>
                <a:srgbClr val="000000"/>
              </a:solidFill>
              <a:effectLst/>
              <a:uFillTx/>
              <a:latin typeface="Times New Roman"/>
            </a:endParaRPr>
          </a:p>
        </p:txBody>
      </p:sp>
      <p:sp>
        <p:nvSpPr>
          <p:cNvPr id="1006" name=""/>
          <p:cNvSpPr txBox="1"/>
          <p:nvPr/>
        </p:nvSpPr>
        <p:spPr>
          <a:xfrm>
            <a:off x="5866560" y="3398400"/>
            <a:ext cx="1515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a:t>
            </a:r>
            <a:endParaRPr b="0" lang="en-US" sz="1180" strike="noStrike" u="none">
              <a:solidFill>
                <a:srgbClr val="000000"/>
              </a:solidFill>
              <a:effectLst/>
              <a:uFillTx/>
              <a:latin typeface="Times New Roman"/>
            </a:endParaRPr>
          </a:p>
        </p:txBody>
      </p:sp>
      <p:sp>
        <p:nvSpPr>
          <p:cNvPr id="1007" name=""/>
          <p:cNvSpPr txBox="1"/>
          <p:nvPr/>
        </p:nvSpPr>
        <p:spPr>
          <a:xfrm>
            <a:off x="6016680" y="3407040"/>
            <a:ext cx="444960" cy="169560"/>
          </a:xfrm>
          <a:prstGeom prst="rect">
            <a:avLst/>
          </a:prstGeom>
          <a:noFill/>
          <a:ln w="0">
            <a:noFill/>
          </a:ln>
        </p:spPr>
        <p:txBody>
          <a:bodyPr wrap="none" lIns="0" rIns="0" tIns="0" bIns="0" anchor="t">
            <a:spAutoFit/>
          </a:bodyPr>
          <a:p>
            <a:r>
              <a:rPr b="1" lang="en-US" sz="1180" strike="noStrike" u="none">
                <a:solidFill>
                  <a:srgbClr val="374151"/>
                </a:solidFill>
                <a:effectLst/>
                <a:uFillTx/>
                <a:latin typeface="Arial"/>
                <a:ea typeface="Arial"/>
              </a:rPr>
              <a:t>VCRM</a:t>
            </a:r>
            <a:endParaRPr b="0" lang="en-US" sz="1180" strike="noStrike" u="none">
              <a:solidFill>
                <a:srgbClr val="000000"/>
              </a:solidFill>
              <a:effectLst/>
              <a:uFillTx/>
              <a:latin typeface="Times New Roman"/>
            </a:endParaRPr>
          </a:p>
        </p:txBody>
      </p:sp>
      <p:sp>
        <p:nvSpPr>
          <p:cNvPr id="1008" name=""/>
          <p:cNvSpPr txBox="1"/>
          <p:nvPr/>
        </p:nvSpPr>
        <p:spPr>
          <a:xfrm>
            <a:off x="6459840" y="3398400"/>
            <a:ext cx="3201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」：営業特化型のオンライン商談ツールを導入</a:t>
            </a:r>
            <a:endParaRPr b="0" lang="en-US" sz="1180" strike="noStrike" u="none">
              <a:solidFill>
                <a:srgbClr val="000000"/>
              </a:solidFill>
              <a:effectLst/>
              <a:uFillTx/>
              <a:latin typeface="Times New Roman"/>
            </a:endParaRPr>
          </a:p>
        </p:txBody>
      </p:sp>
      <p:pic>
        <p:nvPicPr>
          <p:cNvPr id="1009" name="" descr=""/>
          <p:cNvPicPr/>
          <p:nvPr/>
        </p:nvPicPr>
        <p:blipFill>
          <a:blip r:embed="rId15"/>
          <a:stretch/>
        </p:blipFill>
        <p:spPr>
          <a:xfrm>
            <a:off x="5716080" y="4094640"/>
            <a:ext cx="166680" cy="166680"/>
          </a:xfrm>
          <a:prstGeom prst="rect">
            <a:avLst/>
          </a:prstGeom>
          <a:noFill/>
          <a:ln w="0">
            <a:noFill/>
          </a:ln>
        </p:spPr>
      </p:pic>
      <p:sp>
        <p:nvSpPr>
          <p:cNvPr id="1010" name=""/>
          <p:cNvSpPr txBox="1"/>
          <p:nvPr/>
        </p:nvSpPr>
        <p:spPr>
          <a:xfrm>
            <a:off x="5866560" y="3715920"/>
            <a:ext cx="38080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非対面での営業活動を強化し、リモートでの提案を実現</a:t>
            </a:r>
            <a:endParaRPr b="0" lang="en-US" sz="1180" strike="noStrike" u="none">
              <a:solidFill>
                <a:srgbClr val="000000"/>
              </a:solidFill>
              <a:effectLst/>
              <a:uFillTx/>
              <a:latin typeface="Times New Roman"/>
            </a:endParaRPr>
          </a:p>
        </p:txBody>
      </p:sp>
      <p:sp>
        <p:nvSpPr>
          <p:cNvPr id="1011" name=""/>
          <p:cNvSpPr/>
          <p:nvPr/>
        </p:nvSpPr>
        <p:spPr>
          <a:xfrm>
            <a:off x="5715720" y="4395600"/>
            <a:ext cx="1420920" cy="334440"/>
          </a:xfrm>
          <a:custGeom>
            <a:avLst/>
            <a:gdLst/>
            <a:ahLst/>
            <a:rect l="0" t="0" r="r" b="b"/>
            <a:pathLst>
              <a:path w="3947" h="929">
                <a:moveTo>
                  <a:pt x="0" y="465"/>
                </a:moveTo>
                <a:cubicBezTo>
                  <a:pt x="0" y="434"/>
                  <a:pt x="3" y="404"/>
                  <a:pt x="9" y="374"/>
                </a:cubicBezTo>
                <a:cubicBezTo>
                  <a:pt x="15" y="344"/>
                  <a:pt x="24" y="314"/>
                  <a:pt x="36" y="286"/>
                </a:cubicBezTo>
                <a:cubicBezTo>
                  <a:pt x="47" y="258"/>
                  <a:pt x="62" y="231"/>
                  <a:pt x="78" y="206"/>
                </a:cubicBezTo>
                <a:cubicBezTo>
                  <a:pt x="95" y="181"/>
                  <a:pt x="115" y="157"/>
                  <a:pt x="136" y="136"/>
                </a:cubicBezTo>
                <a:cubicBezTo>
                  <a:pt x="158" y="114"/>
                  <a:pt x="181" y="95"/>
                  <a:pt x="207" y="78"/>
                </a:cubicBezTo>
                <a:cubicBezTo>
                  <a:pt x="232" y="61"/>
                  <a:pt x="259" y="47"/>
                  <a:pt x="287" y="35"/>
                </a:cubicBezTo>
                <a:cubicBezTo>
                  <a:pt x="315" y="23"/>
                  <a:pt x="344" y="14"/>
                  <a:pt x="374" y="8"/>
                </a:cubicBezTo>
                <a:cubicBezTo>
                  <a:pt x="404" y="3"/>
                  <a:pt x="434" y="0"/>
                  <a:pt x="464" y="0"/>
                </a:cubicBezTo>
                <a:lnTo>
                  <a:pt x="3483" y="0"/>
                </a:lnTo>
                <a:cubicBezTo>
                  <a:pt x="3514" y="0"/>
                  <a:pt x="3544" y="3"/>
                  <a:pt x="3574" y="8"/>
                </a:cubicBezTo>
                <a:cubicBezTo>
                  <a:pt x="3604" y="14"/>
                  <a:pt x="3633" y="23"/>
                  <a:pt x="3661" y="35"/>
                </a:cubicBezTo>
                <a:cubicBezTo>
                  <a:pt x="3689" y="47"/>
                  <a:pt x="3716" y="61"/>
                  <a:pt x="3741" y="78"/>
                </a:cubicBezTo>
                <a:cubicBezTo>
                  <a:pt x="3766" y="95"/>
                  <a:pt x="3790" y="114"/>
                  <a:pt x="3811" y="136"/>
                </a:cubicBezTo>
                <a:cubicBezTo>
                  <a:pt x="3833" y="157"/>
                  <a:pt x="3852" y="181"/>
                  <a:pt x="3869" y="206"/>
                </a:cubicBezTo>
                <a:cubicBezTo>
                  <a:pt x="3886" y="231"/>
                  <a:pt x="3900" y="258"/>
                  <a:pt x="3912" y="286"/>
                </a:cubicBezTo>
                <a:cubicBezTo>
                  <a:pt x="3924" y="314"/>
                  <a:pt x="3933" y="344"/>
                  <a:pt x="3939" y="374"/>
                </a:cubicBezTo>
                <a:cubicBezTo>
                  <a:pt x="3944" y="404"/>
                  <a:pt x="3947" y="434"/>
                  <a:pt x="3947" y="465"/>
                </a:cubicBezTo>
                <a:cubicBezTo>
                  <a:pt x="3947" y="495"/>
                  <a:pt x="3944" y="526"/>
                  <a:pt x="3939" y="555"/>
                </a:cubicBezTo>
                <a:cubicBezTo>
                  <a:pt x="3933" y="585"/>
                  <a:pt x="3924" y="614"/>
                  <a:pt x="3912" y="642"/>
                </a:cubicBezTo>
                <a:cubicBezTo>
                  <a:pt x="3900" y="671"/>
                  <a:pt x="3886" y="697"/>
                  <a:pt x="3869" y="723"/>
                </a:cubicBezTo>
                <a:cubicBezTo>
                  <a:pt x="3852" y="748"/>
                  <a:pt x="3833" y="772"/>
                  <a:pt x="3811" y="793"/>
                </a:cubicBezTo>
                <a:cubicBezTo>
                  <a:pt x="3790" y="815"/>
                  <a:pt x="3766" y="834"/>
                  <a:pt x="3741" y="851"/>
                </a:cubicBezTo>
                <a:cubicBezTo>
                  <a:pt x="3716" y="868"/>
                  <a:pt x="3689" y="882"/>
                  <a:pt x="3661" y="894"/>
                </a:cubicBezTo>
                <a:cubicBezTo>
                  <a:pt x="3633" y="905"/>
                  <a:pt x="3604" y="914"/>
                  <a:pt x="3574" y="920"/>
                </a:cubicBezTo>
                <a:cubicBezTo>
                  <a:pt x="3544" y="926"/>
                  <a:pt x="3514" y="929"/>
                  <a:pt x="3483" y="929"/>
                </a:cubicBezTo>
                <a:lnTo>
                  <a:pt x="464" y="929"/>
                </a:lnTo>
                <a:cubicBezTo>
                  <a:pt x="434" y="929"/>
                  <a:pt x="404" y="926"/>
                  <a:pt x="374" y="920"/>
                </a:cubicBezTo>
                <a:cubicBezTo>
                  <a:pt x="344" y="914"/>
                  <a:pt x="315" y="905"/>
                  <a:pt x="287" y="894"/>
                </a:cubicBezTo>
                <a:cubicBezTo>
                  <a:pt x="259" y="882"/>
                  <a:pt x="232" y="868"/>
                  <a:pt x="207" y="851"/>
                </a:cubicBezTo>
                <a:cubicBezTo>
                  <a:pt x="181" y="834"/>
                  <a:pt x="158" y="815"/>
                  <a:pt x="136" y="793"/>
                </a:cubicBezTo>
                <a:cubicBezTo>
                  <a:pt x="115" y="772"/>
                  <a:pt x="95" y="748"/>
                  <a:pt x="78" y="723"/>
                </a:cubicBezTo>
                <a:cubicBezTo>
                  <a:pt x="62" y="697"/>
                  <a:pt x="47" y="671"/>
                  <a:pt x="36" y="642"/>
                </a:cubicBezTo>
                <a:cubicBezTo>
                  <a:pt x="24" y="614"/>
                  <a:pt x="15" y="585"/>
                  <a:pt x="9" y="555"/>
                </a:cubicBezTo>
                <a:cubicBezTo>
                  <a:pt x="3" y="526"/>
                  <a:pt x="0" y="495"/>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12" name="" descr=""/>
          <p:cNvPicPr/>
          <p:nvPr/>
        </p:nvPicPr>
        <p:blipFill>
          <a:blip r:embed="rId16"/>
          <a:stretch/>
        </p:blipFill>
        <p:spPr>
          <a:xfrm>
            <a:off x="5849640" y="4487400"/>
            <a:ext cx="150120" cy="133200"/>
          </a:xfrm>
          <a:prstGeom prst="rect">
            <a:avLst/>
          </a:prstGeom>
          <a:noFill/>
          <a:ln w="0">
            <a:noFill/>
          </a:ln>
        </p:spPr>
      </p:pic>
      <p:sp>
        <p:nvSpPr>
          <p:cNvPr id="1013" name=""/>
          <p:cNvSpPr txBox="1"/>
          <p:nvPr/>
        </p:nvSpPr>
        <p:spPr>
          <a:xfrm>
            <a:off x="5950080" y="407592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成果</a:t>
            </a:r>
            <a:endParaRPr b="0" lang="en-US" sz="1320" strike="noStrike" u="none">
              <a:solidFill>
                <a:srgbClr val="000000"/>
              </a:solidFill>
              <a:effectLst/>
              <a:uFillTx/>
              <a:latin typeface="Times New Roman"/>
            </a:endParaRPr>
          </a:p>
        </p:txBody>
      </p:sp>
      <p:sp>
        <p:nvSpPr>
          <p:cNvPr id="1014" name=""/>
          <p:cNvSpPr txBox="1"/>
          <p:nvPr/>
        </p:nvSpPr>
        <p:spPr>
          <a:xfrm>
            <a:off x="6033600" y="4483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1015" name=""/>
          <p:cNvSpPr/>
          <p:nvPr/>
        </p:nvSpPr>
        <p:spPr>
          <a:xfrm>
            <a:off x="7220160" y="4395600"/>
            <a:ext cx="1412640" cy="334440"/>
          </a:xfrm>
          <a:custGeom>
            <a:avLst/>
            <a:gdLst/>
            <a:ahLst/>
            <a:rect l="0" t="0" r="r" b="b"/>
            <a:pathLst>
              <a:path w="3924" h="929">
                <a:moveTo>
                  <a:pt x="0" y="465"/>
                </a:moveTo>
                <a:cubicBezTo>
                  <a:pt x="0" y="434"/>
                  <a:pt x="3" y="404"/>
                  <a:pt x="8" y="374"/>
                </a:cubicBezTo>
                <a:cubicBezTo>
                  <a:pt x="14" y="344"/>
                  <a:pt x="23" y="314"/>
                  <a:pt x="35" y="286"/>
                </a:cubicBezTo>
                <a:cubicBezTo>
                  <a:pt x="47" y="258"/>
                  <a:pt x="61" y="231"/>
                  <a:pt x="78" y="206"/>
                </a:cubicBezTo>
                <a:cubicBezTo>
                  <a:pt x="95" y="181"/>
                  <a:pt x="114" y="157"/>
                  <a:pt x="136" y="136"/>
                </a:cubicBezTo>
                <a:cubicBezTo>
                  <a:pt x="157" y="114"/>
                  <a:pt x="181" y="95"/>
                  <a:pt x="206" y="78"/>
                </a:cubicBezTo>
                <a:cubicBezTo>
                  <a:pt x="231" y="61"/>
                  <a:pt x="258" y="47"/>
                  <a:pt x="286" y="35"/>
                </a:cubicBezTo>
                <a:cubicBezTo>
                  <a:pt x="314" y="23"/>
                  <a:pt x="343" y="14"/>
                  <a:pt x="373" y="8"/>
                </a:cubicBezTo>
                <a:cubicBezTo>
                  <a:pt x="403" y="3"/>
                  <a:pt x="433" y="0"/>
                  <a:pt x="464" y="0"/>
                </a:cubicBezTo>
                <a:lnTo>
                  <a:pt x="3459" y="0"/>
                </a:lnTo>
                <a:cubicBezTo>
                  <a:pt x="3490" y="0"/>
                  <a:pt x="3520" y="3"/>
                  <a:pt x="3550" y="8"/>
                </a:cubicBezTo>
                <a:cubicBezTo>
                  <a:pt x="3580" y="14"/>
                  <a:pt x="3609" y="23"/>
                  <a:pt x="3637" y="35"/>
                </a:cubicBezTo>
                <a:cubicBezTo>
                  <a:pt x="3665" y="47"/>
                  <a:pt x="3692" y="61"/>
                  <a:pt x="3717" y="78"/>
                </a:cubicBezTo>
                <a:cubicBezTo>
                  <a:pt x="3743" y="95"/>
                  <a:pt x="3766" y="114"/>
                  <a:pt x="3788" y="136"/>
                </a:cubicBezTo>
                <a:cubicBezTo>
                  <a:pt x="3809" y="157"/>
                  <a:pt x="3828" y="181"/>
                  <a:pt x="3845" y="206"/>
                </a:cubicBezTo>
                <a:cubicBezTo>
                  <a:pt x="3862" y="231"/>
                  <a:pt x="3877" y="258"/>
                  <a:pt x="3888" y="286"/>
                </a:cubicBezTo>
                <a:cubicBezTo>
                  <a:pt x="3900" y="314"/>
                  <a:pt x="3909" y="344"/>
                  <a:pt x="3915" y="374"/>
                </a:cubicBezTo>
                <a:cubicBezTo>
                  <a:pt x="3921" y="404"/>
                  <a:pt x="3924" y="434"/>
                  <a:pt x="3924" y="465"/>
                </a:cubicBezTo>
                <a:cubicBezTo>
                  <a:pt x="3924" y="495"/>
                  <a:pt x="3921" y="526"/>
                  <a:pt x="3915" y="555"/>
                </a:cubicBezTo>
                <a:cubicBezTo>
                  <a:pt x="3909" y="585"/>
                  <a:pt x="3900" y="614"/>
                  <a:pt x="3888" y="642"/>
                </a:cubicBezTo>
                <a:cubicBezTo>
                  <a:pt x="3877" y="671"/>
                  <a:pt x="3862" y="697"/>
                  <a:pt x="3845" y="723"/>
                </a:cubicBezTo>
                <a:cubicBezTo>
                  <a:pt x="3828" y="748"/>
                  <a:pt x="3809" y="772"/>
                  <a:pt x="3788" y="793"/>
                </a:cubicBezTo>
                <a:cubicBezTo>
                  <a:pt x="3766" y="815"/>
                  <a:pt x="3743" y="834"/>
                  <a:pt x="3717" y="851"/>
                </a:cubicBezTo>
                <a:cubicBezTo>
                  <a:pt x="3692" y="868"/>
                  <a:pt x="3665" y="882"/>
                  <a:pt x="3637" y="894"/>
                </a:cubicBezTo>
                <a:cubicBezTo>
                  <a:pt x="3609" y="905"/>
                  <a:pt x="3580" y="914"/>
                  <a:pt x="3550" y="920"/>
                </a:cubicBezTo>
                <a:cubicBezTo>
                  <a:pt x="3520" y="926"/>
                  <a:pt x="3490" y="929"/>
                  <a:pt x="3459" y="929"/>
                </a:cubicBezTo>
                <a:lnTo>
                  <a:pt x="464" y="929"/>
                </a:lnTo>
                <a:cubicBezTo>
                  <a:pt x="433" y="929"/>
                  <a:pt x="403" y="926"/>
                  <a:pt x="373" y="920"/>
                </a:cubicBezTo>
                <a:cubicBezTo>
                  <a:pt x="343" y="914"/>
                  <a:pt x="314" y="905"/>
                  <a:pt x="286" y="894"/>
                </a:cubicBezTo>
                <a:cubicBezTo>
                  <a:pt x="258" y="882"/>
                  <a:pt x="231" y="868"/>
                  <a:pt x="206" y="851"/>
                </a:cubicBezTo>
                <a:cubicBezTo>
                  <a:pt x="181" y="834"/>
                  <a:pt x="157" y="815"/>
                  <a:pt x="136" y="793"/>
                </a:cubicBezTo>
                <a:cubicBezTo>
                  <a:pt x="114" y="772"/>
                  <a:pt x="95" y="748"/>
                  <a:pt x="78" y="723"/>
                </a:cubicBezTo>
                <a:cubicBezTo>
                  <a:pt x="61" y="697"/>
                  <a:pt x="47" y="671"/>
                  <a:pt x="35" y="642"/>
                </a:cubicBezTo>
                <a:cubicBezTo>
                  <a:pt x="23" y="614"/>
                  <a:pt x="14" y="585"/>
                  <a:pt x="8" y="555"/>
                </a:cubicBezTo>
                <a:cubicBezTo>
                  <a:pt x="3" y="526"/>
                  <a:pt x="0" y="495"/>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16" name="" descr=""/>
          <p:cNvPicPr/>
          <p:nvPr/>
        </p:nvPicPr>
        <p:blipFill>
          <a:blip r:embed="rId17"/>
          <a:stretch/>
        </p:blipFill>
        <p:spPr>
          <a:xfrm>
            <a:off x="7353720" y="4487400"/>
            <a:ext cx="133200" cy="133200"/>
          </a:xfrm>
          <a:prstGeom prst="rect">
            <a:avLst/>
          </a:prstGeom>
          <a:noFill/>
          <a:ln w="0">
            <a:noFill/>
          </a:ln>
        </p:spPr>
      </p:pic>
      <p:sp>
        <p:nvSpPr>
          <p:cNvPr id="1017" name=""/>
          <p:cNvSpPr txBox="1"/>
          <p:nvPr/>
        </p:nvSpPr>
        <p:spPr>
          <a:xfrm>
            <a:off x="6070680" y="4475880"/>
            <a:ext cx="94248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迅速な車両提案</a:t>
            </a:r>
            <a:endParaRPr b="0" lang="en-US" sz="1050" strike="noStrike" u="none">
              <a:solidFill>
                <a:srgbClr val="000000"/>
              </a:solidFill>
              <a:effectLst/>
              <a:uFillTx/>
              <a:latin typeface="Times New Roman"/>
            </a:endParaRPr>
          </a:p>
        </p:txBody>
      </p:sp>
      <p:sp>
        <p:nvSpPr>
          <p:cNvPr id="1018" name=""/>
          <p:cNvSpPr txBox="1"/>
          <p:nvPr/>
        </p:nvSpPr>
        <p:spPr>
          <a:xfrm>
            <a:off x="7524720" y="4483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1019" name=""/>
          <p:cNvSpPr/>
          <p:nvPr/>
        </p:nvSpPr>
        <p:spPr>
          <a:xfrm>
            <a:off x="8715960" y="4395600"/>
            <a:ext cx="1420920" cy="334440"/>
          </a:xfrm>
          <a:custGeom>
            <a:avLst/>
            <a:gdLst/>
            <a:ahLst/>
            <a:rect l="0" t="0" r="r" b="b"/>
            <a:pathLst>
              <a:path w="3947" h="929">
                <a:moveTo>
                  <a:pt x="0" y="465"/>
                </a:moveTo>
                <a:cubicBezTo>
                  <a:pt x="0" y="434"/>
                  <a:pt x="3" y="404"/>
                  <a:pt x="9" y="374"/>
                </a:cubicBezTo>
                <a:cubicBezTo>
                  <a:pt x="15" y="344"/>
                  <a:pt x="23" y="314"/>
                  <a:pt x="35" y="286"/>
                </a:cubicBezTo>
                <a:cubicBezTo>
                  <a:pt x="47" y="258"/>
                  <a:pt x="61" y="231"/>
                  <a:pt x="78" y="206"/>
                </a:cubicBezTo>
                <a:cubicBezTo>
                  <a:pt x="95" y="181"/>
                  <a:pt x="114" y="157"/>
                  <a:pt x="136" y="136"/>
                </a:cubicBezTo>
                <a:cubicBezTo>
                  <a:pt x="157" y="114"/>
                  <a:pt x="181" y="95"/>
                  <a:pt x="206" y="78"/>
                </a:cubicBezTo>
                <a:cubicBezTo>
                  <a:pt x="231" y="61"/>
                  <a:pt x="258" y="47"/>
                  <a:pt x="286" y="35"/>
                </a:cubicBezTo>
                <a:cubicBezTo>
                  <a:pt x="314" y="23"/>
                  <a:pt x="344" y="14"/>
                  <a:pt x="373" y="8"/>
                </a:cubicBezTo>
                <a:cubicBezTo>
                  <a:pt x="403" y="3"/>
                  <a:pt x="433" y="0"/>
                  <a:pt x="464" y="0"/>
                </a:cubicBezTo>
                <a:lnTo>
                  <a:pt x="3483" y="0"/>
                </a:lnTo>
                <a:cubicBezTo>
                  <a:pt x="3513" y="0"/>
                  <a:pt x="3543" y="3"/>
                  <a:pt x="3573" y="8"/>
                </a:cubicBezTo>
                <a:cubicBezTo>
                  <a:pt x="3603" y="14"/>
                  <a:pt x="3632" y="23"/>
                  <a:pt x="3660" y="35"/>
                </a:cubicBezTo>
                <a:cubicBezTo>
                  <a:pt x="3688" y="47"/>
                  <a:pt x="3715" y="61"/>
                  <a:pt x="3741" y="78"/>
                </a:cubicBezTo>
                <a:cubicBezTo>
                  <a:pt x="3766" y="95"/>
                  <a:pt x="3789" y="114"/>
                  <a:pt x="3811" y="136"/>
                </a:cubicBezTo>
                <a:cubicBezTo>
                  <a:pt x="3833" y="157"/>
                  <a:pt x="3852" y="181"/>
                  <a:pt x="3869" y="206"/>
                </a:cubicBezTo>
                <a:cubicBezTo>
                  <a:pt x="3886" y="231"/>
                  <a:pt x="3900" y="258"/>
                  <a:pt x="3912" y="286"/>
                </a:cubicBezTo>
                <a:cubicBezTo>
                  <a:pt x="3923" y="314"/>
                  <a:pt x="3932" y="344"/>
                  <a:pt x="3938" y="374"/>
                </a:cubicBezTo>
                <a:cubicBezTo>
                  <a:pt x="3944" y="404"/>
                  <a:pt x="3947" y="434"/>
                  <a:pt x="3947" y="465"/>
                </a:cubicBezTo>
                <a:cubicBezTo>
                  <a:pt x="3947" y="495"/>
                  <a:pt x="3944" y="526"/>
                  <a:pt x="3938" y="555"/>
                </a:cubicBezTo>
                <a:cubicBezTo>
                  <a:pt x="3932" y="585"/>
                  <a:pt x="3923" y="614"/>
                  <a:pt x="3912" y="642"/>
                </a:cubicBezTo>
                <a:cubicBezTo>
                  <a:pt x="3900" y="671"/>
                  <a:pt x="3886" y="697"/>
                  <a:pt x="3869" y="723"/>
                </a:cubicBezTo>
                <a:cubicBezTo>
                  <a:pt x="3852" y="748"/>
                  <a:pt x="3833" y="772"/>
                  <a:pt x="3811" y="793"/>
                </a:cubicBezTo>
                <a:cubicBezTo>
                  <a:pt x="3789" y="815"/>
                  <a:pt x="3766" y="834"/>
                  <a:pt x="3741" y="851"/>
                </a:cubicBezTo>
                <a:cubicBezTo>
                  <a:pt x="3715" y="868"/>
                  <a:pt x="3688" y="882"/>
                  <a:pt x="3660" y="894"/>
                </a:cubicBezTo>
                <a:cubicBezTo>
                  <a:pt x="3632" y="905"/>
                  <a:pt x="3603" y="914"/>
                  <a:pt x="3573" y="920"/>
                </a:cubicBezTo>
                <a:cubicBezTo>
                  <a:pt x="3543" y="926"/>
                  <a:pt x="3513" y="929"/>
                  <a:pt x="3483" y="929"/>
                </a:cubicBezTo>
                <a:lnTo>
                  <a:pt x="464" y="929"/>
                </a:lnTo>
                <a:cubicBezTo>
                  <a:pt x="433" y="929"/>
                  <a:pt x="403" y="926"/>
                  <a:pt x="373" y="920"/>
                </a:cubicBezTo>
                <a:cubicBezTo>
                  <a:pt x="344" y="914"/>
                  <a:pt x="314" y="905"/>
                  <a:pt x="286" y="894"/>
                </a:cubicBezTo>
                <a:cubicBezTo>
                  <a:pt x="258" y="882"/>
                  <a:pt x="231" y="868"/>
                  <a:pt x="206" y="851"/>
                </a:cubicBezTo>
                <a:cubicBezTo>
                  <a:pt x="181" y="834"/>
                  <a:pt x="157" y="815"/>
                  <a:pt x="136" y="793"/>
                </a:cubicBezTo>
                <a:cubicBezTo>
                  <a:pt x="114" y="772"/>
                  <a:pt x="95" y="748"/>
                  <a:pt x="78" y="723"/>
                </a:cubicBezTo>
                <a:cubicBezTo>
                  <a:pt x="61" y="697"/>
                  <a:pt x="47" y="671"/>
                  <a:pt x="35" y="642"/>
                </a:cubicBezTo>
                <a:cubicBezTo>
                  <a:pt x="23" y="614"/>
                  <a:pt x="15" y="585"/>
                  <a:pt x="9" y="555"/>
                </a:cubicBezTo>
                <a:cubicBezTo>
                  <a:pt x="3" y="526"/>
                  <a:pt x="0" y="495"/>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20" name="" descr=""/>
          <p:cNvPicPr/>
          <p:nvPr/>
        </p:nvPicPr>
        <p:blipFill>
          <a:blip r:embed="rId18"/>
          <a:stretch/>
        </p:blipFill>
        <p:spPr>
          <a:xfrm>
            <a:off x="8849880" y="4487400"/>
            <a:ext cx="150120" cy="133200"/>
          </a:xfrm>
          <a:prstGeom prst="rect">
            <a:avLst/>
          </a:prstGeom>
          <a:noFill/>
          <a:ln w="0">
            <a:noFill/>
          </a:ln>
        </p:spPr>
      </p:pic>
      <p:sp>
        <p:nvSpPr>
          <p:cNvPr id="1021" name=""/>
          <p:cNvSpPr txBox="1"/>
          <p:nvPr/>
        </p:nvSpPr>
        <p:spPr>
          <a:xfrm>
            <a:off x="7561800" y="4475880"/>
            <a:ext cx="93960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顧客満足度向上</a:t>
            </a:r>
            <a:endParaRPr b="0" lang="en-US" sz="1050" strike="noStrike" u="none">
              <a:solidFill>
                <a:srgbClr val="000000"/>
              </a:solidFill>
              <a:effectLst/>
              <a:uFillTx/>
              <a:latin typeface="Times New Roman"/>
            </a:endParaRPr>
          </a:p>
        </p:txBody>
      </p:sp>
      <p:sp>
        <p:nvSpPr>
          <p:cNvPr id="1022" name=""/>
          <p:cNvSpPr txBox="1"/>
          <p:nvPr/>
        </p:nvSpPr>
        <p:spPr>
          <a:xfrm>
            <a:off x="9032760" y="448344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sp>
        <p:nvSpPr>
          <p:cNvPr id="1023" name=""/>
          <p:cNvSpPr/>
          <p:nvPr/>
        </p:nvSpPr>
        <p:spPr>
          <a:xfrm>
            <a:off x="5715720" y="4813200"/>
            <a:ext cx="1437840" cy="334800"/>
          </a:xfrm>
          <a:custGeom>
            <a:avLst/>
            <a:gdLst/>
            <a:ahLst/>
            <a:rect l="0" t="0" r="r" b="b"/>
            <a:pathLst>
              <a:path w="3994" h="930">
                <a:moveTo>
                  <a:pt x="0" y="465"/>
                </a:moveTo>
                <a:cubicBezTo>
                  <a:pt x="0" y="435"/>
                  <a:pt x="3" y="405"/>
                  <a:pt x="9" y="375"/>
                </a:cubicBezTo>
                <a:cubicBezTo>
                  <a:pt x="15" y="345"/>
                  <a:pt x="24" y="316"/>
                  <a:pt x="36" y="288"/>
                </a:cubicBezTo>
                <a:cubicBezTo>
                  <a:pt x="47" y="260"/>
                  <a:pt x="62" y="233"/>
                  <a:pt x="78" y="208"/>
                </a:cubicBezTo>
                <a:cubicBezTo>
                  <a:pt x="95" y="182"/>
                  <a:pt x="115" y="159"/>
                  <a:pt x="136" y="137"/>
                </a:cubicBezTo>
                <a:cubicBezTo>
                  <a:pt x="158" y="116"/>
                  <a:pt x="181" y="96"/>
                  <a:pt x="207" y="78"/>
                </a:cubicBezTo>
                <a:cubicBezTo>
                  <a:pt x="232" y="62"/>
                  <a:pt x="259" y="47"/>
                  <a:pt x="287" y="36"/>
                </a:cubicBezTo>
                <a:cubicBezTo>
                  <a:pt x="315" y="24"/>
                  <a:pt x="344" y="15"/>
                  <a:pt x="374" y="9"/>
                </a:cubicBezTo>
                <a:cubicBezTo>
                  <a:pt x="404" y="3"/>
                  <a:pt x="434" y="0"/>
                  <a:pt x="464" y="0"/>
                </a:cubicBezTo>
                <a:lnTo>
                  <a:pt x="3530" y="0"/>
                </a:lnTo>
                <a:cubicBezTo>
                  <a:pt x="3560" y="0"/>
                  <a:pt x="3590" y="3"/>
                  <a:pt x="3620" y="9"/>
                </a:cubicBezTo>
                <a:cubicBezTo>
                  <a:pt x="3650" y="15"/>
                  <a:pt x="3679" y="24"/>
                  <a:pt x="3707" y="36"/>
                </a:cubicBezTo>
                <a:cubicBezTo>
                  <a:pt x="3735" y="47"/>
                  <a:pt x="3762" y="62"/>
                  <a:pt x="3788" y="78"/>
                </a:cubicBezTo>
                <a:cubicBezTo>
                  <a:pt x="3813" y="96"/>
                  <a:pt x="3836" y="116"/>
                  <a:pt x="3858" y="137"/>
                </a:cubicBezTo>
                <a:cubicBezTo>
                  <a:pt x="3879" y="159"/>
                  <a:pt x="3899" y="182"/>
                  <a:pt x="3916" y="208"/>
                </a:cubicBezTo>
                <a:cubicBezTo>
                  <a:pt x="3933" y="233"/>
                  <a:pt x="3947" y="260"/>
                  <a:pt x="3959" y="288"/>
                </a:cubicBezTo>
                <a:cubicBezTo>
                  <a:pt x="3970" y="316"/>
                  <a:pt x="3979" y="345"/>
                  <a:pt x="3985" y="375"/>
                </a:cubicBezTo>
                <a:cubicBezTo>
                  <a:pt x="3991" y="405"/>
                  <a:pt x="3994" y="435"/>
                  <a:pt x="3994" y="465"/>
                </a:cubicBezTo>
                <a:cubicBezTo>
                  <a:pt x="3994" y="496"/>
                  <a:pt x="3991" y="526"/>
                  <a:pt x="3985" y="556"/>
                </a:cubicBezTo>
                <a:cubicBezTo>
                  <a:pt x="3979" y="586"/>
                  <a:pt x="3970" y="615"/>
                  <a:pt x="3959" y="643"/>
                </a:cubicBezTo>
                <a:cubicBezTo>
                  <a:pt x="3947" y="671"/>
                  <a:pt x="3933" y="698"/>
                  <a:pt x="3916" y="723"/>
                </a:cubicBezTo>
                <a:cubicBezTo>
                  <a:pt x="3899" y="749"/>
                  <a:pt x="3879" y="772"/>
                  <a:pt x="3858" y="794"/>
                </a:cubicBezTo>
                <a:cubicBezTo>
                  <a:pt x="3836" y="815"/>
                  <a:pt x="3813" y="835"/>
                  <a:pt x="3788" y="851"/>
                </a:cubicBezTo>
                <a:cubicBezTo>
                  <a:pt x="3762" y="868"/>
                  <a:pt x="3735" y="883"/>
                  <a:pt x="3707" y="894"/>
                </a:cubicBezTo>
                <a:cubicBezTo>
                  <a:pt x="3679" y="906"/>
                  <a:pt x="3650" y="915"/>
                  <a:pt x="3620" y="921"/>
                </a:cubicBezTo>
                <a:cubicBezTo>
                  <a:pt x="3590" y="927"/>
                  <a:pt x="3560" y="930"/>
                  <a:pt x="3530" y="930"/>
                </a:cubicBezTo>
                <a:lnTo>
                  <a:pt x="464" y="930"/>
                </a:lnTo>
                <a:cubicBezTo>
                  <a:pt x="434" y="930"/>
                  <a:pt x="404" y="927"/>
                  <a:pt x="374" y="921"/>
                </a:cubicBezTo>
                <a:cubicBezTo>
                  <a:pt x="344" y="915"/>
                  <a:pt x="315" y="906"/>
                  <a:pt x="287" y="894"/>
                </a:cubicBezTo>
                <a:cubicBezTo>
                  <a:pt x="259" y="883"/>
                  <a:pt x="232" y="868"/>
                  <a:pt x="207" y="851"/>
                </a:cubicBezTo>
                <a:cubicBezTo>
                  <a:pt x="181" y="835"/>
                  <a:pt x="158" y="815"/>
                  <a:pt x="136" y="794"/>
                </a:cubicBezTo>
                <a:cubicBezTo>
                  <a:pt x="115" y="772"/>
                  <a:pt x="95" y="749"/>
                  <a:pt x="78" y="723"/>
                </a:cubicBezTo>
                <a:cubicBezTo>
                  <a:pt x="62" y="698"/>
                  <a:pt x="47" y="671"/>
                  <a:pt x="36" y="643"/>
                </a:cubicBezTo>
                <a:cubicBezTo>
                  <a:pt x="24" y="615"/>
                  <a:pt x="15" y="586"/>
                  <a:pt x="9" y="556"/>
                </a:cubicBezTo>
                <a:cubicBezTo>
                  <a:pt x="3" y="526"/>
                  <a:pt x="0" y="496"/>
                  <a:pt x="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24" name="" descr=""/>
          <p:cNvPicPr/>
          <p:nvPr/>
        </p:nvPicPr>
        <p:blipFill>
          <a:blip r:embed="rId19"/>
          <a:stretch/>
        </p:blipFill>
        <p:spPr>
          <a:xfrm>
            <a:off x="5849640" y="4905360"/>
            <a:ext cx="166680" cy="133200"/>
          </a:xfrm>
          <a:prstGeom prst="rect">
            <a:avLst/>
          </a:prstGeom>
          <a:noFill/>
          <a:ln w="0">
            <a:noFill/>
          </a:ln>
        </p:spPr>
      </p:pic>
      <p:sp>
        <p:nvSpPr>
          <p:cNvPr id="1025" name=""/>
          <p:cNvSpPr txBox="1"/>
          <p:nvPr/>
        </p:nvSpPr>
        <p:spPr>
          <a:xfrm>
            <a:off x="9069840" y="4475880"/>
            <a:ext cx="94896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移動コスト削減</a:t>
            </a:r>
            <a:endParaRPr b="0" lang="en-US" sz="1050" strike="noStrike" u="none">
              <a:solidFill>
                <a:srgbClr val="000000"/>
              </a:solidFill>
              <a:effectLst/>
              <a:uFillTx/>
              <a:latin typeface="Times New Roman"/>
            </a:endParaRPr>
          </a:p>
        </p:txBody>
      </p:sp>
      <p:sp>
        <p:nvSpPr>
          <p:cNvPr id="1026" name=""/>
          <p:cNvSpPr txBox="1"/>
          <p:nvPr/>
        </p:nvSpPr>
        <p:spPr>
          <a:xfrm>
            <a:off x="6050160" y="4901400"/>
            <a:ext cx="133200" cy="151200"/>
          </a:xfrm>
          <a:prstGeom prst="rect">
            <a:avLst/>
          </a:prstGeom>
          <a:noFill/>
          <a:ln w="0">
            <a:noFill/>
          </a:ln>
        </p:spPr>
        <p:txBody>
          <a:bodyPr wrap="none" lIns="0" rIns="0" tIns="0" bIns="0" anchor="t">
            <a:spAutoFit/>
          </a:bodyPr>
          <a:p>
            <a:r>
              <a:rPr b="1" lang="en-US" sz="1050" strike="noStrike" u="none">
                <a:solidFill>
                  <a:srgbClr val="ffffff"/>
                </a:solidFill>
                <a:effectLst/>
                <a:uFillTx/>
                <a:latin typeface="Arial"/>
                <a:ea typeface="Arial"/>
              </a:rPr>
              <a:t> </a:t>
            </a:r>
            <a:endParaRPr b="0" lang="en-US" sz="1050" strike="noStrike" u="none">
              <a:solidFill>
                <a:srgbClr val="000000"/>
              </a:solidFill>
              <a:effectLst/>
              <a:uFillTx/>
              <a:latin typeface="Times New Roman"/>
            </a:endParaRPr>
          </a:p>
        </p:txBody>
      </p:sp>
      <p:pic>
        <p:nvPicPr>
          <p:cNvPr id="1027" name="" descr=""/>
          <p:cNvPicPr/>
          <p:nvPr/>
        </p:nvPicPr>
        <p:blipFill>
          <a:blip r:embed="rId20"/>
          <a:stretch/>
        </p:blipFill>
        <p:spPr>
          <a:xfrm>
            <a:off x="434520" y="5381640"/>
            <a:ext cx="124920" cy="166680"/>
          </a:xfrm>
          <a:prstGeom prst="rect">
            <a:avLst/>
          </a:prstGeom>
          <a:noFill/>
          <a:ln w="0">
            <a:noFill/>
          </a:ln>
        </p:spPr>
      </p:pic>
      <p:sp>
        <p:nvSpPr>
          <p:cNvPr id="1028" name=""/>
          <p:cNvSpPr txBox="1"/>
          <p:nvPr/>
        </p:nvSpPr>
        <p:spPr>
          <a:xfrm>
            <a:off x="6087240" y="4893480"/>
            <a:ext cx="94248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働き方改革促進</a:t>
            </a:r>
            <a:endParaRPr b="0" lang="en-US" sz="1050" strike="noStrike" u="none">
              <a:solidFill>
                <a:srgbClr val="000000"/>
              </a:solidFill>
              <a:effectLst/>
              <a:uFillTx/>
              <a:latin typeface="Times New Roman"/>
            </a:endParaRPr>
          </a:p>
        </p:txBody>
      </p:sp>
      <p:sp>
        <p:nvSpPr>
          <p:cNvPr id="1029" name=""/>
          <p:cNvSpPr txBox="1"/>
          <p:nvPr/>
        </p:nvSpPr>
        <p:spPr>
          <a:xfrm>
            <a:off x="626760" y="537264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1030" name=""/>
          <p:cNvSpPr txBox="1"/>
          <p:nvPr/>
        </p:nvSpPr>
        <p:spPr>
          <a:xfrm>
            <a:off x="673200" y="5362920"/>
            <a:ext cx="854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ポイント：</a:t>
            </a:r>
            <a:endParaRPr b="0" lang="en-US" sz="1320" strike="noStrike" u="none">
              <a:solidFill>
                <a:srgbClr val="000000"/>
              </a:solidFill>
              <a:effectLst/>
              <a:uFillTx/>
              <a:latin typeface="Times New Roman"/>
            </a:endParaRPr>
          </a:p>
        </p:txBody>
      </p:sp>
      <p:sp>
        <p:nvSpPr>
          <p:cNvPr id="1031" name=""/>
          <p:cNvSpPr txBox="1"/>
          <p:nvPr/>
        </p:nvSpPr>
        <p:spPr>
          <a:xfrm>
            <a:off x="1508760" y="537264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1032" name=""/>
          <p:cNvSpPr txBox="1"/>
          <p:nvPr/>
        </p:nvSpPr>
        <p:spPr>
          <a:xfrm>
            <a:off x="1555200" y="5362920"/>
            <a:ext cx="8816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サービス業では、クラウドベースのツール導入により業務効率化と顧客体験を同時に向上させ、新たな事業機会の創</a:t>
            </a:r>
            <a:endParaRPr b="0" lang="en-US" sz="1320" strike="noStrike" u="none">
              <a:solidFill>
                <a:srgbClr val="000000"/>
              </a:solidFill>
              <a:effectLst/>
              <a:uFillTx/>
              <a:latin typeface="Times New Roman"/>
            </a:endParaRPr>
          </a:p>
        </p:txBody>
      </p:sp>
      <p:sp>
        <p:nvSpPr>
          <p:cNvPr id="1033" name=""/>
          <p:cNvSpPr txBox="1"/>
          <p:nvPr/>
        </p:nvSpPr>
        <p:spPr>
          <a:xfrm>
            <a:off x="434520" y="5596920"/>
            <a:ext cx="18763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出にも繋がっています。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4" name="" descr=""/>
          <p:cNvPicPr/>
          <p:nvPr/>
        </p:nvPicPr>
        <p:blipFill>
          <a:blip r:embed="rId1"/>
          <a:stretch/>
        </p:blipFill>
        <p:spPr>
          <a:xfrm>
            <a:off x="0" y="0"/>
            <a:ext cx="10696320" cy="7035840"/>
          </a:xfrm>
          <a:prstGeom prst="rect">
            <a:avLst/>
          </a:prstGeom>
          <a:noFill/>
          <a:ln w="0">
            <a:noFill/>
          </a:ln>
        </p:spPr>
      </p:pic>
      <p:pic>
        <p:nvPicPr>
          <p:cNvPr id="1035" name="" descr=""/>
          <p:cNvPicPr/>
          <p:nvPr/>
        </p:nvPicPr>
        <p:blipFill>
          <a:blip r:embed="rId2"/>
          <a:stretch/>
        </p:blipFill>
        <p:spPr>
          <a:xfrm>
            <a:off x="267480" y="267480"/>
            <a:ext cx="10161360" cy="601200"/>
          </a:xfrm>
          <a:prstGeom prst="rect">
            <a:avLst/>
          </a:prstGeom>
          <a:noFill/>
          <a:ln w="0">
            <a:noFill/>
          </a:ln>
        </p:spPr>
      </p:pic>
      <p:sp>
        <p:nvSpPr>
          <p:cNvPr id="1036" name=""/>
          <p:cNvSpPr/>
          <p:nvPr/>
        </p:nvSpPr>
        <p:spPr>
          <a:xfrm>
            <a:off x="267120" y="1136160"/>
            <a:ext cx="10162080" cy="5198400"/>
          </a:xfrm>
          <a:custGeom>
            <a:avLst/>
            <a:gdLst/>
            <a:ahLst/>
            <a:rect l="0" t="0" r="r" b="b"/>
            <a:pathLst>
              <a:path w="28228" h="14440">
                <a:moveTo>
                  <a:pt x="0" y="14254"/>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28043" y="0"/>
                </a:lnTo>
                <a:cubicBezTo>
                  <a:pt x="28055" y="0"/>
                  <a:pt x="28067" y="2"/>
                  <a:pt x="28079" y="4"/>
                </a:cubicBezTo>
                <a:cubicBezTo>
                  <a:pt x="28091" y="6"/>
                  <a:pt x="28102" y="10"/>
                  <a:pt x="28114" y="15"/>
                </a:cubicBezTo>
                <a:cubicBezTo>
                  <a:pt x="28125" y="19"/>
                  <a:pt x="28136" y="25"/>
                  <a:pt x="28146" y="32"/>
                </a:cubicBezTo>
                <a:cubicBezTo>
                  <a:pt x="28156" y="39"/>
                  <a:pt x="28165" y="46"/>
                  <a:pt x="28174" y="55"/>
                </a:cubicBezTo>
                <a:cubicBezTo>
                  <a:pt x="28183" y="63"/>
                  <a:pt x="28190" y="73"/>
                  <a:pt x="28197" y="83"/>
                </a:cubicBezTo>
                <a:cubicBezTo>
                  <a:pt x="28204" y="93"/>
                  <a:pt x="28210" y="104"/>
                  <a:pt x="28214" y="115"/>
                </a:cubicBezTo>
                <a:cubicBezTo>
                  <a:pt x="28219" y="126"/>
                  <a:pt x="28222" y="138"/>
                  <a:pt x="28225" y="150"/>
                </a:cubicBezTo>
                <a:cubicBezTo>
                  <a:pt x="28227" y="162"/>
                  <a:pt x="28228" y="174"/>
                  <a:pt x="28228" y="186"/>
                </a:cubicBezTo>
                <a:lnTo>
                  <a:pt x="28228" y="14254"/>
                </a:lnTo>
                <a:cubicBezTo>
                  <a:pt x="28228" y="14266"/>
                  <a:pt x="28227" y="14279"/>
                  <a:pt x="28225" y="14291"/>
                </a:cubicBezTo>
                <a:cubicBezTo>
                  <a:pt x="28222" y="14302"/>
                  <a:pt x="28219" y="14314"/>
                  <a:pt x="28214" y="14325"/>
                </a:cubicBezTo>
                <a:cubicBezTo>
                  <a:pt x="28210" y="14337"/>
                  <a:pt x="28204" y="14347"/>
                  <a:pt x="28197" y="14357"/>
                </a:cubicBezTo>
                <a:cubicBezTo>
                  <a:pt x="28190" y="14368"/>
                  <a:pt x="28183" y="14377"/>
                  <a:pt x="28174" y="14386"/>
                </a:cubicBezTo>
                <a:cubicBezTo>
                  <a:pt x="28165" y="14394"/>
                  <a:pt x="28156" y="14402"/>
                  <a:pt x="28146" y="14409"/>
                </a:cubicBezTo>
                <a:cubicBezTo>
                  <a:pt x="28136" y="14415"/>
                  <a:pt x="28125" y="14421"/>
                  <a:pt x="28114" y="14426"/>
                </a:cubicBezTo>
                <a:cubicBezTo>
                  <a:pt x="28102" y="14431"/>
                  <a:pt x="28091" y="14434"/>
                  <a:pt x="28079" y="14436"/>
                </a:cubicBezTo>
                <a:cubicBezTo>
                  <a:pt x="28067" y="14439"/>
                  <a:pt x="28055" y="14440"/>
                  <a:pt x="28043" y="14440"/>
                </a:cubicBezTo>
                <a:lnTo>
                  <a:pt x="186" y="14440"/>
                </a:lnTo>
                <a:cubicBezTo>
                  <a:pt x="174" y="14440"/>
                  <a:pt x="162" y="14439"/>
                  <a:pt x="150" y="14436"/>
                </a:cubicBezTo>
                <a:cubicBezTo>
                  <a:pt x="138" y="14434"/>
                  <a:pt x="126" y="14431"/>
                  <a:pt x="115" y="14426"/>
                </a:cubicBezTo>
                <a:cubicBezTo>
                  <a:pt x="104" y="14421"/>
                  <a:pt x="93" y="14415"/>
                  <a:pt x="83" y="14409"/>
                </a:cubicBezTo>
                <a:cubicBezTo>
                  <a:pt x="73" y="14402"/>
                  <a:pt x="63" y="14394"/>
                  <a:pt x="55" y="14386"/>
                </a:cubicBezTo>
                <a:cubicBezTo>
                  <a:pt x="46" y="14377"/>
                  <a:pt x="38" y="14368"/>
                  <a:pt x="32" y="14357"/>
                </a:cubicBezTo>
                <a:cubicBezTo>
                  <a:pt x="25" y="14347"/>
                  <a:pt x="19" y="14337"/>
                  <a:pt x="14" y="14325"/>
                </a:cubicBezTo>
                <a:cubicBezTo>
                  <a:pt x="10" y="14314"/>
                  <a:pt x="6" y="14302"/>
                  <a:pt x="4" y="14291"/>
                </a:cubicBezTo>
                <a:cubicBezTo>
                  <a:pt x="2" y="14279"/>
                  <a:pt x="0" y="14266"/>
                  <a:pt x="0" y="1425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37" name=""/>
          <p:cNvSpPr txBox="1"/>
          <p:nvPr/>
        </p:nvSpPr>
        <p:spPr>
          <a:xfrm>
            <a:off x="534960" y="378720"/>
            <a:ext cx="12085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専門職の</a:t>
            </a:r>
            <a:endParaRPr b="0" lang="en-US" sz="2370" strike="noStrike" u="none">
              <a:solidFill>
                <a:srgbClr val="000000"/>
              </a:solidFill>
              <a:effectLst/>
              <a:uFillTx/>
              <a:latin typeface="Times New Roman"/>
            </a:endParaRPr>
          </a:p>
        </p:txBody>
      </p:sp>
      <p:sp>
        <p:nvSpPr>
          <p:cNvPr id="1038" name=""/>
          <p:cNvSpPr txBox="1"/>
          <p:nvPr/>
        </p:nvSpPr>
        <p:spPr>
          <a:xfrm>
            <a:off x="174672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1039" name=""/>
          <p:cNvSpPr/>
          <p:nvPr/>
        </p:nvSpPr>
        <p:spPr>
          <a:xfrm>
            <a:off x="467640" y="1337040"/>
            <a:ext cx="568800" cy="585360"/>
          </a:xfrm>
          <a:custGeom>
            <a:avLst/>
            <a:gdLst/>
            <a:ahLst/>
            <a:rect l="0" t="0" r="r" b="b"/>
            <a:pathLst>
              <a:path w="1580" h="1626">
                <a:moveTo>
                  <a:pt x="0" y="836"/>
                </a:moveTo>
                <a:lnTo>
                  <a:pt x="0" y="790"/>
                </a:lnTo>
                <a:cubicBezTo>
                  <a:pt x="0" y="764"/>
                  <a:pt x="2" y="738"/>
                  <a:pt x="4" y="712"/>
                </a:cubicBezTo>
                <a:cubicBezTo>
                  <a:pt x="7" y="687"/>
                  <a:pt x="11" y="661"/>
                  <a:pt x="16" y="636"/>
                </a:cubicBezTo>
                <a:cubicBezTo>
                  <a:pt x="21" y="611"/>
                  <a:pt x="27" y="585"/>
                  <a:pt x="34" y="561"/>
                </a:cubicBezTo>
                <a:cubicBezTo>
                  <a:pt x="42" y="536"/>
                  <a:pt x="51" y="512"/>
                  <a:pt x="61" y="488"/>
                </a:cubicBezTo>
                <a:cubicBezTo>
                  <a:pt x="70" y="464"/>
                  <a:pt x="81" y="441"/>
                  <a:pt x="94" y="418"/>
                </a:cubicBezTo>
                <a:cubicBezTo>
                  <a:pt x="106" y="395"/>
                  <a:pt x="119" y="373"/>
                  <a:pt x="133" y="351"/>
                </a:cubicBezTo>
                <a:cubicBezTo>
                  <a:pt x="148" y="329"/>
                  <a:pt x="163" y="308"/>
                  <a:pt x="180" y="288"/>
                </a:cubicBezTo>
                <a:cubicBezTo>
                  <a:pt x="196" y="268"/>
                  <a:pt x="213" y="249"/>
                  <a:pt x="232" y="231"/>
                </a:cubicBezTo>
                <a:cubicBezTo>
                  <a:pt x="250" y="212"/>
                  <a:pt x="269" y="195"/>
                  <a:pt x="289" y="179"/>
                </a:cubicBezTo>
                <a:cubicBezTo>
                  <a:pt x="309" y="162"/>
                  <a:pt x="330" y="147"/>
                  <a:pt x="351" y="133"/>
                </a:cubicBezTo>
                <a:cubicBezTo>
                  <a:pt x="373" y="118"/>
                  <a:pt x="395" y="105"/>
                  <a:pt x="418" y="93"/>
                </a:cubicBezTo>
                <a:cubicBezTo>
                  <a:pt x="440" y="81"/>
                  <a:pt x="464" y="70"/>
                  <a:pt x="488" y="60"/>
                </a:cubicBezTo>
                <a:cubicBezTo>
                  <a:pt x="512" y="50"/>
                  <a:pt x="536" y="41"/>
                  <a:pt x="561" y="34"/>
                </a:cubicBezTo>
                <a:cubicBezTo>
                  <a:pt x="585" y="26"/>
                  <a:pt x="610" y="20"/>
                  <a:pt x="636" y="15"/>
                </a:cubicBezTo>
                <a:cubicBezTo>
                  <a:pt x="661" y="10"/>
                  <a:pt x="687" y="6"/>
                  <a:pt x="712" y="3"/>
                </a:cubicBezTo>
                <a:cubicBezTo>
                  <a:pt x="738" y="1"/>
                  <a:pt x="764" y="0"/>
                  <a:pt x="790" y="0"/>
                </a:cubicBezTo>
                <a:cubicBezTo>
                  <a:pt x="816" y="0"/>
                  <a:pt x="841" y="1"/>
                  <a:pt x="867" y="3"/>
                </a:cubicBezTo>
                <a:cubicBezTo>
                  <a:pt x="893" y="6"/>
                  <a:pt x="918" y="10"/>
                  <a:pt x="944" y="15"/>
                </a:cubicBezTo>
                <a:cubicBezTo>
                  <a:pt x="969" y="20"/>
                  <a:pt x="994" y="26"/>
                  <a:pt x="1019" y="34"/>
                </a:cubicBezTo>
                <a:cubicBezTo>
                  <a:pt x="1044" y="41"/>
                  <a:pt x="1069" y="50"/>
                  <a:pt x="1093" y="60"/>
                </a:cubicBezTo>
                <a:cubicBezTo>
                  <a:pt x="1117" y="70"/>
                  <a:pt x="1140" y="81"/>
                  <a:pt x="1163" y="93"/>
                </a:cubicBezTo>
                <a:cubicBezTo>
                  <a:pt x="1186" y="105"/>
                  <a:pt x="1208" y="118"/>
                  <a:pt x="1229" y="133"/>
                </a:cubicBezTo>
                <a:cubicBezTo>
                  <a:pt x="1251" y="147"/>
                  <a:pt x="1271" y="162"/>
                  <a:pt x="1291" y="179"/>
                </a:cubicBezTo>
                <a:cubicBezTo>
                  <a:pt x="1311" y="195"/>
                  <a:pt x="1330" y="212"/>
                  <a:pt x="1349" y="231"/>
                </a:cubicBezTo>
                <a:cubicBezTo>
                  <a:pt x="1367" y="249"/>
                  <a:pt x="1384" y="268"/>
                  <a:pt x="1401" y="288"/>
                </a:cubicBezTo>
                <a:cubicBezTo>
                  <a:pt x="1417" y="308"/>
                  <a:pt x="1433" y="329"/>
                  <a:pt x="1447" y="351"/>
                </a:cubicBezTo>
                <a:cubicBezTo>
                  <a:pt x="1461" y="373"/>
                  <a:pt x="1475" y="395"/>
                  <a:pt x="1487" y="418"/>
                </a:cubicBezTo>
                <a:cubicBezTo>
                  <a:pt x="1499" y="441"/>
                  <a:pt x="1510" y="464"/>
                  <a:pt x="1520" y="488"/>
                </a:cubicBezTo>
                <a:cubicBezTo>
                  <a:pt x="1530" y="512"/>
                  <a:pt x="1538" y="536"/>
                  <a:pt x="1546" y="561"/>
                </a:cubicBezTo>
                <a:cubicBezTo>
                  <a:pt x="1553" y="585"/>
                  <a:pt x="1560" y="611"/>
                  <a:pt x="1565" y="636"/>
                </a:cubicBezTo>
                <a:cubicBezTo>
                  <a:pt x="1570" y="661"/>
                  <a:pt x="1574" y="687"/>
                  <a:pt x="1576" y="712"/>
                </a:cubicBezTo>
                <a:cubicBezTo>
                  <a:pt x="1579" y="738"/>
                  <a:pt x="1580" y="764"/>
                  <a:pt x="1580" y="790"/>
                </a:cubicBezTo>
                <a:lnTo>
                  <a:pt x="1580" y="836"/>
                </a:lnTo>
                <a:cubicBezTo>
                  <a:pt x="1580" y="862"/>
                  <a:pt x="1579" y="888"/>
                  <a:pt x="1576" y="914"/>
                </a:cubicBezTo>
                <a:cubicBezTo>
                  <a:pt x="1574" y="939"/>
                  <a:pt x="1570" y="965"/>
                  <a:pt x="1565" y="990"/>
                </a:cubicBezTo>
                <a:cubicBezTo>
                  <a:pt x="1560" y="1016"/>
                  <a:pt x="1553" y="1041"/>
                  <a:pt x="1546" y="1065"/>
                </a:cubicBezTo>
                <a:cubicBezTo>
                  <a:pt x="1538" y="1090"/>
                  <a:pt x="1530" y="1114"/>
                  <a:pt x="1520" y="1138"/>
                </a:cubicBezTo>
                <a:cubicBezTo>
                  <a:pt x="1510" y="1162"/>
                  <a:pt x="1499" y="1186"/>
                  <a:pt x="1487" y="1208"/>
                </a:cubicBezTo>
                <a:cubicBezTo>
                  <a:pt x="1475" y="1231"/>
                  <a:pt x="1461" y="1253"/>
                  <a:pt x="1447" y="1275"/>
                </a:cubicBezTo>
                <a:cubicBezTo>
                  <a:pt x="1433" y="1296"/>
                  <a:pt x="1417" y="1317"/>
                  <a:pt x="1401" y="1337"/>
                </a:cubicBezTo>
                <a:cubicBezTo>
                  <a:pt x="1384" y="1357"/>
                  <a:pt x="1367" y="1376"/>
                  <a:pt x="1349" y="1394"/>
                </a:cubicBezTo>
                <a:cubicBezTo>
                  <a:pt x="1330" y="1413"/>
                  <a:pt x="1311" y="1430"/>
                  <a:pt x="1291" y="1446"/>
                </a:cubicBezTo>
                <a:cubicBezTo>
                  <a:pt x="1271" y="1463"/>
                  <a:pt x="1251" y="1478"/>
                  <a:pt x="1229" y="1492"/>
                </a:cubicBezTo>
                <a:cubicBezTo>
                  <a:pt x="1208" y="1507"/>
                  <a:pt x="1186" y="1520"/>
                  <a:pt x="1163" y="1532"/>
                </a:cubicBezTo>
                <a:cubicBezTo>
                  <a:pt x="1140" y="1544"/>
                  <a:pt x="1117" y="1556"/>
                  <a:pt x="1093" y="1565"/>
                </a:cubicBezTo>
                <a:cubicBezTo>
                  <a:pt x="1069" y="1575"/>
                  <a:pt x="1044" y="1584"/>
                  <a:pt x="1019" y="1592"/>
                </a:cubicBezTo>
                <a:cubicBezTo>
                  <a:pt x="994" y="1599"/>
                  <a:pt x="969" y="1605"/>
                  <a:pt x="944" y="1610"/>
                </a:cubicBezTo>
                <a:cubicBezTo>
                  <a:pt x="918" y="1615"/>
                  <a:pt x="893" y="1619"/>
                  <a:pt x="867" y="1622"/>
                </a:cubicBezTo>
                <a:cubicBezTo>
                  <a:pt x="841" y="1624"/>
                  <a:pt x="816" y="1626"/>
                  <a:pt x="790" y="1626"/>
                </a:cubicBezTo>
                <a:cubicBezTo>
                  <a:pt x="764" y="1626"/>
                  <a:pt x="738" y="1624"/>
                  <a:pt x="712" y="1622"/>
                </a:cubicBezTo>
                <a:cubicBezTo>
                  <a:pt x="687" y="1619"/>
                  <a:pt x="661" y="1615"/>
                  <a:pt x="636" y="1610"/>
                </a:cubicBezTo>
                <a:cubicBezTo>
                  <a:pt x="610" y="1605"/>
                  <a:pt x="585" y="1599"/>
                  <a:pt x="561" y="1592"/>
                </a:cubicBezTo>
                <a:cubicBezTo>
                  <a:pt x="536" y="1584"/>
                  <a:pt x="512" y="1575"/>
                  <a:pt x="488" y="1565"/>
                </a:cubicBezTo>
                <a:cubicBezTo>
                  <a:pt x="464" y="1556"/>
                  <a:pt x="440" y="1544"/>
                  <a:pt x="418" y="1532"/>
                </a:cubicBezTo>
                <a:cubicBezTo>
                  <a:pt x="395" y="1520"/>
                  <a:pt x="373" y="1507"/>
                  <a:pt x="351" y="1492"/>
                </a:cubicBezTo>
                <a:cubicBezTo>
                  <a:pt x="330" y="1478"/>
                  <a:pt x="309" y="1463"/>
                  <a:pt x="289" y="1446"/>
                </a:cubicBezTo>
                <a:cubicBezTo>
                  <a:pt x="269" y="1430"/>
                  <a:pt x="250" y="1413"/>
                  <a:pt x="232" y="1394"/>
                </a:cubicBezTo>
                <a:cubicBezTo>
                  <a:pt x="213" y="1376"/>
                  <a:pt x="196" y="1357"/>
                  <a:pt x="180" y="1337"/>
                </a:cubicBezTo>
                <a:cubicBezTo>
                  <a:pt x="163" y="1317"/>
                  <a:pt x="148" y="1296"/>
                  <a:pt x="133" y="1275"/>
                </a:cubicBezTo>
                <a:cubicBezTo>
                  <a:pt x="119" y="1253"/>
                  <a:pt x="106" y="1231"/>
                  <a:pt x="94" y="1208"/>
                </a:cubicBezTo>
                <a:cubicBezTo>
                  <a:pt x="81" y="1186"/>
                  <a:pt x="70" y="1162"/>
                  <a:pt x="61" y="1138"/>
                </a:cubicBezTo>
                <a:cubicBezTo>
                  <a:pt x="51" y="1114"/>
                  <a:pt x="42" y="1090"/>
                  <a:pt x="34" y="1065"/>
                </a:cubicBezTo>
                <a:cubicBezTo>
                  <a:pt x="27" y="1041"/>
                  <a:pt x="21" y="1016"/>
                  <a:pt x="16" y="990"/>
                </a:cubicBezTo>
                <a:cubicBezTo>
                  <a:pt x="11" y="965"/>
                  <a:pt x="7" y="939"/>
                  <a:pt x="4" y="914"/>
                </a:cubicBezTo>
                <a:cubicBezTo>
                  <a:pt x="2" y="888"/>
                  <a:pt x="0" y="862"/>
                  <a:pt x="0" y="836"/>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40" name="" descr=""/>
          <p:cNvPicPr/>
          <p:nvPr/>
        </p:nvPicPr>
        <p:blipFill>
          <a:blip r:embed="rId3"/>
          <a:stretch/>
        </p:blipFill>
        <p:spPr>
          <a:xfrm>
            <a:off x="601560" y="1470600"/>
            <a:ext cx="300600" cy="300600"/>
          </a:xfrm>
          <a:prstGeom prst="rect">
            <a:avLst/>
          </a:prstGeom>
          <a:noFill/>
          <a:ln w="0">
            <a:noFill/>
          </a:ln>
        </p:spPr>
      </p:pic>
      <p:sp>
        <p:nvSpPr>
          <p:cNvPr id="1041" name=""/>
          <p:cNvSpPr txBox="1"/>
          <p:nvPr/>
        </p:nvSpPr>
        <p:spPr>
          <a:xfrm>
            <a:off x="2164320" y="378720"/>
            <a:ext cx="12016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成功事例</a:t>
            </a:r>
            <a:endParaRPr b="0" lang="en-US" sz="2370" strike="noStrike" u="none">
              <a:solidFill>
                <a:srgbClr val="000000"/>
              </a:solidFill>
              <a:effectLst/>
              <a:uFillTx/>
              <a:latin typeface="Times New Roman"/>
            </a:endParaRPr>
          </a:p>
        </p:txBody>
      </p:sp>
      <p:sp>
        <p:nvSpPr>
          <p:cNvPr id="1042" name=""/>
          <p:cNvSpPr txBox="1"/>
          <p:nvPr/>
        </p:nvSpPr>
        <p:spPr>
          <a:xfrm>
            <a:off x="1170000" y="1354680"/>
            <a:ext cx="4597560" cy="317520"/>
          </a:xfrm>
          <a:prstGeom prst="rect">
            <a:avLst/>
          </a:prstGeom>
          <a:noFill/>
          <a:ln w="0">
            <a:noFill/>
          </a:ln>
        </p:spPr>
        <p:txBody>
          <a:bodyPr wrap="none" lIns="0" rIns="0" tIns="0" bIns="0" anchor="t">
            <a:spAutoFit/>
          </a:bodyPr>
          <a:p>
            <a:r>
              <a:rPr b="0" lang="zh-CN" sz="1979" strike="noStrike" u="none">
                <a:solidFill>
                  <a:srgbClr val="1f2937"/>
                </a:solidFill>
                <a:effectLst/>
                <a:uFillTx/>
                <a:latin typeface="WenQuanYiZenHei"/>
                <a:ea typeface="WenQuanYiZenHei"/>
              </a:rPr>
              <a:t>ユナイテッド・アドバイザーズ株式会社</a:t>
            </a:r>
            <a:endParaRPr b="0" lang="en-US" sz="1979" strike="noStrike" u="none">
              <a:solidFill>
                <a:srgbClr val="000000"/>
              </a:solidFill>
              <a:effectLst/>
              <a:uFillTx/>
              <a:latin typeface="Times New Roman"/>
            </a:endParaRPr>
          </a:p>
        </p:txBody>
      </p:sp>
      <p:sp>
        <p:nvSpPr>
          <p:cNvPr id="1043" name=""/>
          <p:cNvSpPr/>
          <p:nvPr/>
        </p:nvSpPr>
        <p:spPr>
          <a:xfrm>
            <a:off x="8030520" y="1445400"/>
            <a:ext cx="2198160" cy="368280"/>
          </a:xfrm>
          <a:custGeom>
            <a:avLst/>
            <a:gdLst/>
            <a:ahLst/>
            <a:rect l="0" t="0" r="r" b="b"/>
            <a:pathLst>
              <a:path w="6106" h="1023">
                <a:moveTo>
                  <a:pt x="0" y="837"/>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2"/>
                  <a:pt x="174" y="0"/>
                  <a:pt x="186" y="0"/>
                </a:cubicBezTo>
                <a:lnTo>
                  <a:pt x="5921" y="0"/>
                </a:lnTo>
                <a:cubicBezTo>
                  <a:pt x="5933" y="0"/>
                  <a:pt x="5945" y="2"/>
                  <a:pt x="5957" y="4"/>
                </a:cubicBezTo>
                <a:cubicBezTo>
                  <a:pt x="5969" y="6"/>
                  <a:pt x="5980" y="10"/>
                  <a:pt x="5992" y="14"/>
                </a:cubicBezTo>
                <a:cubicBezTo>
                  <a:pt x="6003" y="19"/>
                  <a:pt x="6014" y="25"/>
                  <a:pt x="6024" y="32"/>
                </a:cubicBezTo>
                <a:cubicBezTo>
                  <a:pt x="6034" y="38"/>
                  <a:pt x="6043" y="46"/>
                  <a:pt x="6052" y="55"/>
                </a:cubicBezTo>
                <a:cubicBezTo>
                  <a:pt x="6061" y="63"/>
                  <a:pt x="6068" y="73"/>
                  <a:pt x="6075" y="83"/>
                </a:cubicBezTo>
                <a:cubicBezTo>
                  <a:pt x="6082" y="93"/>
                  <a:pt x="6087" y="104"/>
                  <a:pt x="6092" y="115"/>
                </a:cubicBezTo>
                <a:cubicBezTo>
                  <a:pt x="6097" y="126"/>
                  <a:pt x="6100" y="138"/>
                  <a:pt x="6103" y="150"/>
                </a:cubicBezTo>
                <a:cubicBezTo>
                  <a:pt x="6105" y="162"/>
                  <a:pt x="6106" y="174"/>
                  <a:pt x="6106" y="186"/>
                </a:cubicBezTo>
                <a:lnTo>
                  <a:pt x="6106" y="837"/>
                </a:lnTo>
                <a:cubicBezTo>
                  <a:pt x="6106" y="849"/>
                  <a:pt x="6105" y="861"/>
                  <a:pt x="6103" y="873"/>
                </a:cubicBezTo>
                <a:cubicBezTo>
                  <a:pt x="6100" y="885"/>
                  <a:pt x="6097" y="897"/>
                  <a:pt x="6092" y="908"/>
                </a:cubicBezTo>
                <a:cubicBezTo>
                  <a:pt x="6087" y="919"/>
                  <a:pt x="6082" y="930"/>
                  <a:pt x="6075" y="940"/>
                </a:cubicBezTo>
                <a:cubicBezTo>
                  <a:pt x="6068" y="950"/>
                  <a:pt x="6061" y="960"/>
                  <a:pt x="6052" y="968"/>
                </a:cubicBezTo>
                <a:cubicBezTo>
                  <a:pt x="6043" y="977"/>
                  <a:pt x="6034" y="985"/>
                  <a:pt x="6024" y="991"/>
                </a:cubicBezTo>
                <a:cubicBezTo>
                  <a:pt x="6014" y="998"/>
                  <a:pt x="6003" y="1004"/>
                  <a:pt x="5992" y="1009"/>
                </a:cubicBezTo>
                <a:cubicBezTo>
                  <a:pt x="5980" y="1013"/>
                  <a:pt x="5969" y="1017"/>
                  <a:pt x="5957" y="1019"/>
                </a:cubicBezTo>
                <a:cubicBezTo>
                  <a:pt x="5945" y="1022"/>
                  <a:pt x="5933" y="1023"/>
                  <a:pt x="5921" y="1023"/>
                </a:cubicBezTo>
                <a:lnTo>
                  <a:pt x="186" y="1023"/>
                </a:lnTo>
                <a:cubicBezTo>
                  <a:pt x="174" y="1023"/>
                  <a:pt x="162" y="1022"/>
                  <a:pt x="150" y="1019"/>
                </a:cubicBezTo>
                <a:cubicBezTo>
                  <a:pt x="138" y="1017"/>
                  <a:pt x="126" y="1013"/>
                  <a:pt x="115" y="1009"/>
                </a:cubicBezTo>
                <a:cubicBezTo>
                  <a:pt x="104" y="1004"/>
                  <a:pt x="93" y="998"/>
                  <a:pt x="83" y="991"/>
                </a:cubicBezTo>
                <a:cubicBezTo>
                  <a:pt x="73" y="985"/>
                  <a:pt x="63" y="977"/>
                  <a:pt x="55" y="968"/>
                </a:cubicBezTo>
                <a:cubicBezTo>
                  <a:pt x="46" y="960"/>
                  <a:pt x="38" y="950"/>
                  <a:pt x="32" y="940"/>
                </a:cubicBezTo>
                <a:cubicBezTo>
                  <a:pt x="25" y="930"/>
                  <a:pt x="19" y="919"/>
                  <a:pt x="14" y="908"/>
                </a:cubicBezTo>
                <a:cubicBezTo>
                  <a:pt x="10" y="897"/>
                  <a:pt x="6" y="885"/>
                  <a:pt x="4" y="873"/>
                </a:cubicBezTo>
                <a:cubicBezTo>
                  <a:pt x="1" y="861"/>
                  <a:pt x="0" y="849"/>
                  <a:pt x="0" y="837"/>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44" name="" descr=""/>
          <p:cNvPicPr/>
          <p:nvPr/>
        </p:nvPicPr>
        <p:blipFill>
          <a:blip r:embed="rId4"/>
          <a:stretch/>
        </p:blipFill>
        <p:spPr>
          <a:xfrm>
            <a:off x="8164440" y="1545840"/>
            <a:ext cx="191880" cy="166680"/>
          </a:xfrm>
          <a:prstGeom prst="rect">
            <a:avLst/>
          </a:prstGeom>
          <a:noFill/>
          <a:ln w="0">
            <a:noFill/>
          </a:ln>
        </p:spPr>
      </p:pic>
      <p:sp>
        <p:nvSpPr>
          <p:cNvPr id="1045" name=""/>
          <p:cNvSpPr txBox="1"/>
          <p:nvPr/>
        </p:nvSpPr>
        <p:spPr>
          <a:xfrm>
            <a:off x="1170000" y="1677600"/>
            <a:ext cx="219168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業種：士業（専門サービス）</a:t>
            </a:r>
            <a:endParaRPr b="0" lang="en-US" sz="1320" strike="noStrike" u="none">
              <a:solidFill>
                <a:srgbClr val="000000"/>
              </a:solidFill>
              <a:effectLst/>
              <a:uFillTx/>
              <a:latin typeface="Times New Roman"/>
            </a:endParaRPr>
          </a:p>
        </p:txBody>
      </p:sp>
      <p:sp>
        <p:nvSpPr>
          <p:cNvPr id="1046" name=""/>
          <p:cNvSpPr/>
          <p:nvPr/>
        </p:nvSpPr>
        <p:spPr>
          <a:xfrm>
            <a:off x="467640" y="2456640"/>
            <a:ext cx="3117600" cy="17280"/>
          </a:xfrm>
          <a:custGeom>
            <a:avLst/>
            <a:gdLst/>
            <a:ahLst/>
            <a:rect l="0" t="0" r="r" b="b"/>
            <a:pathLst>
              <a:path w="8660" h="48">
                <a:moveTo>
                  <a:pt x="0" y="0"/>
                </a:moveTo>
                <a:lnTo>
                  <a:pt x="8660" y="0"/>
                </a:lnTo>
                <a:lnTo>
                  <a:pt x="8660"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47" name="" descr=""/>
          <p:cNvPicPr/>
          <p:nvPr/>
        </p:nvPicPr>
        <p:blipFill>
          <a:blip r:embed="rId5"/>
          <a:stretch/>
        </p:blipFill>
        <p:spPr>
          <a:xfrm>
            <a:off x="468000" y="2156040"/>
            <a:ext cx="200160" cy="200160"/>
          </a:xfrm>
          <a:prstGeom prst="rect">
            <a:avLst/>
          </a:prstGeom>
          <a:noFill/>
          <a:ln w="0">
            <a:noFill/>
          </a:ln>
        </p:spPr>
      </p:pic>
      <p:sp>
        <p:nvSpPr>
          <p:cNvPr id="1048" name=""/>
          <p:cNvSpPr txBox="1"/>
          <p:nvPr/>
        </p:nvSpPr>
        <p:spPr>
          <a:xfrm>
            <a:off x="8423640" y="1527120"/>
            <a:ext cx="1684800" cy="212400"/>
          </a:xfrm>
          <a:prstGeom prst="rect">
            <a:avLst/>
          </a:prstGeom>
          <a:noFill/>
          <a:ln w="0">
            <a:noFill/>
          </a:ln>
        </p:spPr>
        <p:txBody>
          <a:bodyPr wrap="none" lIns="0" rIns="0" tIns="0" bIns="0" anchor="t">
            <a:spAutoFit/>
          </a:bodyPr>
          <a:p>
            <a:r>
              <a:rPr b="0" lang="zh-CN" sz="1320" strike="noStrike" u="none">
                <a:solidFill>
                  <a:srgbClr val="f54a00"/>
                </a:solidFill>
                <a:effectLst/>
                <a:uFillTx/>
                <a:latin typeface="WenQuanYiZenHei"/>
                <a:ea typeface="WenQuanYiZenHei"/>
              </a:rPr>
              <a:t>専門家の知見を最大化</a:t>
            </a:r>
            <a:endParaRPr b="0" lang="en-US" sz="1320" strike="noStrike" u="none">
              <a:solidFill>
                <a:srgbClr val="000000"/>
              </a:solidFill>
              <a:effectLst/>
              <a:uFillTx/>
              <a:latin typeface="Times New Roman"/>
            </a:endParaRPr>
          </a:p>
        </p:txBody>
      </p:sp>
      <p:pic>
        <p:nvPicPr>
          <p:cNvPr id="1049" name="" descr=""/>
          <p:cNvPicPr/>
          <p:nvPr/>
        </p:nvPicPr>
        <p:blipFill>
          <a:blip r:embed="rId6"/>
          <a:stretch/>
        </p:blipFill>
        <p:spPr>
          <a:xfrm>
            <a:off x="468000" y="2640600"/>
            <a:ext cx="166680" cy="166680"/>
          </a:xfrm>
          <a:prstGeom prst="rect">
            <a:avLst/>
          </a:prstGeom>
          <a:noFill/>
          <a:ln w="0">
            <a:noFill/>
          </a:ln>
        </p:spPr>
      </p:pic>
      <p:sp>
        <p:nvSpPr>
          <p:cNvPr id="1050" name=""/>
          <p:cNvSpPr txBox="1"/>
          <p:nvPr/>
        </p:nvSpPr>
        <p:spPr>
          <a:xfrm>
            <a:off x="768960" y="2130120"/>
            <a:ext cx="4032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課題</a:t>
            </a:r>
            <a:endParaRPr b="0" lang="en-US" sz="1580" strike="noStrike" u="none">
              <a:solidFill>
                <a:srgbClr val="000000"/>
              </a:solidFill>
              <a:effectLst/>
              <a:uFillTx/>
              <a:latin typeface="Times New Roman"/>
            </a:endParaRPr>
          </a:p>
        </p:txBody>
      </p:sp>
      <p:sp>
        <p:nvSpPr>
          <p:cNvPr id="1051" name=""/>
          <p:cNvSpPr txBox="1"/>
          <p:nvPr/>
        </p:nvSpPr>
        <p:spPr>
          <a:xfrm>
            <a:off x="702000" y="2621880"/>
            <a:ext cx="2882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専門家ごとに見解が異なり、電話での</a:t>
            </a:r>
            <a:endParaRPr b="0" lang="en-US" sz="1320" strike="noStrike" u="none">
              <a:solidFill>
                <a:srgbClr val="000000"/>
              </a:solidFill>
              <a:effectLst/>
              <a:uFillTx/>
              <a:latin typeface="Times New Roman"/>
            </a:endParaRPr>
          </a:p>
        </p:txBody>
      </p:sp>
      <p:sp>
        <p:nvSpPr>
          <p:cNvPr id="1052" name=""/>
          <p:cNvSpPr txBox="1"/>
          <p:nvPr/>
        </p:nvSpPr>
        <p:spPr>
          <a:xfrm>
            <a:off x="702000" y="285588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相談内容を正確に把握する必要があっ</a:t>
            </a:r>
            <a:endParaRPr b="0" lang="en-US" sz="1320" strike="noStrike" u="none">
              <a:solidFill>
                <a:srgbClr val="000000"/>
              </a:solidFill>
              <a:effectLst/>
              <a:uFillTx/>
              <a:latin typeface="Times New Roman"/>
            </a:endParaRPr>
          </a:p>
        </p:txBody>
      </p:sp>
      <p:pic>
        <p:nvPicPr>
          <p:cNvPr id="1053" name="" descr=""/>
          <p:cNvPicPr/>
          <p:nvPr/>
        </p:nvPicPr>
        <p:blipFill>
          <a:blip r:embed="rId7"/>
          <a:stretch/>
        </p:blipFill>
        <p:spPr>
          <a:xfrm>
            <a:off x="468000" y="3476520"/>
            <a:ext cx="166680" cy="166680"/>
          </a:xfrm>
          <a:prstGeom prst="rect">
            <a:avLst/>
          </a:prstGeom>
          <a:noFill/>
          <a:ln w="0">
            <a:noFill/>
          </a:ln>
        </p:spPr>
      </p:pic>
      <p:sp>
        <p:nvSpPr>
          <p:cNvPr id="1054" name=""/>
          <p:cNvSpPr txBox="1"/>
          <p:nvPr/>
        </p:nvSpPr>
        <p:spPr>
          <a:xfrm>
            <a:off x="702000" y="3089880"/>
            <a:ext cx="172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た</a:t>
            </a:r>
            <a:endParaRPr b="0" lang="en-US" sz="1320" strike="noStrike" u="none">
              <a:solidFill>
                <a:srgbClr val="000000"/>
              </a:solidFill>
              <a:effectLst/>
              <a:uFillTx/>
              <a:latin typeface="Times New Roman"/>
            </a:endParaRPr>
          </a:p>
        </p:txBody>
      </p:sp>
      <p:sp>
        <p:nvSpPr>
          <p:cNvPr id="1055" name=""/>
          <p:cNvSpPr txBox="1"/>
          <p:nvPr/>
        </p:nvSpPr>
        <p:spPr>
          <a:xfrm>
            <a:off x="702000" y="345744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営業電話による業務中断が課題となっ</a:t>
            </a:r>
            <a:endParaRPr b="0" lang="en-US" sz="1320" strike="noStrike" u="none">
              <a:solidFill>
                <a:srgbClr val="000000"/>
              </a:solidFill>
              <a:effectLst/>
              <a:uFillTx/>
              <a:latin typeface="Times New Roman"/>
            </a:endParaRPr>
          </a:p>
        </p:txBody>
      </p:sp>
      <p:pic>
        <p:nvPicPr>
          <p:cNvPr id="1056" name="" descr=""/>
          <p:cNvPicPr/>
          <p:nvPr/>
        </p:nvPicPr>
        <p:blipFill>
          <a:blip r:embed="rId8"/>
          <a:stretch/>
        </p:blipFill>
        <p:spPr>
          <a:xfrm>
            <a:off x="468000" y="4078080"/>
            <a:ext cx="166680" cy="166680"/>
          </a:xfrm>
          <a:prstGeom prst="rect">
            <a:avLst/>
          </a:prstGeom>
          <a:noFill/>
          <a:ln w="0">
            <a:noFill/>
          </a:ln>
        </p:spPr>
      </p:pic>
      <p:sp>
        <p:nvSpPr>
          <p:cNvPr id="1057" name=""/>
          <p:cNvSpPr txBox="1"/>
          <p:nvPr/>
        </p:nvSpPr>
        <p:spPr>
          <a:xfrm>
            <a:off x="702000" y="3691440"/>
            <a:ext cx="515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ていた</a:t>
            </a:r>
            <a:endParaRPr b="0" lang="en-US" sz="1320" strike="noStrike" u="none">
              <a:solidFill>
                <a:srgbClr val="000000"/>
              </a:solidFill>
              <a:effectLst/>
              <a:uFillTx/>
              <a:latin typeface="Times New Roman"/>
            </a:endParaRPr>
          </a:p>
        </p:txBody>
      </p:sp>
      <p:sp>
        <p:nvSpPr>
          <p:cNvPr id="1058" name=""/>
          <p:cNvSpPr txBox="1"/>
          <p:nvPr/>
        </p:nvSpPr>
        <p:spPr>
          <a:xfrm>
            <a:off x="702000" y="405936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相談内容の共有と記録に時間がかかっ</a:t>
            </a:r>
            <a:endParaRPr b="0" lang="en-US" sz="1320" strike="noStrike" u="none">
              <a:solidFill>
                <a:srgbClr val="000000"/>
              </a:solidFill>
              <a:effectLst/>
              <a:uFillTx/>
              <a:latin typeface="Times New Roman"/>
            </a:endParaRPr>
          </a:p>
        </p:txBody>
      </p:sp>
      <p:sp>
        <p:nvSpPr>
          <p:cNvPr id="1059" name=""/>
          <p:cNvSpPr/>
          <p:nvPr/>
        </p:nvSpPr>
        <p:spPr>
          <a:xfrm>
            <a:off x="3785400" y="2456640"/>
            <a:ext cx="3125880" cy="17280"/>
          </a:xfrm>
          <a:custGeom>
            <a:avLst/>
            <a:gdLst/>
            <a:ahLst/>
            <a:rect l="0" t="0" r="r" b="b"/>
            <a:pathLst>
              <a:path w="8683" h="48">
                <a:moveTo>
                  <a:pt x="0" y="0"/>
                </a:moveTo>
                <a:lnTo>
                  <a:pt x="8683" y="0"/>
                </a:lnTo>
                <a:lnTo>
                  <a:pt x="8683"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60" name=""/>
          <p:cNvSpPr/>
          <p:nvPr/>
        </p:nvSpPr>
        <p:spPr>
          <a:xfrm>
            <a:off x="3785400" y="2607120"/>
            <a:ext cx="3125880" cy="1838880"/>
          </a:xfrm>
          <a:custGeom>
            <a:avLst/>
            <a:gdLst/>
            <a:ahLst/>
            <a:rect l="0" t="0" r="r" b="b"/>
            <a:pathLst>
              <a:path w="8683" h="5108">
                <a:moveTo>
                  <a:pt x="0" y="4922"/>
                </a:moveTo>
                <a:lnTo>
                  <a:pt x="0" y="186"/>
                </a:lnTo>
                <a:cubicBezTo>
                  <a:pt x="0" y="173"/>
                  <a:pt x="1" y="161"/>
                  <a:pt x="4" y="149"/>
                </a:cubicBezTo>
                <a:cubicBezTo>
                  <a:pt x="6" y="137"/>
                  <a:pt x="9" y="126"/>
                  <a:pt x="14" y="115"/>
                </a:cubicBezTo>
                <a:cubicBezTo>
                  <a:pt x="19" y="103"/>
                  <a:pt x="25" y="93"/>
                  <a:pt x="31" y="83"/>
                </a:cubicBezTo>
                <a:cubicBezTo>
                  <a:pt x="38" y="72"/>
                  <a:pt x="46" y="63"/>
                  <a:pt x="54" y="54"/>
                </a:cubicBezTo>
                <a:cubicBezTo>
                  <a:pt x="63" y="46"/>
                  <a:pt x="72" y="38"/>
                  <a:pt x="83" y="31"/>
                </a:cubicBezTo>
                <a:cubicBezTo>
                  <a:pt x="93" y="24"/>
                  <a:pt x="103" y="19"/>
                  <a:pt x="115" y="14"/>
                </a:cubicBezTo>
                <a:cubicBezTo>
                  <a:pt x="126" y="9"/>
                  <a:pt x="138" y="6"/>
                  <a:pt x="149" y="4"/>
                </a:cubicBezTo>
                <a:cubicBezTo>
                  <a:pt x="161" y="1"/>
                  <a:pt x="174" y="0"/>
                  <a:pt x="186" y="0"/>
                </a:cubicBezTo>
                <a:lnTo>
                  <a:pt x="8497" y="0"/>
                </a:lnTo>
                <a:cubicBezTo>
                  <a:pt x="8509" y="0"/>
                  <a:pt x="8521" y="1"/>
                  <a:pt x="8533" y="4"/>
                </a:cubicBezTo>
                <a:cubicBezTo>
                  <a:pt x="8545" y="6"/>
                  <a:pt x="8557" y="9"/>
                  <a:pt x="8568" y="14"/>
                </a:cubicBezTo>
                <a:cubicBezTo>
                  <a:pt x="8579" y="19"/>
                  <a:pt x="8590" y="24"/>
                  <a:pt x="8600" y="31"/>
                </a:cubicBezTo>
                <a:cubicBezTo>
                  <a:pt x="8610" y="38"/>
                  <a:pt x="8620" y="46"/>
                  <a:pt x="8628" y="54"/>
                </a:cubicBezTo>
                <a:cubicBezTo>
                  <a:pt x="8637" y="63"/>
                  <a:pt x="8645" y="72"/>
                  <a:pt x="8651" y="83"/>
                </a:cubicBezTo>
                <a:cubicBezTo>
                  <a:pt x="8658" y="93"/>
                  <a:pt x="8664" y="103"/>
                  <a:pt x="8669" y="115"/>
                </a:cubicBezTo>
                <a:cubicBezTo>
                  <a:pt x="8673" y="126"/>
                  <a:pt x="8677" y="137"/>
                  <a:pt x="8679" y="149"/>
                </a:cubicBezTo>
                <a:cubicBezTo>
                  <a:pt x="8682" y="161"/>
                  <a:pt x="8683" y="173"/>
                  <a:pt x="8683" y="186"/>
                </a:cubicBezTo>
                <a:lnTo>
                  <a:pt x="8683" y="4922"/>
                </a:lnTo>
                <a:cubicBezTo>
                  <a:pt x="8683" y="4934"/>
                  <a:pt x="8682" y="4946"/>
                  <a:pt x="8679" y="4958"/>
                </a:cubicBezTo>
                <a:cubicBezTo>
                  <a:pt x="8677" y="4970"/>
                  <a:pt x="8673" y="4982"/>
                  <a:pt x="8669" y="4993"/>
                </a:cubicBezTo>
                <a:cubicBezTo>
                  <a:pt x="8664" y="5004"/>
                  <a:pt x="8658" y="5015"/>
                  <a:pt x="8651" y="5025"/>
                </a:cubicBezTo>
                <a:cubicBezTo>
                  <a:pt x="8645" y="5035"/>
                  <a:pt x="8637" y="5045"/>
                  <a:pt x="8628" y="5053"/>
                </a:cubicBezTo>
                <a:cubicBezTo>
                  <a:pt x="8620" y="5062"/>
                  <a:pt x="8610" y="5070"/>
                  <a:pt x="8600" y="5077"/>
                </a:cubicBezTo>
                <a:cubicBezTo>
                  <a:pt x="8590" y="5083"/>
                  <a:pt x="8579" y="5089"/>
                  <a:pt x="8568" y="5094"/>
                </a:cubicBezTo>
                <a:cubicBezTo>
                  <a:pt x="8557" y="5098"/>
                  <a:pt x="8545" y="5102"/>
                  <a:pt x="8533" y="5104"/>
                </a:cubicBezTo>
                <a:cubicBezTo>
                  <a:pt x="8521" y="5107"/>
                  <a:pt x="8509" y="5108"/>
                  <a:pt x="8497" y="5108"/>
                </a:cubicBezTo>
                <a:lnTo>
                  <a:pt x="186" y="5108"/>
                </a:lnTo>
                <a:cubicBezTo>
                  <a:pt x="174" y="5108"/>
                  <a:pt x="161" y="5107"/>
                  <a:pt x="149" y="5104"/>
                </a:cubicBezTo>
                <a:cubicBezTo>
                  <a:pt x="138" y="5102"/>
                  <a:pt x="126" y="5098"/>
                  <a:pt x="115" y="5094"/>
                </a:cubicBezTo>
                <a:cubicBezTo>
                  <a:pt x="103" y="5089"/>
                  <a:pt x="93" y="5083"/>
                  <a:pt x="83" y="5077"/>
                </a:cubicBezTo>
                <a:cubicBezTo>
                  <a:pt x="72" y="5070"/>
                  <a:pt x="63" y="5062"/>
                  <a:pt x="54" y="5053"/>
                </a:cubicBezTo>
                <a:cubicBezTo>
                  <a:pt x="46" y="5045"/>
                  <a:pt x="38" y="5035"/>
                  <a:pt x="31" y="5025"/>
                </a:cubicBezTo>
                <a:cubicBezTo>
                  <a:pt x="25" y="5015"/>
                  <a:pt x="19" y="5004"/>
                  <a:pt x="14" y="4993"/>
                </a:cubicBezTo>
                <a:cubicBezTo>
                  <a:pt x="9" y="4982"/>
                  <a:pt x="6" y="4970"/>
                  <a:pt x="4" y="4958"/>
                </a:cubicBezTo>
                <a:cubicBezTo>
                  <a:pt x="1" y="4946"/>
                  <a:pt x="0" y="4934"/>
                  <a:pt x="0" y="4922"/>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61" name="" descr=""/>
          <p:cNvPicPr/>
          <p:nvPr/>
        </p:nvPicPr>
        <p:blipFill>
          <a:blip r:embed="rId9"/>
          <a:stretch/>
        </p:blipFill>
        <p:spPr>
          <a:xfrm>
            <a:off x="3785760" y="2156040"/>
            <a:ext cx="150120" cy="200160"/>
          </a:xfrm>
          <a:prstGeom prst="rect">
            <a:avLst/>
          </a:prstGeom>
          <a:noFill/>
          <a:ln w="0">
            <a:noFill/>
          </a:ln>
        </p:spPr>
      </p:pic>
      <p:sp>
        <p:nvSpPr>
          <p:cNvPr id="1062" name=""/>
          <p:cNvSpPr txBox="1"/>
          <p:nvPr/>
        </p:nvSpPr>
        <p:spPr>
          <a:xfrm>
            <a:off x="702000" y="4293000"/>
            <a:ext cx="515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ていた</a:t>
            </a:r>
            <a:endParaRPr b="0" lang="en-US" sz="1320" strike="noStrike" u="none">
              <a:solidFill>
                <a:srgbClr val="000000"/>
              </a:solidFill>
              <a:effectLst/>
              <a:uFillTx/>
              <a:latin typeface="Times New Roman"/>
            </a:endParaRPr>
          </a:p>
        </p:txBody>
      </p:sp>
      <p:sp>
        <p:nvSpPr>
          <p:cNvPr id="1063" name=""/>
          <p:cNvSpPr txBox="1"/>
          <p:nvPr/>
        </p:nvSpPr>
        <p:spPr>
          <a:xfrm>
            <a:off x="4039200" y="2130120"/>
            <a:ext cx="8146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導入した</a:t>
            </a:r>
            <a:endParaRPr b="0" lang="en-US" sz="1580" strike="noStrike" u="none">
              <a:solidFill>
                <a:srgbClr val="000000"/>
              </a:solidFill>
              <a:effectLst/>
              <a:uFillTx/>
              <a:latin typeface="Times New Roman"/>
            </a:endParaRPr>
          </a:p>
        </p:txBody>
      </p:sp>
      <p:sp>
        <p:nvSpPr>
          <p:cNvPr id="1064" name=""/>
          <p:cNvSpPr txBox="1"/>
          <p:nvPr/>
        </p:nvSpPr>
        <p:spPr>
          <a:xfrm>
            <a:off x="4857840" y="214164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pic>
        <p:nvPicPr>
          <p:cNvPr id="1065" name="" descr=""/>
          <p:cNvPicPr/>
          <p:nvPr/>
        </p:nvPicPr>
        <p:blipFill>
          <a:blip r:embed="rId10"/>
          <a:stretch/>
        </p:blipFill>
        <p:spPr>
          <a:xfrm>
            <a:off x="3919320" y="2858040"/>
            <a:ext cx="375840" cy="300600"/>
          </a:xfrm>
          <a:prstGeom prst="rect">
            <a:avLst/>
          </a:prstGeom>
          <a:noFill/>
          <a:ln w="0">
            <a:noFill/>
          </a:ln>
        </p:spPr>
      </p:pic>
      <p:sp>
        <p:nvSpPr>
          <p:cNvPr id="1066" name=""/>
          <p:cNvSpPr txBox="1"/>
          <p:nvPr/>
        </p:nvSpPr>
        <p:spPr>
          <a:xfrm>
            <a:off x="5136480" y="2130120"/>
            <a:ext cx="4032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施策</a:t>
            </a:r>
            <a:endParaRPr b="0" lang="en-US" sz="1580" strike="noStrike" u="none">
              <a:solidFill>
                <a:srgbClr val="000000"/>
              </a:solidFill>
              <a:effectLst/>
              <a:uFillTx/>
              <a:latin typeface="Times New Roman"/>
            </a:endParaRPr>
          </a:p>
        </p:txBody>
      </p:sp>
      <p:sp>
        <p:nvSpPr>
          <p:cNvPr id="1067" name=""/>
          <p:cNvSpPr txBox="1"/>
          <p:nvPr/>
        </p:nvSpPr>
        <p:spPr>
          <a:xfrm>
            <a:off x="4398480" y="2748240"/>
            <a:ext cx="2241720" cy="253440"/>
          </a:xfrm>
          <a:prstGeom prst="rect">
            <a:avLst/>
          </a:prstGeom>
          <a:noFill/>
          <a:ln w="0">
            <a:noFill/>
          </a:ln>
        </p:spPr>
        <p:txBody>
          <a:bodyPr wrap="none" lIns="0" rIns="0" tIns="0" bIns="0" anchor="t">
            <a:spAutoFit/>
          </a:bodyPr>
          <a:p>
            <a:r>
              <a:rPr b="0" lang="zh-CN" sz="1580" strike="noStrike" u="none">
                <a:solidFill>
                  <a:srgbClr val="1d4ed8"/>
                </a:solidFill>
                <a:effectLst/>
                <a:uFillTx/>
                <a:latin typeface="WenQuanYiZenHei"/>
                <a:ea typeface="WenQuanYiZenHei"/>
              </a:rPr>
              <a:t>顧客接点クラウド「カイ</a:t>
            </a:r>
            <a:endParaRPr b="0" lang="en-US" sz="1580" strike="noStrike" u="none">
              <a:solidFill>
                <a:srgbClr val="000000"/>
              </a:solidFill>
              <a:effectLst/>
              <a:uFillTx/>
              <a:latin typeface="Times New Roman"/>
            </a:endParaRPr>
          </a:p>
        </p:txBody>
      </p:sp>
      <p:pic>
        <p:nvPicPr>
          <p:cNvPr id="1068" name="" descr=""/>
          <p:cNvPicPr/>
          <p:nvPr/>
        </p:nvPicPr>
        <p:blipFill>
          <a:blip r:embed="rId11"/>
          <a:stretch/>
        </p:blipFill>
        <p:spPr>
          <a:xfrm>
            <a:off x="3919320" y="3443040"/>
            <a:ext cx="166680" cy="166680"/>
          </a:xfrm>
          <a:prstGeom prst="rect">
            <a:avLst/>
          </a:prstGeom>
          <a:noFill/>
          <a:ln w="0">
            <a:noFill/>
          </a:ln>
        </p:spPr>
      </p:pic>
      <p:sp>
        <p:nvSpPr>
          <p:cNvPr id="1069" name=""/>
          <p:cNvSpPr txBox="1"/>
          <p:nvPr/>
        </p:nvSpPr>
        <p:spPr>
          <a:xfrm>
            <a:off x="4398480" y="3015720"/>
            <a:ext cx="613800" cy="253440"/>
          </a:xfrm>
          <a:prstGeom prst="rect">
            <a:avLst/>
          </a:prstGeom>
          <a:noFill/>
          <a:ln w="0">
            <a:noFill/>
          </a:ln>
        </p:spPr>
        <p:txBody>
          <a:bodyPr wrap="none" lIns="0" rIns="0" tIns="0" bIns="0" anchor="t">
            <a:spAutoFit/>
          </a:bodyPr>
          <a:p>
            <a:r>
              <a:rPr b="0" lang="zh-CN" sz="1580" strike="noStrike" u="none">
                <a:solidFill>
                  <a:srgbClr val="1d4ed8"/>
                </a:solidFill>
                <a:effectLst/>
                <a:uFillTx/>
                <a:latin typeface="WenQuanYiZenHei"/>
                <a:ea typeface="WenQuanYiZenHei"/>
              </a:rPr>
              <a:t>クラ」</a:t>
            </a:r>
            <a:endParaRPr b="0" lang="en-US" sz="1580" strike="noStrike" u="none">
              <a:solidFill>
                <a:srgbClr val="000000"/>
              </a:solidFill>
              <a:effectLst/>
              <a:uFillTx/>
              <a:latin typeface="Times New Roman"/>
            </a:endParaRPr>
          </a:p>
        </p:txBody>
      </p:sp>
      <p:pic>
        <p:nvPicPr>
          <p:cNvPr id="1070" name="" descr=""/>
          <p:cNvPicPr/>
          <p:nvPr/>
        </p:nvPicPr>
        <p:blipFill>
          <a:blip r:embed="rId12"/>
          <a:stretch/>
        </p:blipFill>
        <p:spPr>
          <a:xfrm>
            <a:off x="3919320" y="3777120"/>
            <a:ext cx="166680" cy="166680"/>
          </a:xfrm>
          <a:prstGeom prst="rect">
            <a:avLst/>
          </a:prstGeom>
          <a:noFill/>
          <a:ln w="0">
            <a:noFill/>
          </a:ln>
        </p:spPr>
      </p:pic>
      <p:sp>
        <p:nvSpPr>
          <p:cNvPr id="1071" name=""/>
          <p:cNvSpPr txBox="1"/>
          <p:nvPr/>
        </p:nvSpPr>
        <p:spPr>
          <a:xfrm>
            <a:off x="4156200" y="3423960"/>
            <a:ext cx="235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自動通話録音・文字起こし機能</a:t>
            </a:r>
            <a:endParaRPr b="0" lang="en-US" sz="1320" strike="noStrike" u="none">
              <a:solidFill>
                <a:srgbClr val="000000"/>
              </a:solidFill>
              <a:effectLst/>
              <a:uFillTx/>
              <a:latin typeface="Times New Roman"/>
            </a:endParaRPr>
          </a:p>
        </p:txBody>
      </p:sp>
      <p:sp>
        <p:nvSpPr>
          <p:cNvPr id="1072" name=""/>
          <p:cNvSpPr txBox="1"/>
          <p:nvPr/>
        </p:nvSpPr>
        <p:spPr>
          <a:xfrm>
            <a:off x="4156200" y="376812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AI</a:t>
            </a:r>
            <a:endParaRPr b="0" lang="en-US" sz="1320" strike="noStrike" u="none">
              <a:solidFill>
                <a:srgbClr val="000000"/>
              </a:solidFill>
              <a:effectLst/>
              <a:uFillTx/>
              <a:latin typeface="Times New Roman"/>
            </a:endParaRPr>
          </a:p>
        </p:txBody>
      </p:sp>
      <p:pic>
        <p:nvPicPr>
          <p:cNvPr id="1073" name="" descr=""/>
          <p:cNvPicPr/>
          <p:nvPr/>
        </p:nvPicPr>
        <p:blipFill>
          <a:blip r:embed="rId13"/>
          <a:stretch/>
        </p:blipFill>
        <p:spPr>
          <a:xfrm>
            <a:off x="3919320" y="4111560"/>
            <a:ext cx="166680" cy="166680"/>
          </a:xfrm>
          <a:prstGeom prst="rect">
            <a:avLst/>
          </a:prstGeom>
          <a:noFill/>
          <a:ln w="0">
            <a:noFill/>
          </a:ln>
        </p:spPr>
      </p:pic>
      <p:sp>
        <p:nvSpPr>
          <p:cNvPr id="1074" name=""/>
          <p:cNvSpPr txBox="1"/>
          <p:nvPr/>
        </p:nvSpPr>
        <p:spPr>
          <a:xfrm>
            <a:off x="4313880" y="3758400"/>
            <a:ext cx="671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要約機能</a:t>
            </a:r>
            <a:endParaRPr b="0" lang="en-US" sz="1320" strike="noStrike" u="none">
              <a:solidFill>
                <a:srgbClr val="000000"/>
              </a:solidFill>
              <a:effectLst/>
              <a:uFillTx/>
              <a:latin typeface="Times New Roman"/>
            </a:endParaRPr>
          </a:p>
        </p:txBody>
      </p:sp>
      <p:sp>
        <p:nvSpPr>
          <p:cNvPr id="1075" name=""/>
          <p:cNvSpPr/>
          <p:nvPr/>
        </p:nvSpPr>
        <p:spPr>
          <a:xfrm>
            <a:off x="7111440" y="2456640"/>
            <a:ext cx="3117240" cy="17280"/>
          </a:xfrm>
          <a:custGeom>
            <a:avLst/>
            <a:gdLst/>
            <a:ahLst/>
            <a:rect l="0" t="0" r="r" b="b"/>
            <a:pathLst>
              <a:path w="8659" h="48">
                <a:moveTo>
                  <a:pt x="0" y="0"/>
                </a:moveTo>
                <a:lnTo>
                  <a:pt x="8659" y="0"/>
                </a:lnTo>
                <a:lnTo>
                  <a:pt x="8659"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76" name=""/>
          <p:cNvSpPr/>
          <p:nvPr/>
        </p:nvSpPr>
        <p:spPr>
          <a:xfrm>
            <a:off x="7111440" y="2607120"/>
            <a:ext cx="3117240" cy="668880"/>
          </a:xfrm>
          <a:custGeom>
            <a:avLst/>
            <a:gdLst/>
            <a:ahLst/>
            <a:rect l="0" t="0" r="r" b="b"/>
            <a:pathLst>
              <a:path w="8659" h="1858">
                <a:moveTo>
                  <a:pt x="0" y="0"/>
                </a:moveTo>
                <a:lnTo>
                  <a:pt x="8659" y="0"/>
                </a:lnTo>
                <a:lnTo>
                  <a:pt x="8659" y="1858"/>
                </a:lnTo>
                <a:lnTo>
                  <a:pt x="0" y="1858"/>
                </a:lnTo>
                <a:lnTo>
                  <a:pt x="0" y="0"/>
                </a:lnTo>
                <a:close/>
              </a:path>
            </a:pathLst>
          </a:custGeom>
          <a:solidFill>
            <a:srgbClr val="f0f9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77" name=""/>
          <p:cNvSpPr/>
          <p:nvPr/>
        </p:nvSpPr>
        <p:spPr>
          <a:xfrm>
            <a:off x="7111440" y="2607120"/>
            <a:ext cx="33840" cy="668880"/>
          </a:xfrm>
          <a:custGeom>
            <a:avLst/>
            <a:gdLst/>
            <a:ahLst/>
            <a:rect l="0" t="0" r="r" b="b"/>
            <a:pathLst>
              <a:path w="94" h="1858">
                <a:moveTo>
                  <a:pt x="0" y="0"/>
                </a:moveTo>
                <a:lnTo>
                  <a:pt x="94" y="0"/>
                </a:lnTo>
                <a:lnTo>
                  <a:pt x="94" y="1858"/>
                </a:lnTo>
                <a:lnTo>
                  <a:pt x="0" y="185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078" name=""/>
          <p:cNvSpPr/>
          <p:nvPr/>
        </p:nvSpPr>
        <p:spPr>
          <a:xfrm>
            <a:off x="7111440" y="3376080"/>
            <a:ext cx="3117240" cy="668880"/>
          </a:xfrm>
          <a:custGeom>
            <a:avLst/>
            <a:gdLst/>
            <a:ahLst/>
            <a:rect l="0" t="0" r="r" b="b"/>
            <a:pathLst>
              <a:path w="8659" h="1858">
                <a:moveTo>
                  <a:pt x="0" y="0"/>
                </a:moveTo>
                <a:lnTo>
                  <a:pt x="8659" y="0"/>
                </a:lnTo>
                <a:lnTo>
                  <a:pt x="8659" y="1858"/>
                </a:lnTo>
                <a:lnTo>
                  <a:pt x="0" y="1858"/>
                </a:lnTo>
                <a:lnTo>
                  <a:pt x="0" y="0"/>
                </a:lnTo>
                <a:close/>
              </a:path>
            </a:pathLst>
          </a:custGeom>
          <a:solidFill>
            <a:srgbClr val="f0f9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79" name=""/>
          <p:cNvSpPr/>
          <p:nvPr/>
        </p:nvSpPr>
        <p:spPr>
          <a:xfrm>
            <a:off x="7111440" y="3376080"/>
            <a:ext cx="33840" cy="668880"/>
          </a:xfrm>
          <a:custGeom>
            <a:avLst/>
            <a:gdLst/>
            <a:ahLst/>
            <a:rect l="0" t="0" r="r" b="b"/>
            <a:pathLst>
              <a:path w="94" h="1858">
                <a:moveTo>
                  <a:pt x="0" y="0"/>
                </a:moveTo>
                <a:lnTo>
                  <a:pt x="94" y="0"/>
                </a:lnTo>
                <a:lnTo>
                  <a:pt x="94" y="1858"/>
                </a:lnTo>
                <a:lnTo>
                  <a:pt x="0" y="185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080" name=""/>
          <p:cNvSpPr/>
          <p:nvPr/>
        </p:nvSpPr>
        <p:spPr>
          <a:xfrm>
            <a:off x="7111440" y="4144680"/>
            <a:ext cx="3117240" cy="668880"/>
          </a:xfrm>
          <a:custGeom>
            <a:avLst/>
            <a:gdLst/>
            <a:ahLst/>
            <a:rect l="0" t="0" r="r" b="b"/>
            <a:pathLst>
              <a:path w="8659" h="1858">
                <a:moveTo>
                  <a:pt x="0" y="0"/>
                </a:moveTo>
                <a:lnTo>
                  <a:pt x="8659" y="0"/>
                </a:lnTo>
                <a:lnTo>
                  <a:pt x="8659" y="1858"/>
                </a:lnTo>
                <a:lnTo>
                  <a:pt x="0" y="1858"/>
                </a:lnTo>
                <a:lnTo>
                  <a:pt x="0" y="0"/>
                </a:lnTo>
                <a:close/>
              </a:path>
            </a:pathLst>
          </a:custGeom>
          <a:solidFill>
            <a:srgbClr val="f0f9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081" name=""/>
          <p:cNvSpPr/>
          <p:nvPr/>
        </p:nvSpPr>
        <p:spPr>
          <a:xfrm>
            <a:off x="7111440" y="4144680"/>
            <a:ext cx="33840" cy="668880"/>
          </a:xfrm>
          <a:custGeom>
            <a:avLst/>
            <a:gdLst/>
            <a:ahLst/>
            <a:rect l="0" t="0" r="r" b="b"/>
            <a:pathLst>
              <a:path w="94" h="1858">
                <a:moveTo>
                  <a:pt x="0" y="0"/>
                </a:moveTo>
                <a:lnTo>
                  <a:pt x="94" y="0"/>
                </a:lnTo>
                <a:lnTo>
                  <a:pt x="94" y="1858"/>
                </a:lnTo>
                <a:lnTo>
                  <a:pt x="0" y="185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082" name="" descr=""/>
          <p:cNvPicPr/>
          <p:nvPr/>
        </p:nvPicPr>
        <p:blipFill>
          <a:blip r:embed="rId14"/>
          <a:stretch/>
        </p:blipFill>
        <p:spPr>
          <a:xfrm>
            <a:off x="7111440" y="2156040"/>
            <a:ext cx="200160" cy="200160"/>
          </a:xfrm>
          <a:prstGeom prst="rect">
            <a:avLst/>
          </a:prstGeom>
          <a:noFill/>
          <a:ln w="0">
            <a:noFill/>
          </a:ln>
        </p:spPr>
      </p:pic>
      <p:sp>
        <p:nvSpPr>
          <p:cNvPr id="1083" name=""/>
          <p:cNvSpPr txBox="1"/>
          <p:nvPr/>
        </p:nvSpPr>
        <p:spPr>
          <a:xfrm>
            <a:off x="4156200" y="4092480"/>
            <a:ext cx="1692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名刺管理システム連携</a:t>
            </a:r>
            <a:endParaRPr b="0" lang="en-US" sz="1320" strike="noStrike" u="none">
              <a:solidFill>
                <a:srgbClr val="000000"/>
              </a:solidFill>
              <a:effectLst/>
              <a:uFillTx/>
              <a:latin typeface="Times New Roman"/>
            </a:endParaRPr>
          </a:p>
        </p:txBody>
      </p:sp>
      <p:pic>
        <p:nvPicPr>
          <p:cNvPr id="1084" name="" descr=""/>
          <p:cNvPicPr/>
          <p:nvPr/>
        </p:nvPicPr>
        <p:blipFill>
          <a:blip r:embed="rId15"/>
          <a:stretch/>
        </p:blipFill>
        <p:spPr>
          <a:xfrm>
            <a:off x="7278840" y="2841120"/>
            <a:ext cx="250200" cy="200160"/>
          </a:xfrm>
          <a:prstGeom prst="rect">
            <a:avLst/>
          </a:prstGeom>
          <a:noFill/>
          <a:ln w="0">
            <a:noFill/>
          </a:ln>
        </p:spPr>
      </p:pic>
      <p:sp>
        <p:nvSpPr>
          <p:cNvPr id="1085" name=""/>
          <p:cNvSpPr txBox="1"/>
          <p:nvPr/>
        </p:nvSpPr>
        <p:spPr>
          <a:xfrm>
            <a:off x="7409520" y="2130120"/>
            <a:ext cx="4032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成果</a:t>
            </a:r>
            <a:endParaRPr b="0" lang="en-US" sz="1580" strike="noStrike" u="none">
              <a:solidFill>
                <a:srgbClr val="000000"/>
              </a:solidFill>
              <a:effectLst/>
              <a:uFillTx/>
              <a:latin typeface="Times New Roman"/>
            </a:endParaRPr>
          </a:p>
        </p:txBody>
      </p:sp>
      <p:sp>
        <p:nvSpPr>
          <p:cNvPr id="1086" name=""/>
          <p:cNvSpPr txBox="1"/>
          <p:nvPr/>
        </p:nvSpPr>
        <p:spPr>
          <a:xfrm>
            <a:off x="7626960" y="2721960"/>
            <a:ext cx="2363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営業電話対応が不要になり、本</a:t>
            </a:r>
            <a:endParaRPr b="0" lang="en-US" sz="1320" strike="noStrike" u="none">
              <a:solidFill>
                <a:srgbClr val="000000"/>
              </a:solidFill>
              <a:effectLst/>
              <a:uFillTx/>
              <a:latin typeface="Times New Roman"/>
            </a:endParaRPr>
          </a:p>
        </p:txBody>
      </p:sp>
      <p:pic>
        <p:nvPicPr>
          <p:cNvPr id="1087" name="" descr=""/>
          <p:cNvPicPr/>
          <p:nvPr/>
        </p:nvPicPr>
        <p:blipFill>
          <a:blip r:embed="rId16"/>
          <a:stretch/>
        </p:blipFill>
        <p:spPr>
          <a:xfrm>
            <a:off x="7278840" y="3610080"/>
            <a:ext cx="250200" cy="200160"/>
          </a:xfrm>
          <a:prstGeom prst="rect">
            <a:avLst/>
          </a:prstGeom>
          <a:noFill/>
          <a:ln w="0">
            <a:noFill/>
          </a:ln>
        </p:spPr>
      </p:pic>
      <p:sp>
        <p:nvSpPr>
          <p:cNvPr id="1088" name=""/>
          <p:cNvSpPr txBox="1"/>
          <p:nvPr/>
        </p:nvSpPr>
        <p:spPr>
          <a:xfrm>
            <a:off x="7626960" y="2955960"/>
            <a:ext cx="23673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来業務に集中できる環境を実現</a:t>
            </a:r>
            <a:endParaRPr b="0" lang="en-US" sz="1320" strike="noStrike" u="none">
              <a:solidFill>
                <a:srgbClr val="000000"/>
              </a:solidFill>
              <a:effectLst/>
              <a:uFillTx/>
              <a:latin typeface="Times New Roman"/>
            </a:endParaRPr>
          </a:p>
        </p:txBody>
      </p:sp>
      <p:sp>
        <p:nvSpPr>
          <p:cNvPr id="1089" name=""/>
          <p:cNvSpPr txBox="1"/>
          <p:nvPr/>
        </p:nvSpPr>
        <p:spPr>
          <a:xfrm>
            <a:off x="7626960" y="3490920"/>
            <a:ext cx="23594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相談内容を正確に把握・共有で</a:t>
            </a:r>
            <a:endParaRPr b="0" lang="en-US" sz="1320" strike="noStrike" u="none">
              <a:solidFill>
                <a:srgbClr val="000000"/>
              </a:solidFill>
              <a:effectLst/>
              <a:uFillTx/>
              <a:latin typeface="Times New Roman"/>
            </a:endParaRPr>
          </a:p>
        </p:txBody>
      </p:sp>
      <p:pic>
        <p:nvPicPr>
          <p:cNvPr id="1090" name="" descr=""/>
          <p:cNvPicPr/>
          <p:nvPr/>
        </p:nvPicPr>
        <p:blipFill>
          <a:blip r:embed="rId17"/>
          <a:stretch/>
        </p:blipFill>
        <p:spPr>
          <a:xfrm>
            <a:off x="7278840" y="4379040"/>
            <a:ext cx="200160" cy="200160"/>
          </a:xfrm>
          <a:prstGeom prst="rect">
            <a:avLst/>
          </a:prstGeom>
          <a:noFill/>
          <a:ln w="0">
            <a:noFill/>
          </a:ln>
        </p:spPr>
      </p:pic>
      <p:sp>
        <p:nvSpPr>
          <p:cNvPr id="1091" name=""/>
          <p:cNvSpPr txBox="1"/>
          <p:nvPr/>
        </p:nvSpPr>
        <p:spPr>
          <a:xfrm>
            <a:off x="7626960" y="3724920"/>
            <a:ext cx="1373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きるようになった</a:t>
            </a:r>
            <a:endParaRPr b="0" lang="en-US" sz="1320" strike="noStrike" u="none">
              <a:solidFill>
                <a:srgbClr val="000000"/>
              </a:solidFill>
              <a:effectLst/>
              <a:uFillTx/>
              <a:latin typeface="Times New Roman"/>
            </a:endParaRPr>
          </a:p>
        </p:txBody>
      </p:sp>
      <p:sp>
        <p:nvSpPr>
          <p:cNvPr id="1092" name=""/>
          <p:cNvSpPr txBox="1"/>
          <p:nvPr/>
        </p:nvSpPr>
        <p:spPr>
          <a:xfrm>
            <a:off x="7576560" y="4259880"/>
            <a:ext cx="25272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心理的負担が軽減され、業務効率</a:t>
            </a:r>
            <a:endParaRPr b="0" lang="en-US" sz="1320" strike="noStrike" u="none">
              <a:solidFill>
                <a:srgbClr val="000000"/>
              </a:solidFill>
              <a:effectLst/>
              <a:uFillTx/>
              <a:latin typeface="Times New Roman"/>
            </a:endParaRPr>
          </a:p>
        </p:txBody>
      </p:sp>
      <p:sp>
        <p:nvSpPr>
          <p:cNvPr id="1093" name=""/>
          <p:cNvSpPr/>
          <p:nvPr/>
        </p:nvSpPr>
        <p:spPr>
          <a:xfrm>
            <a:off x="1604160" y="5080680"/>
            <a:ext cx="2139840" cy="1053360"/>
          </a:xfrm>
          <a:custGeom>
            <a:avLst/>
            <a:gdLst/>
            <a:ahLst/>
            <a:rect l="0" t="0" r="r" b="b"/>
            <a:pathLst>
              <a:path w="5944" h="2926">
                <a:moveTo>
                  <a:pt x="0" y="2740"/>
                </a:moveTo>
                <a:lnTo>
                  <a:pt x="0" y="186"/>
                </a:lnTo>
                <a:cubicBezTo>
                  <a:pt x="0" y="174"/>
                  <a:pt x="2" y="161"/>
                  <a:pt x="4" y="150"/>
                </a:cubicBezTo>
                <a:cubicBezTo>
                  <a:pt x="6" y="138"/>
                  <a:pt x="10" y="126"/>
                  <a:pt x="15"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10"/>
                  <a:pt x="138" y="6"/>
                  <a:pt x="150" y="4"/>
                </a:cubicBezTo>
                <a:cubicBezTo>
                  <a:pt x="162" y="1"/>
                  <a:pt x="174" y="0"/>
                  <a:pt x="186" y="0"/>
                </a:cubicBezTo>
                <a:lnTo>
                  <a:pt x="5758" y="0"/>
                </a:lnTo>
                <a:cubicBezTo>
                  <a:pt x="5770" y="0"/>
                  <a:pt x="5783" y="1"/>
                  <a:pt x="5794" y="4"/>
                </a:cubicBezTo>
                <a:cubicBezTo>
                  <a:pt x="5806" y="6"/>
                  <a:pt x="5818" y="10"/>
                  <a:pt x="5829" y="14"/>
                </a:cubicBezTo>
                <a:cubicBezTo>
                  <a:pt x="5841" y="19"/>
                  <a:pt x="5851" y="25"/>
                  <a:pt x="5861" y="31"/>
                </a:cubicBezTo>
                <a:cubicBezTo>
                  <a:pt x="5872" y="38"/>
                  <a:pt x="5881" y="46"/>
                  <a:pt x="5890" y="54"/>
                </a:cubicBezTo>
                <a:cubicBezTo>
                  <a:pt x="5898" y="63"/>
                  <a:pt x="5906" y="72"/>
                  <a:pt x="5913" y="83"/>
                </a:cubicBezTo>
                <a:cubicBezTo>
                  <a:pt x="5919" y="93"/>
                  <a:pt x="5925" y="103"/>
                  <a:pt x="5930" y="115"/>
                </a:cubicBezTo>
                <a:cubicBezTo>
                  <a:pt x="5934" y="126"/>
                  <a:pt x="5938" y="138"/>
                  <a:pt x="5940" y="150"/>
                </a:cubicBezTo>
                <a:cubicBezTo>
                  <a:pt x="5943" y="161"/>
                  <a:pt x="5944" y="174"/>
                  <a:pt x="5944" y="186"/>
                </a:cubicBezTo>
                <a:lnTo>
                  <a:pt x="5944" y="2740"/>
                </a:lnTo>
                <a:cubicBezTo>
                  <a:pt x="5944" y="2752"/>
                  <a:pt x="5943" y="2764"/>
                  <a:pt x="5940" y="2776"/>
                </a:cubicBezTo>
                <a:cubicBezTo>
                  <a:pt x="5938" y="2788"/>
                  <a:pt x="5934" y="2800"/>
                  <a:pt x="5930" y="2811"/>
                </a:cubicBezTo>
                <a:cubicBezTo>
                  <a:pt x="5925" y="2823"/>
                  <a:pt x="5919" y="2833"/>
                  <a:pt x="5913" y="2843"/>
                </a:cubicBezTo>
                <a:cubicBezTo>
                  <a:pt x="5906" y="2853"/>
                  <a:pt x="5898" y="2863"/>
                  <a:pt x="5890" y="2871"/>
                </a:cubicBezTo>
                <a:cubicBezTo>
                  <a:pt x="5881" y="2880"/>
                  <a:pt x="5872" y="2888"/>
                  <a:pt x="5861" y="2895"/>
                </a:cubicBezTo>
                <a:cubicBezTo>
                  <a:pt x="5851" y="2901"/>
                  <a:pt x="5841" y="2907"/>
                  <a:pt x="5829" y="2912"/>
                </a:cubicBezTo>
                <a:cubicBezTo>
                  <a:pt x="5818" y="2916"/>
                  <a:pt x="5806" y="2920"/>
                  <a:pt x="5794" y="2922"/>
                </a:cubicBezTo>
                <a:cubicBezTo>
                  <a:pt x="5783" y="2925"/>
                  <a:pt x="5770" y="2926"/>
                  <a:pt x="5758" y="2926"/>
                </a:cubicBezTo>
                <a:lnTo>
                  <a:pt x="186" y="2926"/>
                </a:lnTo>
                <a:cubicBezTo>
                  <a:pt x="174" y="2926"/>
                  <a:pt x="162" y="2925"/>
                  <a:pt x="150" y="2922"/>
                </a:cubicBezTo>
                <a:cubicBezTo>
                  <a:pt x="138" y="2920"/>
                  <a:pt x="126" y="2916"/>
                  <a:pt x="115" y="2912"/>
                </a:cubicBezTo>
                <a:cubicBezTo>
                  <a:pt x="104" y="2907"/>
                  <a:pt x="93" y="2901"/>
                  <a:pt x="83" y="2895"/>
                </a:cubicBezTo>
                <a:cubicBezTo>
                  <a:pt x="73" y="2888"/>
                  <a:pt x="63" y="2880"/>
                  <a:pt x="55" y="2871"/>
                </a:cubicBezTo>
                <a:cubicBezTo>
                  <a:pt x="46" y="2863"/>
                  <a:pt x="38" y="2853"/>
                  <a:pt x="32" y="2843"/>
                </a:cubicBezTo>
                <a:cubicBezTo>
                  <a:pt x="25" y="2833"/>
                  <a:pt x="19" y="2823"/>
                  <a:pt x="15" y="2811"/>
                </a:cubicBezTo>
                <a:cubicBezTo>
                  <a:pt x="10" y="2800"/>
                  <a:pt x="6" y="2788"/>
                  <a:pt x="4" y="2776"/>
                </a:cubicBezTo>
                <a:cubicBezTo>
                  <a:pt x="2" y="2764"/>
                  <a:pt x="0" y="2752"/>
                  <a:pt x="0" y="2740"/>
                </a:cubicBezTo>
                <a:close/>
              </a:path>
            </a:pathLst>
          </a:custGeom>
          <a:solidFill>
            <a:srgbClr val="fee2e2"/>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94" name="" descr=""/>
          <p:cNvPicPr/>
          <p:nvPr/>
        </p:nvPicPr>
        <p:blipFill>
          <a:blip r:embed="rId18"/>
          <a:stretch/>
        </p:blipFill>
        <p:spPr>
          <a:xfrm>
            <a:off x="2548800" y="5214600"/>
            <a:ext cx="250200" cy="250200"/>
          </a:xfrm>
          <a:prstGeom prst="rect">
            <a:avLst/>
          </a:prstGeom>
          <a:noFill/>
          <a:ln w="0">
            <a:noFill/>
          </a:ln>
        </p:spPr>
      </p:pic>
      <p:sp>
        <p:nvSpPr>
          <p:cNvPr id="1095" name=""/>
          <p:cNvSpPr txBox="1"/>
          <p:nvPr/>
        </p:nvSpPr>
        <p:spPr>
          <a:xfrm>
            <a:off x="7576560" y="4493880"/>
            <a:ext cx="5076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が向上</a:t>
            </a:r>
            <a:endParaRPr b="0" lang="en-US" sz="1320" strike="noStrike" u="none">
              <a:solidFill>
                <a:srgbClr val="000000"/>
              </a:solidFill>
              <a:effectLst/>
              <a:uFillTx/>
              <a:latin typeface="Times New Roman"/>
            </a:endParaRPr>
          </a:p>
        </p:txBody>
      </p:sp>
      <p:sp>
        <p:nvSpPr>
          <p:cNvPr id="1096" name=""/>
          <p:cNvSpPr txBox="1"/>
          <p:nvPr/>
        </p:nvSpPr>
        <p:spPr>
          <a:xfrm>
            <a:off x="1922040" y="5546520"/>
            <a:ext cx="1517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相談対応の非効率と</a:t>
            </a:r>
            <a:endParaRPr b="0" lang="en-US" sz="1320" strike="noStrike" u="none">
              <a:solidFill>
                <a:srgbClr val="000000"/>
              </a:solidFill>
              <a:effectLst/>
              <a:uFillTx/>
              <a:latin typeface="Times New Roman"/>
            </a:endParaRPr>
          </a:p>
        </p:txBody>
      </p:sp>
      <p:pic>
        <p:nvPicPr>
          <p:cNvPr id="1097" name="" descr=""/>
          <p:cNvPicPr/>
          <p:nvPr/>
        </p:nvPicPr>
        <p:blipFill>
          <a:blip r:embed="rId19"/>
          <a:stretch/>
        </p:blipFill>
        <p:spPr>
          <a:xfrm>
            <a:off x="3877560" y="5465160"/>
            <a:ext cx="267120" cy="267120"/>
          </a:xfrm>
          <a:prstGeom prst="rect">
            <a:avLst/>
          </a:prstGeom>
          <a:noFill/>
          <a:ln w="0">
            <a:noFill/>
          </a:ln>
        </p:spPr>
      </p:pic>
      <p:sp>
        <p:nvSpPr>
          <p:cNvPr id="1098" name=""/>
          <p:cNvSpPr/>
          <p:nvPr/>
        </p:nvSpPr>
        <p:spPr>
          <a:xfrm>
            <a:off x="4278600" y="5080680"/>
            <a:ext cx="2139480" cy="1053360"/>
          </a:xfrm>
          <a:custGeom>
            <a:avLst/>
            <a:gdLst/>
            <a:ahLst/>
            <a:rect l="0" t="0" r="r" b="b"/>
            <a:pathLst>
              <a:path w="5943" h="2926">
                <a:moveTo>
                  <a:pt x="0" y="2740"/>
                </a:moveTo>
                <a:lnTo>
                  <a:pt x="0" y="186"/>
                </a:lnTo>
                <a:cubicBezTo>
                  <a:pt x="0" y="174"/>
                  <a:pt x="1" y="161"/>
                  <a:pt x="3" y="150"/>
                </a:cubicBezTo>
                <a:cubicBezTo>
                  <a:pt x="6" y="138"/>
                  <a:pt x="9" y="126"/>
                  <a:pt x="14" y="115"/>
                </a:cubicBezTo>
                <a:cubicBezTo>
                  <a:pt x="18" y="103"/>
                  <a:pt x="24" y="93"/>
                  <a:pt x="31" y="83"/>
                </a:cubicBezTo>
                <a:cubicBezTo>
                  <a:pt x="38" y="72"/>
                  <a:pt x="45" y="63"/>
                  <a:pt x="54" y="54"/>
                </a:cubicBezTo>
                <a:cubicBezTo>
                  <a:pt x="63" y="46"/>
                  <a:pt x="72" y="38"/>
                  <a:pt x="82" y="31"/>
                </a:cubicBezTo>
                <a:cubicBezTo>
                  <a:pt x="92" y="25"/>
                  <a:pt x="103" y="19"/>
                  <a:pt x="114" y="14"/>
                </a:cubicBezTo>
                <a:cubicBezTo>
                  <a:pt x="125" y="10"/>
                  <a:pt x="137" y="6"/>
                  <a:pt x="149" y="4"/>
                </a:cubicBezTo>
                <a:cubicBezTo>
                  <a:pt x="161" y="1"/>
                  <a:pt x="173" y="0"/>
                  <a:pt x="185" y="0"/>
                </a:cubicBezTo>
                <a:lnTo>
                  <a:pt x="5757" y="0"/>
                </a:lnTo>
                <a:cubicBezTo>
                  <a:pt x="5770" y="0"/>
                  <a:pt x="5782" y="1"/>
                  <a:pt x="5794" y="4"/>
                </a:cubicBezTo>
                <a:cubicBezTo>
                  <a:pt x="5806" y="6"/>
                  <a:pt x="5817" y="10"/>
                  <a:pt x="5828" y="14"/>
                </a:cubicBezTo>
                <a:cubicBezTo>
                  <a:pt x="5840" y="19"/>
                  <a:pt x="5850" y="25"/>
                  <a:pt x="5861" y="31"/>
                </a:cubicBezTo>
                <a:cubicBezTo>
                  <a:pt x="5871" y="38"/>
                  <a:pt x="5880" y="46"/>
                  <a:pt x="5889" y="54"/>
                </a:cubicBezTo>
                <a:cubicBezTo>
                  <a:pt x="5897" y="63"/>
                  <a:pt x="5905" y="72"/>
                  <a:pt x="5912" y="83"/>
                </a:cubicBezTo>
                <a:cubicBezTo>
                  <a:pt x="5919" y="93"/>
                  <a:pt x="5924" y="103"/>
                  <a:pt x="5929" y="115"/>
                </a:cubicBezTo>
                <a:cubicBezTo>
                  <a:pt x="5934" y="126"/>
                  <a:pt x="5937" y="138"/>
                  <a:pt x="5940" y="150"/>
                </a:cubicBezTo>
                <a:cubicBezTo>
                  <a:pt x="5942" y="161"/>
                  <a:pt x="5943" y="174"/>
                  <a:pt x="5943" y="186"/>
                </a:cubicBezTo>
                <a:lnTo>
                  <a:pt x="5943" y="2740"/>
                </a:lnTo>
                <a:cubicBezTo>
                  <a:pt x="5943" y="2752"/>
                  <a:pt x="5942" y="2764"/>
                  <a:pt x="5940" y="2776"/>
                </a:cubicBezTo>
                <a:cubicBezTo>
                  <a:pt x="5937" y="2788"/>
                  <a:pt x="5934" y="2800"/>
                  <a:pt x="5929" y="2811"/>
                </a:cubicBezTo>
                <a:cubicBezTo>
                  <a:pt x="5924" y="2823"/>
                  <a:pt x="5919" y="2833"/>
                  <a:pt x="5912" y="2843"/>
                </a:cubicBezTo>
                <a:cubicBezTo>
                  <a:pt x="5905" y="2853"/>
                  <a:pt x="5897" y="2863"/>
                  <a:pt x="5889" y="2871"/>
                </a:cubicBezTo>
                <a:cubicBezTo>
                  <a:pt x="5880" y="2880"/>
                  <a:pt x="5871" y="2888"/>
                  <a:pt x="5861" y="2895"/>
                </a:cubicBezTo>
                <a:cubicBezTo>
                  <a:pt x="5850" y="2901"/>
                  <a:pt x="5840" y="2907"/>
                  <a:pt x="5828" y="2912"/>
                </a:cubicBezTo>
                <a:cubicBezTo>
                  <a:pt x="5817" y="2916"/>
                  <a:pt x="5806" y="2920"/>
                  <a:pt x="5794" y="2922"/>
                </a:cubicBezTo>
                <a:cubicBezTo>
                  <a:pt x="5782" y="2925"/>
                  <a:pt x="5770" y="2926"/>
                  <a:pt x="5757" y="2926"/>
                </a:cubicBezTo>
                <a:lnTo>
                  <a:pt x="185" y="2926"/>
                </a:lnTo>
                <a:cubicBezTo>
                  <a:pt x="173" y="2926"/>
                  <a:pt x="161" y="2925"/>
                  <a:pt x="149" y="2922"/>
                </a:cubicBezTo>
                <a:cubicBezTo>
                  <a:pt x="137" y="2920"/>
                  <a:pt x="125" y="2916"/>
                  <a:pt x="114" y="2912"/>
                </a:cubicBezTo>
                <a:cubicBezTo>
                  <a:pt x="103" y="2907"/>
                  <a:pt x="92" y="2901"/>
                  <a:pt x="82" y="2895"/>
                </a:cubicBezTo>
                <a:cubicBezTo>
                  <a:pt x="72" y="2888"/>
                  <a:pt x="63" y="2880"/>
                  <a:pt x="54" y="2871"/>
                </a:cubicBezTo>
                <a:cubicBezTo>
                  <a:pt x="45" y="2863"/>
                  <a:pt x="38" y="2853"/>
                  <a:pt x="31" y="2843"/>
                </a:cubicBezTo>
                <a:cubicBezTo>
                  <a:pt x="24" y="2833"/>
                  <a:pt x="18" y="2823"/>
                  <a:pt x="14" y="2811"/>
                </a:cubicBezTo>
                <a:cubicBezTo>
                  <a:pt x="9" y="2800"/>
                  <a:pt x="6" y="2788"/>
                  <a:pt x="3" y="2776"/>
                </a:cubicBezTo>
                <a:cubicBezTo>
                  <a:pt x="1" y="2764"/>
                  <a:pt x="0" y="2752"/>
                  <a:pt x="0" y="2740"/>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099" name="" descr=""/>
          <p:cNvPicPr/>
          <p:nvPr/>
        </p:nvPicPr>
        <p:blipFill>
          <a:blip r:embed="rId20"/>
          <a:stretch/>
        </p:blipFill>
        <p:spPr>
          <a:xfrm>
            <a:off x="5189400" y="5214600"/>
            <a:ext cx="317160" cy="250200"/>
          </a:xfrm>
          <a:prstGeom prst="rect">
            <a:avLst/>
          </a:prstGeom>
          <a:noFill/>
          <a:ln w="0">
            <a:noFill/>
          </a:ln>
        </p:spPr>
      </p:pic>
      <p:sp>
        <p:nvSpPr>
          <p:cNvPr id="1100" name=""/>
          <p:cNvSpPr txBox="1"/>
          <p:nvPr/>
        </p:nvSpPr>
        <p:spPr>
          <a:xfrm>
            <a:off x="2340000" y="5780520"/>
            <a:ext cx="671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業務中断</a:t>
            </a:r>
            <a:endParaRPr b="0" lang="en-US" sz="1320" strike="noStrike" u="none">
              <a:solidFill>
                <a:srgbClr val="000000"/>
              </a:solidFill>
              <a:effectLst/>
              <a:uFillTx/>
              <a:latin typeface="Times New Roman"/>
            </a:endParaRPr>
          </a:p>
        </p:txBody>
      </p:sp>
      <p:sp>
        <p:nvSpPr>
          <p:cNvPr id="1101" name=""/>
          <p:cNvSpPr txBox="1"/>
          <p:nvPr/>
        </p:nvSpPr>
        <p:spPr>
          <a:xfrm>
            <a:off x="4512600" y="5546520"/>
            <a:ext cx="17085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クラウドシステム導入</a:t>
            </a:r>
            <a:endParaRPr b="0" lang="en-US" sz="1320" strike="noStrike" u="none">
              <a:solidFill>
                <a:srgbClr val="000000"/>
              </a:solidFill>
              <a:effectLst/>
              <a:uFillTx/>
              <a:latin typeface="Times New Roman"/>
            </a:endParaRPr>
          </a:p>
        </p:txBody>
      </p:sp>
      <p:pic>
        <p:nvPicPr>
          <p:cNvPr id="1102" name="" descr=""/>
          <p:cNvPicPr/>
          <p:nvPr/>
        </p:nvPicPr>
        <p:blipFill>
          <a:blip r:embed="rId21"/>
          <a:stretch/>
        </p:blipFill>
        <p:spPr>
          <a:xfrm>
            <a:off x="6551640" y="5465160"/>
            <a:ext cx="267120" cy="267120"/>
          </a:xfrm>
          <a:prstGeom prst="rect">
            <a:avLst/>
          </a:prstGeom>
          <a:noFill/>
          <a:ln w="0">
            <a:noFill/>
          </a:ln>
        </p:spPr>
      </p:pic>
      <p:sp>
        <p:nvSpPr>
          <p:cNvPr id="1103" name=""/>
          <p:cNvSpPr/>
          <p:nvPr/>
        </p:nvSpPr>
        <p:spPr>
          <a:xfrm>
            <a:off x="6952680" y="5080680"/>
            <a:ext cx="2139480" cy="1053360"/>
          </a:xfrm>
          <a:custGeom>
            <a:avLst/>
            <a:gdLst/>
            <a:ahLst/>
            <a:rect l="0" t="0" r="r" b="b"/>
            <a:pathLst>
              <a:path w="5943" h="2926">
                <a:moveTo>
                  <a:pt x="0" y="2740"/>
                </a:moveTo>
                <a:lnTo>
                  <a:pt x="0" y="186"/>
                </a:lnTo>
                <a:cubicBezTo>
                  <a:pt x="0" y="174"/>
                  <a:pt x="1" y="161"/>
                  <a:pt x="3" y="150"/>
                </a:cubicBezTo>
                <a:cubicBezTo>
                  <a:pt x="6" y="138"/>
                  <a:pt x="9" y="126"/>
                  <a:pt x="14" y="115"/>
                </a:cubicBezTo>
                <a:cubicBezTo>
                  <a:pt x="19" y="103"/>
                  <a:pt x="24" y="93"/>
                  <a:pt x="31" y="83"/>
                </a:cubicBezTo>
                <a:cubicBezTo>
                  <a:pt x="38" y="72"/>
                  <a:pt x="46" y="63"/>
                  <a:pt x="54" y="54"/>
                </a:cubicBezTo>
                <a:cubicBezTo>
                  <a:pt x="63" y="46"/>
                  <a:pt x="72" y="38"/>
                  <a:pt x="82" y="31"/>
                </a:cubicBezTo>
                <a:cubicBezTo>
                  <a:pt x="92" y="25"/>
                  <a:pt x="103" y="19"/>
                  <a:pt x="114" y="14"/>
                </a:cubicBezTo>
                <a:cubicBezTo>
                  <a:pt x="126" y="10"/>
                  <a:pt x="137" y="6"/>
                  <a:pt x="149" y="4"/>
                </a:cubicBezTo>
                <a:cubicBezTo>
                  <a:pt x="161" y="1"/>
                  <a:pt x="173" y="0"/>
                  <a:pt x="185" y="0"/>
                </a:cubicBezTo>
                <a:lnTo>
                  <a:pt x="5758" y="0"/>
                </a:lnTo>
                <a:cubicBezTo>
                  <a:pt x="5770" y="0"/>
                  <a:pt x="5782" y="1"/>
                  <a:pt x="5794" y="4"/>
                </a:cubicBezTo>
                <a:cubicBezTo>
                  <a:pt x="5806" y="6"/>
                  <a:pt x="5817" y="10"/>
                  <a:pt x="5829" y="14"/>
                </a:cubicBezTo>
                <a:cubicBezTo>
                  <a:pt x="5840" y="19"/>
                  <a:pt x="5851" y="25"/>
                  <a:pt x="5861" y="31"/>
                </a:cubicBezTo>
                <a:cubicBezTo>
                  <a:pt x="5871" y="38"/>
                  <a:pt x="5880" y="46"/>
                  <a:pt x="5889" y="54"/>
                </a:cubicBezTo>
                <a:cubicBezTo>
                  <a:pt x="5898" y="63"/>
                  <a:pt x="5905" y="72"/>
                  <a:pt x="5912" y="83"/>
                </a:cubicBezTo>
                <a:cubicBezTo>
                  <a:pt x="5919" y="93"/>
                  <a:pt x="5924" y="103"/>
                  <a:pt x="5929" y="115"/>
                </a:cubicBezTo>
                <a:cubicBezTo>
                  <a:pt x="5934" y="126"/>
                  <a:pt x="5937" y="138"/>
                  <a:pt x="5940" y="150"/>
                </a:cubicBezTo>
                <a:cubicBezTo>
                  <a:pt x="5942" y="161"/>
                  <a:pt x="5943" y="174"/>
                  <a:pt x="5943" y="186"/>
                </a:cubicBezTo>
                <a:lnTo>
                  <a:pt x="5943" y="2740"/>
                </a:lnTo>
                <a:cubicBezTo>
                  <a:pt x="5943" y="2752"/>
                  <a:pt x="5942" y="2764"/>
                  <a:pt x="5940" y="2776"/>
                </a:cubicBezTo>
                <a:cubicBezTo>
                  <a:pt x="5937" y="2788"/>
                  <a:pt x="5934" y="2800"/>
                  <a:pt x="5929" y="2811"/>
                </a:cubicBezTo>
                <a:cubicBezTo>
                  <a:pt x="5924" y="2823"/>
                  <a:pt x="5919" y="2833"/>
                  <a:pt x="5912" y="2843"/>
                </a:cubicBezTo>
                <a:cubicBezTo>
                  <a:pt x="5905" y="2853"/>
                  <a:pt x="5898" y="2863"/>
                  <a:pt x="5889" y="2871"/>
                </a:cubicBezTo>
                <a:cubicBezTo>
                  <a:pt x="5880" y="2880"/>
                  <a:pt x="5871" y="2888"/>
                  <a:pt x="5861" y="2895"/>
                </a:cubicBezTo>
                <a:cubicBezTo>
                  <a:pt x="5851" y="2901"/>
                  <a:pt x="5840" y="2907"/>
                  <a:pt x="5829" y="2912"/>
                </a:cubicBezTo>
                <a:cubicBezTo>
                  <a:pt x="5817" y="2916"/>
                  <a:pt x="5806" y="2920"/>
                  <a:pt x="5794" y="2922"/>
                </a:cubicBezTo>
                <a:cubicBezTo>
                  <a:pt x="5782" y="2925"/>
                  <a:pt x="5770" y="2926"/>
                  <a:pt x="5758" y="2926"/>
                </a:cubicBezTo>
                <a:lnTo>
                  <a:pt x="185" y="2926"/>
                </a:lnTo>
                <a:cubicBezTo>
                  <a:pt x="173" y="2926"/>
                  <a:pt x="161" y="2925"/>
                  <a:pt x="149" y="2922"/>
                </a:cubicBezTo>
                <a:cubicBezTo>
                  <a:pt x="137" y="2920"/>
                  <a:pt x="126" y="2916"/>
                  <a:pt x="114" y="2912"/>
                </a:cubicBezTo>
                <a:cubicBezTo>
                  <a:pt x="103" y="2907"/>
                  <a:pt x="92" y="2901"/>
                  <a:pt x="82" y="2895"/>
                </a:cubicBezTo>
                <a:cubicBezTo>
                  <a:pt x="72" y="2888"/>
                  <a:pt x="63" y="2880"/>
                  <a:pt x="54" y="2871"/>
                </a:cubicBezTo>
                <a:cubicBezTo>
                  <a:pt x="46" y="2863"/>
                  <a:pt x="38" y="2853"/>
                  <a:pt x="31" y="2843"/>
                </a:cubicBezTo>
                <a:cubicBezTo>
                  <a:pt x="24" y="2833"/>
                  <a:pt x="19" y="2823"/>
                  <a:pt x="14" y="2811"/>
                </a:cubicBezTo>
                <a:cubicBezTo>
                  <a:pt x="9" y="2800"/>
                  <a:pt x="6" y="2788"/>
                  <a:pt x="3" y="2776"/>
                </a:cubicBezTo>
                <a:cubicBezTo>
                  <a:pt x="1" y="2764"/>
                  <a:pt x="0" y="2752"/>
                  <a:pt x="0" y="2740"/>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104" name="" descr=""/>
          <p:cNvPicPr/>
          <p:nvPr/>
        </p:nvPicPr>
        <p:blipFill>
          <a:blip r:embed="rId22"/>
          <a:stretch/>
        </p:blipFill>
        <p:spPr>
          <a:xfrm>
            <a:off x="7896960" y="5214600"/>
            <a:ext cx="250200" cy="250200"/>
          </a:xfrm>
          <a:prstGeom prst="rect">
            <a:avLst/>
          </a:prstGeom>
          <a:noFill/>
          <a:ln w="0">
            <a:noFill/>
          </a:ln>
        </p:spPr>
      </p:pic>
      <p:sp>
        <p:nvSpPr>
          <p:cNvPr id="1105" name=""/>
          <p:cNvSpPr txBox="1"/>
          <p:nvPr/>
        </p:nvSpPr>
        <p:spPr>
          <a:xfrm>
            <a:off x="4930560" y="5780520"/>
            <a:ext cx="854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デジタル化</a:t>
            </a:r>
            <a:endParaRPr b="0" lang="en-US" sz="1320" strike="noStrike" u="none">
              <a:solidFill>
                <a:srgbClr val="000000"/>
              </a:solidFill>
              <a:effectLst/>
              <a:uFillTx/>
              <a:latin typeface="Times New Roman"/>
            </a:endParaRPr>
          </a:p>
        </p:txBody>
      </p:sp>
      <p:sp>
        <p:nvSpPr>
          <p:cNvPr id="1106" name=""/>
          <p:cNvSpPr txBox="1"/>
          <p:nvPr/>
        </p:nvSpPr>
        <p:spPr>
          <a:xfrm>
            <a:off x="7521120" y="5546520"/>
            <a:ext cx="10105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業務効率化と</a:t>
            </a:r>
            <a:endParaRPr b="0" lang="en-US" sz="1320" strike="noStrike" u="none">
              <a:solidFill>
                <a:srgbClr val="000000"/>
              </a:solidFill>
              <a:effectLst/>
              <a:uFillTx/>
              <a:latin typeface="Times New Roman"/>
            </a:endParaRPr>
          </a:p>
        </p:txBody>
      </p:sp>
      <p:pic>
        <p:nvPicPr>
          <p:cNvPr id="1107" name="" descr=""/>
          <p:cNvPicPr/>
          <p:nvPr/>
        </p:nvPicPr>
        <p:blipFill>
          <a:blip r:embed="rId23"/>
          <a:stretch/>
        </p:blipFill>
        <p:spPr>
          <a:xfrm>
            <a:off x="2858040" y="6568200"/>
            <a:ext cx="124920" cy="166680"/>
          </a:xfrm>
          <a:prstGeom prst="rect">
            <a:avLst/>
          </a:prstGeom>
          <a:noFill/>
          <a:ln w="0">
            <a:noFill/>
          </a:ln>
        </p:spPr>
      </p:pic>
      <p:sp>
        <p:nvSpPr>
          <p:cNvPr id="1108" name=""/>
          <p:cNvSpPr txBox="1"/>
          <p:nvPr/>
        </p:nvSpPr>
        <p:spPr>
          <a:xfrm>
            <a:off x="7437600" y="5780520"/>
            <a:ext cx="11743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心理的負担軽減</a:t>
            </a:r>
            <a:endParaRPr b="0" lang="en-US" sz="1320" strike="noStrike" u="none">
              <a:solidFill>
                <a:srgbClr val="000000"/>
              </a:solidFill>
              <a:effectLst/>
              <a:uFillTx/>
              <a:latin typeface="Times New Roman"/>
            </a:endParaRPr>
          </a:p>
        </p:txBody>
      </p:sp>
      <p:sp>
        <p:nvSpPr>
          <p:cNvPr id="1109" name=""/>
          <p:cNvSpPr txBox="1"/>
          <p:nvPr/>
        </p:nvSpPr>
        <p:spPr>
          <a:xfrm>
            <a:off x="3048840" y="6559200"/>
            <a:ext cx="166680" cy="187920"/>
          </a:xfrm>
          <a:prstGeom prst="rect">
            <a:avLst/>
          </a:prstGeom>
          <a:noFill/>
          <a:ln w="0">
            <a:noFill/>
          </a:ln>
        </p:spPr>
        <p:txBody>
          <a:bodyPr wrap="none" lIns="0" rIns="0" tIns="0" bIns="0" anchor="t">
            <a:spAutoFit/>
          </a:bodyPr>
          <a:p>
            <a:r>
              <a:rPr b="0" i="1" lang="en-US" sz="1320" strike="noStrike" u="none">
                <a:solidFill>
                  <a:srgbClr val="4b5563"/>
                </a:solidFill>
                <a:effectLst/>
                <a:uFillTx/>
                <a:latin typeface="Arial"/>
                <a:ea typeface="Arial"/>
              </a:rPr>
              <a:t> </a:t>
            </a:r>
            <a:endParaRPr b="0" lang="en-US" sz="1320" strike="noStrike" u="none">
              <a:solidFill>
                <a:srgbClr val="000000"/>
              </a:solidFill>
              <a:effectLst/>
              <a:uFillTx/>
              <a:latin typeface="Times New Roman"/>
            </a:endParaRPr>
          </a:p>
        </p:txBody>
      </p:sp>
      <p:sp>
        <p:nvSpPr>
          <p:cNvPr id="1110" name=""/>
          <p:cNvSpPr txBox="1"/>
          <p:nvPr/>
        </p:nvSpPr>
        <p:spPr>
          <a:xfrm>
            <a:off x="3135600" y="6549480"/>
            <a:ext cx="693720" cy="218160"/>
          </a:xfrm>
          <a:prstGeom prst="rect">
            <a:avLst/>
          </a:prstGeom>
          <a:noFill/>
          <a:ln w="0">
            <a:noFill/>
          </a:ln>
        </p:spPr>
        <p:txBody>
          <a:bodyPr wrap="none" lIns="0" rIns="0" tIns="0" bIns="0" anchor="t">
            <a:spAutoFit/>
          </a:bodyPr>
          <a:p>
            <a:r>
              <a:rPr b="0" lang="zh-CN" sz="1350" strike="noStrike" u="none">
                <a:solidFill>
                  <a:srgbClr val="4b5563"/>
                </a:solidFill>
                <a:effectLst/>
                <a:uFillTx/>
                <a:latin typeface="WenQuanYiZenHei"/>
                <a:ea typeface="WenQuanYiZenHei"/>
              </a:rPr>
              <a:t>専門職の</a:t>
            </a:r>
            <a:endParaRPr b="0" lang="en-US" sz="1350" strike="noStrike" u="none">
              <a:solidFill>
                <a:srgbClr val="000000"/>
              </a:solidFill>
              <a:effectLst/>
              <a:uFillTx/>
              <a:latin typeface="Times New Roman"/>
            </a:endParaRPr>
          </a:p>
        </p:txBody>
      </p:sp>
      <p:sp>
        <p:nvSpPr>
          <p:cNvPr id="1111" name=""/>
          <p:cNvSpPr txBox="1"/>
          <p:nvPr/>
        </p:nvSpPr>
        <p:spPr>
          <a:xfrm>
            <a:off x="3763800" y="6559200"/>
            <a:ext cx="233640" cy="187920"/>
          </a:xfrm>
          <a:prstGeom prst="rect">
            <a:avLst/>
          </a:prstGeom>
          <a:noFill/>
          <a:ln w="0">
            <a:noFill/>
          </a:ln>
        </p:spPr>
        <p:txBody>
          <a:bodyPr wrap="none" lIns="0" rIns="0" tIns="0" bIns="0" anchor="t">
            <a:spAutoFit/>
          </a:bodyPr>
          <a:p>
            <a:r>
              <a:rPr b="0" i="1" lang="en-US" sz="1320" strike="noStrike" u="none">
                <a:solidFill>
                  <a:srgbClr val="4b5563"/>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12" name=""/>
          <p:cNvSpPr txBox="1"/>
          <p:nvPr/>
        </p:nvSpPr>
        <p:spPr>
          <a:xfrm>
            <a:off x="4036320" y="6549480"/>
            <a:ext cx="3989880" cy="218160"/>
          </a:xfrm>
          <a:prstGeom prst="rect">
            <a:avLst/>
          </a:prstGeom>
          <a:noFill/>
          <a:ln w="0">
            <a:noFill/>
          </a:ln>
        </p:spPr>
        <p:txBody>
          <a:bodyPr wrap="none" lIns="0" rIns="0" tIns="0" bIns="0" anchor="t">
            <a:spAutoFit/>
          </a:bodyPr>
          <a:p>
            <a:r>
              <a:rPr b="0" lang="zh-CN" sz="1350" strike="noStrike" u="none">
                <a:solidFill>
                  <a:srgbClr val="4b5563"/>
                </a:solidFill>
                <a:effectLst/>
                <a:uFillTx/>
                <a:latin typeface="WenQuanYiZenHei"/>
                <a:ea typeface="WenQuanYiZenHei"/>
              </a:rPr>
              <a:t>は顧客満足度向上と業務効率化の両立を実現します</a:t>
            </a:r>
            <a:endParaRPr b="0" lang="en-US" sz="135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3" name="" descr=""/>
          <p:cNvPicPr/>
          <p:nvPr/>
        </p:nvPicPr>
        <p:blipFill>
          <a:blip r:embed="rId1"/>
          <a:stretch/>
        </p:blipFill>
        <p:spPr>
          <a:xfrm>
            <a:off x="0" y="0"/>
            <a:ext cx="10696320" cy="7955280"/>
          </a:xfrm>
          <a:prstGeom prst="rect">
            <a:avLst/>
          </a:prstGeom>
          <a:noFill/>
          <a:ln w="0">
            <a:noFill/>
          </a:ln>
        </p:spPr>
      </p:pic>
      <p:pic>
        <p:nvPicPr>
          <p:cNvPr id="1114" name="" descr=""/>
          <p:cNvPicPr/>
          <p:nvPr/>
        </p:nvPicPr>
        <p:blipFill>
          <a:blip r:embed="rId2"/>
          <a:stretch/>
        </p:blipFill>
        <p:spPr>
          <a:xfrm>
            <a:off x="267480" y="267480"/>
            <a:ext cx="10161360" cy="601200"/>
          </a:xfrm>
          <a:prstGeom prst="rect">
            <a:avLst/>
          </a:prstGeom>
          <a:noFill/>
          <a:ln w="0">
            <a:noFill/>
          </a:ln>
        </p:spPr>
      </p:pic>
      <p:sp>
        <p:nvSpPr>
          <p:cNvPr id="1115"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1116" name=""/>
          <p:cNvSpPr txBox="1"/>
          <p:nvPr/>
        </p:nvSpPr>
        <p:spPr>
          <a:xfrm>
            <a:off x="952920" y="378720"/>
            <a:ext cx="36385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推進の注意点とリスク対策</a:t>
            </a:r>
            <a:endParaRPr b="0" lang="en-US" sz="2370" strike="noStrike" u="none">
              <a:solidFill>
                <a:srgbClr val="000000"/>
              </a:solidFill>
              <a:effectLst/>
              <a:uFillTx/>
              <a:latin typeface="Times New Roman"/>
            </a:endParaRPr>
          </a:p>
        </p:txBody>
      </p:sp>
      <p:sp>
        <p:nvSpPr>
          <p:cNvPr id="1117" name=""/>
          <p:cNvSpPr txBox="1"/>
          <p:nvPr/>
        </p:nvSpPr>
        <p:spPr>
          <a:xfrm>
            <a:off x="267480" y="109404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18" name=""/>
          <p:cNvSpPr txBox="1"/>
          <p:nvPr/>
        </p:nvSpPr>
        <p:spPr>
          <a:xfrm>
            <a:off x="499680" y="1084320"/>
            <a:ext cx="10036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推進は多くのメリットをもたらす一方、注意すべきリスクも存在します。これらを事前に理解し、対策を講じることが成功の鍵とな</a:t>
            </a:r>
            <a:endParaRPr b="0" lang="en-US" sz="1320" strike="noStrike" u="none">
              <a:solidFill>
                <a:srgbClr val="000000"/>
              </a:solidFill>
              <a:effectLst/>
              <a:uFillTx/>
              <a:latin typeface="Times New Roman"/>
            </a:endParaRPr>
          </a:p>
        </p:txBody>
      </p:sp>
      <p:sp>
        <p:nvSpPr>
          <p:cNvPr id="1119" name=""/>
          <p:cNvSpPr/>
          <p:nvPr/>
        </p:nvSpPr>
        <p:spPr>
          <a:xfrm>
            <a:off x="267120" y="1738080"/>
            <a:ext cx="4980960" cy="2874960"/>
          </a:xfrm>
          <a:custGeom>
            <a:avLst/>
            <a:gdLst/>
            <a:ahLst/>
            <a:rect l="0" t="0" r="r" b="b"/>
            <a:pathLst>
              <a:path w="13836" h="7986">
                <a:moveTo>
                  <a:pt x="0" y="7800"/>
                </a:moveTo>
                <a:lnTo>
                  <a:pt x="0" y="186"/>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6"/>
                </a:cubicBezTo>
                <a:lnTo>
                  <a:pt x="13836" y="7800"/>
                </a:lnTo>
                <a:cubicBezTo>
                  <a:pt x="13836" y="7813"/>
                  <a:pt x="13835" y="7825"/>
                  <a:pt x="13833" y="7837"/>
                </a:cubicBezTo>
                <a:cubicBezTo>
                  <a:pt x="13830" y="7849"/>
                  <a:pt x="13827" y="7860"/>
                  <a:pt x="13822" y="7871"/>
                </a:cubicBezTo>
                <a:cubicBezTo>
                  <a:pt x="13817" y="7883"/>
                  <a:pt x="13812" y="7893"/>
                  <a:pt x="13805" y="7904"/>
                </a:cubicBezTo>
                <a:cubicBezTo>
                  <a:pt x="13798" y="7914"/>
                  <a:pt x="13791" y="7923"/>
                  <a:pt x="13782" y="7932"/>
                </a:cubicBezTo>
                <a:cubicBezTo>
                  <a:pt x="13773" y="7940"/>
                  <a:pt x="13764" y="7948"/>
                  <a:pt x="13754" y="7955"/>
                </a:cubicBezTo>
                <a:cubicBezTo>
                  <a:pt x="13744" y="7962"/>
                  <a:pt x="13733" y="7967"/>
                  <a:pt x="13722" y="7972"/>
                </a:cubicBezTo>
                <a:cubicBezTo>
                  <a:pt x="13710" y="7977"/>
                  <a:pt x="13699" y="7980"/>
                  <a:pt x="13687" y="7983"/>
                </a:cubicBezTo>
                <a:cubicBezTo>
                  <a:pt x="13675" y="7985"/>
                  <a:pt x="13663" y="7986"/>
                  <a:pt x="13651" y="7986"/>
                </a:cubicBezTo>
                <a:lnTo>
                  <a:pt x="186" y="7986"/>
                </a:lnTo>
                <a:cubicBezTo>
                  <a:pt x="174" y="7986"/>
                  <a:pt x="162" y="7985"/>
                  <a:pt x="150" y="7983"/>
                </a:cubicBezTo>
                <a:cubicBezTo>
                  <a:pt x="138" y="7980"/>
                  <a:pt x="126" y="7977"/>
                  <a:pt x="115" y="7972"/>
                </a:cubicBezTo>
                <a:cubicBezTo>
                  <a:pt x="104" y="7967"/>
                  <a:pt x="93" y="7962"/>
                  <a:pt x="83" y="7955"/>
                </a:cubicBezTo>
                <a:cubicBezTo>
                  <a:pt x="73" y="7948"/>
                  <a:pt x="63" y="7940"/>
                  <a:pt x="55" y="7932"/>
                </a:cubicBezTo>
                <a:cubicBezTo>
                  <a:pt x="46" y="7923"/>
                  <a:pt x="38" y="7914"/>
                  <a:pt x="32" y="7904"/>
                </a:cubicBezTo>
                <a:cubicBezTo>
                  <a:pt x="25" y="7893"/>
                  <a:pt x="19" y="7883"/>
                  <a:pt x="14" y="7871"/>
                </a:cubicBezTo>
                <a:cubicBezTo>
                  <a:pt x="10" y="7860"/>
                  <a:pt x="6" y="7849"/>
                  <a:pt x="4" y="7837"/>
                </a:cubicBezTo>
                <a:cubicBezTo>
                  <a:pt x="2" y="7825"/>
                  <a:pt x="0" y="7813"/>
                  <a:pt x="0" y="780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20" name=""/>
          <p:cNvSpPr/>
          <p:nvPr/>
        </p:nvSpPr>
        <p:spPr>
          <a:xfrm>
            <a:off x="267120" y="1738080"/>
            <a:ext cx="4980960" cy="434880"/>
          </a:xfrm>
          <a:custGeom>
            <a:avLst/>
            <a:gdLst/>
            <a:ahLst/>
            <a:rect l="0" t="0" r="r" b="b"/>
            <a:pathLst>
              <a:path w="13836" h="1208">
                <a:moveTo>
                  <a:pt x="0" y="1208"/>
                </a:moveTo>
                <a:lnTo>
                  <a:pt x="0" y="186"/>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6"/>
                </a:cubicBezTo>
                <a:lnTo>
                  <a:pt x="13836" y="1208"/>
                </a:lnTo>
                <a:lnTo>
                  <a:pt x="0" y="1208"/>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21" name=""/>
          <p:cNvSpPr/>
          <p:nvPr/>
        </p:nvSpPr>
        <p:spPr>
          <a:xfrm>
            <a:off x="401040" y="2908080"/>
            <a:ext cx="4713480" cy="1571400"/>
          </a:xfrm>
          <a:custGeom>
            <a:avLst/>
            <a:gdLst/>
            <a:ahLst/>
            <a:rect l="0" t="0" r="r" b="b"/>
            <a:pathLst>
              <a:path w="13093" h="4365">
                <a:moveTo>
                  <a:pt x="0" y="0"/>
                </a:moveTo>
                <a:lnTo>
                  <a:pt x="13093" y="0"/>
                </a:lnTo>
                <a:lnTo>
                  <a:pt x="13093" y="4365"/>
                </a:lnTo>
                <a:lnTo>
                  <a:pt x="0" y="4365"/>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22" name=""/>
          <p:cNvSpPr/>
          <p:nvPr/>
        </p:nvSpPr>
        <p:spPr>
          <a:xfrm>
            <a:off x="401040" y="2908080"/>
            <a:ext cx="33840" cy="1571400"/>
          </a:xfrm>
          <a:custGeom>
            <a:avLst/>
            <a:gdLst/>
            <a:ahLst/>
            <a:rect l="0" t="0" r="r" b="b"/>
            <a:pathLst>
              <a:path w="94" h="4365">
                <a:moveTo>
                  <a:pt x="0" y="0"/>
                </a:moveTo>
                <a:lnTo>
                  <a:pt x="94" y="0"/>
                </a:lnTo>
                <a:lnTo>
                  <a:pt x="94" y="4365"/>
                </a:lnTo>
                <a:lnTo>
                  <a:pt x="0" y="4365"/>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123" name="" descr=""/>
          <p:cNvPicPr/>
          <p:nvPr/>
        </p:nvPicPr>
        <p:blipFill>
          <a:blip r:embed="rId3"/>
          <a:stretch/>
        </p:blipFill>
        <p:spPr>
          <a:xfrm>
            <a:off x="392760" y="1855080"/>
            <a:ext cx="200160" cy="200160"/>
          </a:xfrm>
          <a:prstGeom prst="rect">
            <a:avLst/>
          </a:prstGeom>
          <a:noFill/>
          <a:ln w="0">
            <a:noFill/>
          </a:ln>
        </p:spPr>
      </p:pic>
      <p:sp>
        <p:nvSpPr>
          <p:cNvPr id="1124" name=""/>
          <p:cNvSpPr txBox="1"/>
          <p:nvPr/>
        </p:nvSpPr>
        <p:spPr>
          <a:xfrm>
            <a:off x="267480" y="131832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ります。</a:t>
            </a:r>
            <a:endParaRPr b="0" lang="en-US" sz="1320" strike="noStrike" u="none">
              <a:solidFill>
                <a:srgbClr val="000000"/>
              </a:solidFill>
              <a:effectLst/>
              <a:uFillTx/>
              <a:latin typeface="Times New Roman"/>
            </a:endParaRPr>
          </a:p>
        </p:txBody>
      </p:sp>
      <p:sp>
        <p:nvSpPr>
          <p:cNvPr id="1125" name=""/>
          <p:cNvSpPr txBox="1"/>
          <p:nvPr/>
        </p:nvSpPr>
        <p:spPr>
          <a:xfrm>
            <a:off x="660240" y="1829160"/>
            <a:ext cx="6040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注意点</a:t>
            </a:r>
            <a:endParaRPr b="0" lang="en-US" sz="1580" strike="noStrike" u="none">
              <a:solidFill>
                <a:srgbClr val="000000"/>
              </a:solidFill>
              <a:effectLst/>
              <a:uFillTx/>
              <a:latin typeface="Times New Roman"/>
            </a:endParaRPr>
          </a:p>
        </p:txBody>
      </p:sp>
      <p:sp>
        <p:nvSpPr>
          <p:cNvPr id="1126" name=""/>
          <p:cNvSpPr txBox="1"/>
          <p:nvPr/>
        </p:nvSpPr>
        <p:spPr>
          <a:xfrm>
            <a:off x="1261800" y="1840680"/>
            <a:ext cx="20016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1</a:t>
            </a:r>
            <a:endParaRPr b="0" lang="en-US" sz="1580" strike="noStrike" u="none">
              <a:solidFill>
                <a:srgbClr val="000000"/>
              </a:solidFill>
              <a:effectLst/>
              <a:uFillTx/>
              <a:latin typeface="Times New Roman"/>
            </a:endParaRPr>
          </a:p>
        </p:txBody>
      </p:sp>
      <p:sp>
        <p:nvSpPr>
          <p:cNvPr id="1127" name=""/>
          <p:cNvSpPr txBox="1"/>
          <p:nvPr/>
        </p:nvSpPr>
        <p:spPr>
          <a:xfrm>
            <a:off x="1373400" y="1829160"/>
            <a:ext cx="2019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a:t>
            </a:r>
            <a:endParaRPr b="0" lang="en-US" sz="1580" strike="noStrike" u="none">
              <a:solidFill>
                <a:srgbClr val="000000"/>
              </a:solidFill>
              <a:effectLst/>
              <a:uFillTx/>
              <a:latin typeface="Times New Roman"/>
            </a:endParaRPr>
          </a:p>
        </p:txBody>
      </p:sp>
      <p:sp>
        <p:nvSpPr>
          <p:cNvPr id="1128" name=""/>
          <p:cNvSpPr txBox="1"/>
          <p:nvPr/>
        </p:nvSpPr>
        <p:spPr>
          <a:xfrm>
            <a:off x="1573920" y="1840680"/>
            <a:ext cx="28008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DX</a:t>
            </a:r>
            <a:endParaRPr b="0" lang="en-US" sz="1580" strike="noStrike" u="none">
              <a:solidFill>
                <a:srgbClr val="000000"/>
              </a:solidFill>
              <a:effectLst/>
              <a:uFillTx/>
              <a:latin typeface="Times New Roman"/>
            </a:endParaRPr>
          </a:p>
        </p:txBody>
      </p:sp>
      <p:pic>
        <p:nvPicPr>
          <p:cNvPr id="1129" name="" descr=""/>
          <p:cNvPicPr/>
          <p:nvPr/>
        </p:nvPicPr>
        <p:blipFill>
          <a:blip r:embed="rId4"/>
          <a:stretch/>
        </p:blipFill>
        <p:spPr>
          <a:xfrm>
            <a:off x="401040" y="2340000"/>
            <a:ext cx="200160" cy="200160"/>
          </a:xfrm>
          <a:prstGeom prst="rect">
            <a:avLst/>
          </a:prstGeom>
          <a:noFill/>
          <a:ln w="0">
            <a:noFill/>
          </a:ln>
        </p:spPr>
      </p:pic>
      <p:sp>
        <p:nvSpPr>
          <p:cNvPr id="1130" name=""/>
          <p:cNvSpPr txBox="1"/>
          <p:nvPr/>
        </p:nvSpPr>
        <p:spPr>
          <a:xfrm>
            <a:off x="1852560" y="1829160"/>
            <a:ext cx="81000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の目的化</a:t>
            </a:r>
            <a:endParaRPr b="0" lang="en-US" sz="1580" strike="noStrike" u="none">
              <a:solidFill>
                <a:srgbClr val="000000"/>
              </a:solidFill>
              <a:effectLst/>
              <a:uFillTx/>
              <a:latin typeface="Times New Roman"/>
            </a:endParaRPr>
          </a:p>
        </p:txBody>
      </p:sp>
      <p:sp>
        <p:nvSpPr>
          <p:cNvPr id="1131" name=""/>
          <p:cNvSpPr txBox="1"/>
          <p:nvPr/>
        </p:nvSpPr>
        <p:spPr>
          <a:xfrm>
            <a:off x="685080" y="2320920"/>
            <a:ext cx="44222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ツールを導入すること自体が目的になってしまい、本来の</a:t>
            </a:r>
            <a:endParaRPr b="0" lang="en-US" sz="1320" strike="noStrike" u="none">
              <a:solidFill>
                <a:srgbClr val="000000"/>
              </a:solidFill>
              <a:effectLst/>
              <a:uFillTx/>
              <a:latin typeface="Times New Roman"/>
            </a:endParaRPr>
          </a:p>
        </p:txBody>
      </p:sp>
      <p:pic>
        <p:nvPicPr>
          <p:cNvPr id="1132" name="" descr=""/>
          <p:cNvPicPr/>
          <p:nvPr/>
        </p:nvPicPr>
        <p:blipFill>
          <a:blip r:embed="rId5"/>
          <a:stretch/>
        </p:blipFill>
        <p:spPr>
          <a:xfrm>
            <a:off x="568080" y="3058560"/>
            <a:ext cx="200160" cy="200160"/>
          </a:xfrm>
          <a:prstGeom prst="rect">
            <a:avLst/>
          </a:prstGeom>
          <a:noFill/>
          <a:ln w="0">
            <a:noFill/>
          </a:ln>
        </p:spPr>
      </p:pic>
      <p:sp>
        <p:nvSpPr>
          <p:cNvPr id="1133" name=""/>
          <p:cNvSpPr txBox="1"/>
          <p:nvPr/>
        </p:nvSpPr>
        <p:spPr>
          <a:xfrm>
            <a:off x="685080" y="2554920"/>
            <a:ext cx="2207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課題解決に繋がらないケース</a:t>
            </a:r>
            <a:endParaRPr b="0" lang="en-US" sz="1320" strike="noStrike" u="none">
              <a:solidFill>
                <a:srgbClr val="000000"/>
              </a:solidFill>
              <a:effectLst/>
              <a:uFillTx/>
              <a:latin typeface="Times New Roman"/>
            </a:endParaRPr>
          </a:p>
        </p:txBody>
      </p:sp>
      <p:sp>
        <p:nvSpPr>
          <p:cNvPr id="1134" name=""/>
          <p:cNvSpPr/>
          <p:nvPr/>
        </p:nvSpPr>
        <p:spPr>
          <a:xfrm>
            <a:off x="743400" y="3442680"/>
            <a:ext cx="50760" cy="50760"/>
          </a:xfrm>
          <a:custGeom>
            <a:avLst/>
            <a:gdLst/>
            <a:ahLst/>
            <a:rect l="0" t="0" r="r" b="b"/>
            <a:pathLst>
              <a:path w="141" h="141">
                <a:moveTo>
                  <a:pt x="141" y="70"/>
                </a:moveTo>
                <a:cubicBezTo>
                  <a:pt x="141" y="79"/>
                  <a:pt x="139" y="88"/>
                  <a:pt x="135" y="97"/>
                </a:cubicBezTo>
                <a:cubicBezTo>
                  <a:pt x="132" y="106"/>
                  <a:pt x="127" y="114"/>
                  <a:pt x="120" y="120"/>
                </a:cubicBezTo>
                <a:cubicBezTo>
                  <a:pt x="114" y="127"/>
                  <a:pt x="106" y="132"/>
                  <a:pt x="98" y="135"/>
                </a:cubicBezTo>
                <a:cubicBezTo>
                  <a:pt x="88" y="139"/>
                  <a:pt x="79" y="141"/>
                  <a:pt x="70" y="141"/>
                </a:cubicBezTo>
                <a:cubicBezTo>
                  <a:pt x="61" y="141"/>
                  <a:pt x="52" y="139"/>
                  <a:pt x="43" y="135"/>
                </a:cubicBezTo>
                <a:cubicBezTo>
                  <a:pt x="35" y="132"/>
                  <a:pt x="27" y="127"/>
                  <a:pt x="21" y="120"/>
                </a:cubicBezTo>
                <a:cubicBezTo>
                  <a:pt x="14" y="114"/>
                  <a:pt x="9" y="106"/>
                  <a:pt x="6" y="97"/>
                </a:cubicBezTo>
                <a:cubicBezTo>
                  <a:pt x="2" y="88"/>
                  <a:pt x="0" y="79"/>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8" y="6"/>
                </a:cubicBezTo>
                <a:cubicBezTo>
                  <a:pt x="106" y="9"/>
                  <a:pt x="114" y="14"/>
                  <a:pt x="120" y="21"/>
                </a:cubicBezTo>
                <a:cubicBezTo>
                  <a:pt x="127" y="27"/>
                  <a:pt x="132" y="35"/>
                  <a:pt x="135" y="43"/>
                </a:cubicBezTo>
                <a:cubicBezTo>
                  <a:pt x="139" y="52"/>
                  <a:pt x="141" y="61"/>
                  <a:pt x="141"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35" name=""/>
          <p:cNvSpPr txBox="1"/>
          <p:nvPr/>
        </p:nvSpPr>
        <p:spPr>
          <a:xfrm>
            <a:off x="852480" y="305640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対策</a:t>
            </a:r>
            <a:endParaRPr b="0" lang="en-US" sz="1320" strike="noStrike" u="none">
              <a:solidFill>
                <a:srgbClr val="000000"/>
              </a:solidFill>
              <a:effectLst/>
              <a:uFillTx/>
              <a:latin typeface="Times New Roman"/>
            </a:endParaRPr>
          </a:p>
        </p:txBody>
      </p:sp>
      <p:sp>
        <p:nvSpPr>
          <p:cNvPr id="1136" name=""/>
          <p:cNvSpPr txBox="1"/>
          <p:nvPr/>
        </p:nvSpPr>
        <p:spPr>
          <a:xfrm>
            <a:off x="902520" y="335736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常に「何のために</a:t>
            </a:r>
            <a:endParaRPr b="0" lang="en-US" sz="1320" strike="noStrike" u="none">
              <a:solidFill>
                <a:srgbClr val="000000"/>
              </a:solidFill>
              <a:effectLst/>
              <a:uFillTx/>
              <a:latin typeface="Times New Roman"/>
            </a:endParaRPr>
          </a:p>
        </p:txBody>
      </p:sp>
      <p:sp>
        <p:nvSpPr>
          <p:cNvPr id="1137" name=""/>
          <p:cNvSpPr txBox="1"/>
          <p:nvPr/>
        </p:nvSpPr>
        <p:spPr>
          <a:xfrm>
            <a:off x="2239560" y="33670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38" name=""/>
          <p:cNvSpPr txBox="1"/>
          <p:nvPr/>
        </p:nvSpPr>
        <p:spPr>
          <a:xfrm>
            <a:off x="2471760" y="3357360"/>
            <a:ext cx="2550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を行うのか」という当初の目的に</a:t>
            </a:r>
            <a:endParaRPr b="0" lang="en-US" sz="1320" strike="noStrike" u="none">
              <a:solidFill>
                <a:srgbClr val="000000"/>
              </a:solidFill>
              <a:effectLst/>
              <a:uFillTx/>
              <a:latin typeface="Times New Roman"/>
            </a:endParaRPr>
          </a:p>
        </p:txBody>
      </p:sp>
      <p:sp>
        <p:nvSpPr>
          <p:cNvPr id="1139" name=""/>
          <p:cNvSpPr/>
          <p:nvPr/>
        </p:nvSpPr>
        <p:spPr>
          <a:xfrm>
            <a:off x="743400" y="3977640"/>
            <a:ext cx="50760" cy="50400"/>
          </a:xfrm>
          <a:custGeom>
            <a:avLst/>
            <a:gdLst/>
            <a:ahLst/>
            <a:rect l="0" t="0" r="r" b="b"/>
            <a:pathLst>
              <a:path w="141" h="140">
                <a:moveTo>
                  <a:pt x="141" y="71"/>
                </a:moveTo>
                <a:cubicBezTo>
                  <a:pt x="141" y="80"/>
                  <a:pt x="139" y="89"/>
                  <a:pt x="135" y="97"/>
                </a:cubicBezTo>
                <a:cubicBezTo>
                  <a:pt x="132" y="106"/>
                  <a:pt x="127" y="113"/>
                  <a:pt x="120" y="120"/>
                </a:cubicBezTo>
                <a:cubicBezTo>
                  <a:pt x="114" y="126"/>
                  <a:pt x="106" y="131"/>
                  <a:pt x="98" y="135"/>
                </a:cubicBezTo>
                <a:cubicBezTo>
                  <a:pt x="88" y="138"/>
                  <a:pt x="79" y="140"/>
                  <a:pt x="70" y="140"/>
                </a:cubicBezTo>
                <a:cubicBezTo>
                  <a:pt x="61" y="140"/>
                  <a:pt x="52" y="138"/>
                  <a:pt x="43" y="135"/>
                </a:cubicBezTo>
                <a:cubicBezTo>
                  <a:pt x="35" y="131"/>
                  <a:pt x="27" y="126"/>
                  <a:pt x="21" y="120"/>
                </a:cubicBezTo>
                <a:cubicBezTo>
                  <a:pt x="14" y="113"/>
                  <a:pt x="9" y="106"/>
                  <a:pt x="6" y="97"/>
                </a:cubicBezTo>
                <a:cubicBezTo>
                  <a:pt x="2" y="89"/>
                  <a:pt x="0" y="80"/>
                  <a:pt x="0" y="71"/>
                </a:cubicBezTo>
                <a:cubicBezTo>
                  <a:pt x="0" y="61"/>
                  <a:pt x="2" y="52"/>
                  <a:pt x="6" y="44"/>
                </a:cubicBezTo>
                <a:cubicBezTo>
                  <a:pt x="9" y="35"/>
                  <a:pt x="14" y="28"/>
                  <a:pt x="21" y="21"/>
                </a:cubicBezTo>
                <a:cubicBezTo>
                  <a:pt x="27" y="15"/>
                  <a:pt x="35" y="10"/>
                  <a:pt x="43" y="6"/>
                </a:cubicBezTo>
                <a:cubicBezTo>
                  <a:pt x="52" y="3"/>
                  <a:pt x="61" y="0"/>
                  <a:pt x="70" y="0"/>
                </a:cubicBezTo>
                <a:cubicBezTo>
                  <a:pt x="79" y="0"/>
                  <a:pt x="88" y="3"/>
                  <a:pt x="98" y="6"/>
                </a:cubicBezTo>
                <a:cubicBezTo>
                  <a:pt x="106" y="10"/>
                  <a:pt x="114" y="15"/>
                  <a:pt x="120" y="21"/>
                </a:cubicBezTo>
                <a:cubicBezTo>
                  <a:pt x="127" y="28"/>
                  <a:pt x="132" y="35"/>
                  <a:pt x="135" y="44"/>
                </a:cubicBezTo>
                <a:cubicBezTo>
                  <a:pt x="139" y="52"/>
                  <a:pt x="141" y="61"/>
                  <a:pt x="141"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40" name=""/>
          <p:cNvSpPr txBox="1"/>
          <p:nvPr/>
        </p:nvSpPr>
        <p:spPr>
          <a:xfrm>
            <a:off x="902520" y="359136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立ち返る</a:t>
            </a:r>
            <a:endParaRPr b="0" lang="en-US" sz="1320" strike="noStrike" u="none">
              <a:solidFill>
                <a:srgbClr val="000000"/>
              </a:solidFill>
              <a:effectLst/>
              <a:uFillTx/>
              <a:latin typeface="Times New Roman"/>
            </a:endParaRPr>
          </a:p>
        </p:txBody>
      </p:sp>
      <p:sp>
        <p:nvSpPr>
          <p:cNvPr id="1141" name=""/>
          <p:cNvSpPr txBox="1"/>
          <p:nvPr/>
        </p:nvSpPr>
        <p:spPr>
          <a:xfrm>
            <a:off x="902520" y="390168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KPI</a:t>
            </a:r>
            <a:endParaRPr b="0" lang="en-US" sz="1320" strike="noStrike" u="none">
              <a:solidFill>
                <a:srgbClr val="000000"/>
              </a:solidFill>
              <a:effectLst/>
              <a:uFillTx/>
              <a:latin typeface="Times New Roman"/>
            </a:endParaRPr>
          </a:p>
        </p:txBody>
      </p:sp>
      <p:sp>
        <p:nvSpPr>
          <p:cNvPr id="1142" name=""/>
          <p:cNvSpPr txBox="1"/>
          <p:nvPr/>
        </p:nvSpPr>
        <p:spPr>
          <a:xfrm>
            <a:off x="1171800" y="3891960"/>
            <a:ext cx="3704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（重要業績評価指標）を設定し、効果を定量的に</a:t>
            </a:r>
            <a:endParaRPr b="0" lang="en-US" sz="1320" strike="noStrike" u="none">
              <a:solidFill>
                <a:srgbClr val="000000"/>
              </a:solidFill>
              <a:effectLst/>
              <a:uFillTx/>
              <a:latin typeface="Times New Roman"/>
            </a:endParaRPr>
          </a:p>
        </p:txBody>
      </p:sp>
      <p:sp>
        <p:nvSpPr>
          <p:cNvPr id="1143" name=""/>
          <p:cNvSpPr/>
          <p:nvPr/>
        </p:nvSpPr>
        <p:spPr>
          <a:xfrm>
            <a:off x="5448240" y="1738080"/>
            <a:ext cx="4980960" cy="2874960"/>
          </a:xfrm>
          <a:custGeom>
            <a:avLst/>
            <a:gdLst/>
            <a:ahLst/>
            <a:rect l="0" t="0" r="r" b="b"/>
            <a:pathLst>
              <a:path w="13836" h="7986">
                <a:moveTo>
                  <a:pt x="0" y="7800"/>
                </a:moveTo>
                <a:lnTo>
                  <a:pt x="0" y="186"/>
                </a:lnTo>
                <a:cubicBezTo>
                  <a:pt x="0" y="173"/>
                  <a:pt x="2" y="161"/>
                  <a:pt x="4" y="149"/>
                </a:cubicBezTo>
                <a:cubicBezTo>
                  <a:pt x="6" y="137"/>
                  <a:pt x="10" y="126"/>
                  <a:pt x="15"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8" y="103"/>
                  <a:pt x="13822" y="114"/>
                </a:cubicBezTo>
                <a:cubicBezTo>
                  <a:pt x="13827" y="126"/>
                  <a:pt x="13830" y="137"/>
                  <a:pt x="13833" y="149"/>
                </a:cubicBezTo>
                <a:cubicBezTo>
                  <a:pt x="13835" y="161"/>
                  <a:pt x="13836" y="173"/>
                  <a:pt x="13836" y="186"/>
                </a:cubicBezTo>
                <a:lnTo>
                  <a:pt x="13836" y="7800"/>
                </a:lnTo>
                <a:cubicBezTo>
                  <a:pt x="13836" y="7813"/>
                  <a:pt x="13835" y="7825"/>
                  <a:pt x="13833" y="7837"/>
                </a:cubicBezTo>
                <a:cubicBezTo>
                  <a:pt x="13830" y="7849"/>
                  <a:pt x="13827" y="7860"/>
                  <a:pt x="13822" y="7871"/>
                </a:cubicBezTo>
                <a:cubicBezTo>
                  <a:pt x="13818" y="7883"/>
                  <a:pt x="13812" y="7893"/>
                  <a:pt x="13805" y="7904"/>
                </a:cubicBezTo>
                <a:cubicBezTo>
                  <a:pt x="13798" y="7914"/>
                  <a:pt x="13791" y="7923"/>
                  <a:pt x="13782" y="7932"/>
                </a:cubicBezTo>
                <a:cubicBezTo>
                  <a:pt x="13773" y="7940"/>
                  <a:pt x="13764" y="7948"/>
                  <a:pt x="13754" y="7955"/>
                </a:cubicBezTo>
                <a:cubicBezTo>
                  <a:pt x="13744" y="7962"/>
                  <a:pt x="13733" y="7967"/>
                  <a:pt x="13722" y="7972"/>
                </a:cubicBezTo>
                <a:cubicBezTo>
                  <a:pt x="13710" y="7977"/>
                  <a:pt x="13699" y="7980"/>
                  <a:pt x="13687" y="7983"/>
                </a:cubicBezTo>
                <a:cubicBezTo>
                  <a:pt x="13675" y="7985"/>
                  <a:pt x="13663" y="7986"/>
                  <a:pt x="13651" y="7986"/>
                </a:cubicBezTo>
                <a:lnTo>
                  <a:pt x="186" y="7986"/>
                </a:lnTo>
                <a:cubicBezTo>
                  <a:pt x="174" y="7986"/>
                  <a:pt x="162" y="7985"/>
                  <a:pt x="150" y="7983"/>
                </a:cubicBezTo>
                <a:cubicBezTo>
                  <a:pt x="138" y="7980"/>
                  <a:pt x="126" y="7977"/>
                  <a:pt x="115" y="7972"/>
                </a:cubicBezTo>
                <a:cubicBezTo>
                  <a:pt x="104" y="7967"/>
                  <a:pt x="93" y="7962"/>
                  <a:pt x="83" y="7955"/>
                </a:cubicBezTo>
                <a:cubicBezTo>
                  <a:pt x="73" y="7948"/>
                  <a:pt x="63" y="7940"/>
                  <a:pt x="55" y="7932"/>
                </a:cubicBezTo>
                <a:cubicBezTo>
                  <a:pt x="46" y="7923"/>
                  <a:pt x="38" y="7914"/>
                  <a:pt x="32" y="7904"/>
                </a:cubicBezTo>
                <a:cubicBezTo>
                  <a:pt x="25" y="7893"/>
                  <a:pt x="19" y="7883"/>
                  <a:pt x="15" y="7871"/>
                </a:cubicBezTo>
                <a:cubicBezTo>
                  <a:pt x="10" y="7860"/>
                  <a:pt x="6" y="7849"/>
                  <a:pt x="4" y="7837"/>
                </a:cubicBezTo>
                <a:cubicBezTo>
                  <a:pt x="2" y="7825"/>
                  <a:pt x="0" y="7813"/>
                  <a:pt x="0" y="780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44" name=""/>
          <p:cNvSpPr/>
          <p:nvPr/>
        </p:nvSpPr>
        <p:spPr>
          <a:xfrm>
            <a:off x="5448240" y="1738080"/>
            <a:ext cx="4980960" cy="434880"/>
          </a:xfrm>
          <a:custGeom>
            <a:avLst/>
            <a:gdLst/>
            <a:ahLst/>
            <a:rect l="0" t="0" r="r" b="b"/>
            <a:pathLst>
              <a:path w="13836" h="1208">
                <a:moveTo>
                  <a:pt x="0" y="1208"/>
                </a:moveTo>
                <a:lnTo>
                  <a:pt x="0" y="186"/>
                </a:lnTo>
                <a:cubicBezTo>
                  <a:pt x="0" y="173"/>
                  <a:pt x="2" y="161"/>
                  <a:pt x="4" y="149"/>
                </a:cubicBezTo>
                <a:cubicBezTo>
                  <a:pt x="6" y="137"/>
                  <a:pt x="10" y="126"/>
                  <a:pt x="15"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8" y="103"/>
                  <a:pt x="13822" y="114"/>
                </a:cubicBezTo>
                <a:cubicBezTo>
                  <a:pt x="13827" y="126"/>
                  <a:pt x="13830" y="137"/>
                  <a:pt x="13833" y="149"/>
                </a:cubicBezTo>
                <a:cubicBezTo>
                  <a:pt x="13835" y="161"/>
                  <a:pt x="13836" y="173"/>
                  <a:pt x="13836" y="186"/>
                </a:cubicBezTo>
                <a:lnTo>
                  <a:pt x="13836" y="1208"/>
                </a:lnTo>
                <a:lnTo>
                  <a:pt x="0" y="1208"/>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45" name=""/>
          <p:cNvSpPr/>
          <p:nvPr/>
        </p:nvSpPr>
        <p:spPr>
          <a:xfrm>
            <a:off x="5582160" y="2908080"/>
            <a:ext cx="4713480" cy="1571400"/>
          </a:xfrm>
          <a:custGeom>
            <a:avLst/>
            <a:gdLst/>
            <a:ahLst/>
            <a:rect l="0" t="0" r="r" b="b"/>
            <a:pathLst>
              <a:path w="13093" h="4365">
                <a:moveTo>
                  <a:pt x="0" y="0"/>
                </a:moveTo>
                <a:lnTo>
                  <a:pt x="13093" y="0"/>
                </a:lnTo>
                <a:lnTo>
                  <a:pt x="13093" y="4365"/>
                </a:lnTo>
                <a:lnTo>
                  <a:pt x="0" y="4365"/>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46" name=""/>
          <p:cNvSpPr/>
          <p:nvPr/>
        </p:nvSpPr>
        <p:spPr>
          <a:xfrm>
            <a:off x="5582160" y="2908080"/>
            <a:ext cx="33840" cy="1571400"/>
          </a:xfrm>
          <a:custGeom>
            <a:avLst/>
            <a:gdLst/>
            <a:ahLst/>
            <a:rect l="0" t="0" r="r" b="b"/>
            <a:pathLst>
              <a:path w="94" h="4365">
                <a:moveTo>
                  <a:pt x="0" y="0"/>
                </a:moveTo>
                <a:lnTo>
                  <a:pt x="94" y="0"/>
                </a:lnTo>
                <a:lnTo>
                  <a:pt x="94" y="4365"/>
                </a:lnTo>
                <a:lnTo>
                  <a:pt x="0" y="4365"/>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147" name="" descr=""/>
          <p:cNvPicPr/>
          <p:nvPr/>
        </p:nvPicPr>
        <p:blipFill>
          <a:blip r:embed="rId6"/>
          <a:stretch/>
        </p:blipFill>
        <p:spPr>
          <a:xfrm>
            <a:off x="5573880" y="1855080"/>
            <a:ext cx="200160" cy="200160"/>
          </a:xfrm>
          <a:prstGeom prst="rect">
            <a:avLst/>
          </a:prstGeom>
          <a:noFill/>
          <a:ln w="0">
            <a:noFill/>
          </a:ln>
        </p:spPr>
      </p:pic>
      <p:sp>
        <p:nvSpPr>
          <p:cNvPr id="1148" name=""/>
          <p:cNvSpPr txBox="1"/>
          <p:nvPr/>
        </p:nvSpPr>
        <p:spPr>
          <a:xfrm>
            <a:off x="902520" y="412596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測定する</a:t>
            </a:r>
            <a:endParaRPr b="0" lang="en-US" sz="1320" strike="noStrike" u="none">
              <a:solidFill>
                <a:srgbClr val="000000"/>
              </a:solidFill>
              <a:effectLst/>
              <a:uFillTx/>
              <a:latin typeface="Times New Roman"/>
            </a:endParaRPr>
          </a:p>
        </p:txBody>
      </p:sp>
      <p:sp>
        <p:nvSpPr>
          <p:cNvPr id="1149" name=""/>
          <p:cNvSpPr txBox="1"/>
          <p:nvPr/>
        </p:nvSpPr>
        <p:spPr>
          <a:xfrm>
            <a:off x="5841360" y="1829160"/>
            <a:ext cx="6040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注意点</a:t>
            </a:r>
            <a:endParaRPr b="0" lang="en-US" sz="1580" strike="noStrike" u="none">
              <a:solidFill>
                <a:srgbClr val="000000"/>
              </a:solidFill>
              <a:effectLst/>
              <a:uFillTx/>
              <a:latin typeface="Times New Roman"/>
            </a:endParaRPr>
          </a:p>
        </p:txBody>
      </p:sp>
      <p:sp>
        <p:nvSpPr>
          <p:cNvPr id="1150" name=""/>
          <p:cNvSpPr txBox="1"/>
          <p:nvPr/>
        </p:nvSpPr>
        <p:spPr>
          <a:xfrm>
            <a:off x="6442920" y="1840680"/>
            <a:ext cx="20016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2</a:t>
            </a:r>
            <a:endParaRPr b="0" lang="en-US" sz="1580" strike="noStrike" u="none">
              <a:solidFill>
                <a:srgbClr val="000000"/>
              </a:solidFill>
              <a:effectLst/>
              <a:uFillTx/>
              <a:latin typeface="Times New Roman"/>
            </a:endParaRPr>
          </a:p>
        </p:txBody>
      </p:sp>
      <p:pic>
        <p:nvPicPr>
          <p:cNvPr id="1151" name="" descr=""/>
          <p:cNvPicPr/>
          <p:nvPr/>
        </p:nvPicPr>
        <p:blipFill>
          <a:blip r:embed="rId7"/>
          <a:stretch/>
        </p:blipFill>
        <p:spPr>
          <a:xfrm>
            <a:off x="5582160" y="2340000"/>
            <a:ext cx="200160" cy="200160"/>
          </a:xfrm>
          <a:prstGeom prst="rect">
            <a:avLst/>
          </a:prstGeom>
          <a:noFill/>
          <a:ln w="0">
            <a:noFill/>
          </a:ln>
        </p:spPr>
      </p:pic>
      <p:sp>
        <p:nvSpPr>
          <p:cNvPr id="1152" name=""/>
          <p:cNvSpPr txBox="1"/>
          <p:nvPr/>
        </p:nvSpPr>
        <p:spPr>
          <a:xfrm>
            <a:off x="6554520" y="1829160"/>
            <a:ext cx="285480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：経営層のコミットメント不足</a:t>
            </a:r>
            <a:endParaRPr b="0" lang="en-US" sz="1580" strike="noStrike" u="none">
              <a:solidFill>
                <a:srgbClr val="000000"/>
              </a:solidFill>
              <a:effectLst/>
              <a:uFillTx/>
              <a:latin typeface="Times New Roman"/>
            </a:endParaRPr>
          </a:p>
        </p:txBody>
      </p:sp>
      <p:sp>
        <p:nvSpPr>
          <p:cNvPr id="1153" name=""/>
          <p:cNvSpPr txBox="1"/>
          <p:nvPr/>
        </p:nvSpPr>
        <p:spPr>
          <a:xfrm>
            <a:off x="5866560" y="2320920"/>
            <a:ext cx="675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経営層が</a:t>
            </a:r>
            <a:endParaRPr b="0" lang="en-US" sz="1320" strike="noStrike" u="none">
              <a:solidFill>
                <a:srgbClr val="000000"/>
              </a:solidFill>
              <a:effectLst/>
              <a:uFillTx/>
              <a:latin typeface="Times New Roman"/>
            </a:endParaRPr>
          </a:p>
        </p:txBody>
      </p:sp>
      <p:sp>
        <p:nvSpPr>
          <p:cNvPr id="1154" name=""/>
          <p:cNvSpPr txBox="1"/>
          <p:nvPr/>
        </p:nvSpPr>
        <p:spPr>
          <a:xfrm>
            <a:off x="6535080" y="2330640"/>
            <a:ext cx="2336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55" name=""/>
          <p:cNvSpPr txBox="1"/>
          <p:nvPr/>
        </p:nvSpPr>
        <p:spPr>
          <a:xfrm>
            <a:off x="6767280" y="2320920"/>
            <a:ext cx="3396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の重要性を理解せず、現場任せにしてしまう</a:t>
            </a:r>
            <a:endParaRPr b="0" lang="en-US" sz="1320" strike="noStrike" u="none">
              <a:solidFill>
                <a:srgbClr val="000000"/>
              </a:solidFill>
              <a:effectLst/>
              <a:uFillTx/>
              <a:latin typeface="Times New Roman"/>
            </a:endParaRPr>
          </a:p>
        </p:txBody>
      </p:sp>
      <p:pic>
        <p:nvPicPr>
          <p:cNvPr id="1156" name="" descr=""/>
          <p:cNvPicPr/>
          <p:nvPr/>
        </p:nvPicPr>
        <p:blipFill>
          <a:blip r:embed="rId8"/>
          <a:stretch/>
        </p:blipFill>
        <p:spPr>
          <a:xfrm>
            <a:off x="5749560" y="3058560"/>
            <a:ext cx="200160" cy="200160"/>
          </a:xfrm>
          <a:prstGeom prst="rect">
            <a:avLst/>
          </a:prstGeom>
          <a:noFill/>
          <a:ln w="0">
            <a:noFill/>
          </a:ln>
        </p:spPr>
      </p:pic>
      <p:sp>
        <p:nvSpPr>
          <p:cNvPr id="1157" name=""/>
          <p:cNvSpPr txBox="1"/>
          <p:nvPr/>
        </p:nvSpPr>
        <p:spPr>
          <a:xfrm>
            <a:off x="5866560" y="2554920"/>
            <a:ext cx="33890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と、全社的な協力が得られず推進が停滞する</a:t>
            </a:r>
            <a:endParaRPr b="0" lang="en-US" sz="1320" strike="noStrike" u="none">
              <a:solidFill>
                <a:srgbClr val="000000"/>
              </a:solidFill>
              <a:effectLst/>
              <a:uFillTx/>
              <a:latin typeface="Times New Roman"/>
            </a:endParaRPr>
          </a:p>
        </p:txBody>
      </p:sp>
      <p:sp>
        <p:nvSpPr>
          <p:cNvPr id="1158" name=""/>
          <p:cNvSpPr/>
          <p:nvPr/>
        </p:nvSpPr>
        <p:spPr>
          <a:xfrm>
            <a:off x="5924880" y="3442680"/>
            <a:ext cx="50400" cy="50760"/>
          </a:xfrm>
          <a:custGeom>
            <a:avLst/>
            <a:gdLst/>
            <a:ahLst/>
            <a:rect l="0" t="0" r="r" b="b"/>
            <a:pathLst>
              <a:path w="140" h="141">
                <a:moveTo>
                  <a:pt x="140" y="70"/>
                </a:moveTo>
                <a:cubicBezTo>
                  <a:pt x="140" y="79"/>
                  <a:pt x="138" y="88"/>
                  <a:pt x="135" y="97"/>
                </a:cubicBezTo>
                <a:cubicBezTo>
                  <a:pt x="131" y="106"/>
                  <a:pt x="126" y="114"/>
                  <a:pt x="119" y="120"/>
                </a:cubicBezTo>
                <a:cubicBezTo>
                  <a:pt x="113" y="127"/>
                  <a:pt x="105" y="132"/>
                  <a:pt x="97" y="135"/>
                </a:cubicBezTo>
                <a:cubicBezTo>
                  <a:pt x="88" y="139"/>
                  <a:pt x="79" y="141"/>
                  <a:pt x="70" y="141"/>
                </a:cubicBezTo>
                <a:cubicBezTo>
                  <a:pt x="61" y="141"/>
                  <a:pt x="52" y="139"/>
                  <a:pt x="44" y="135"/>
                </a:cubicBezTo>
                <a:cubicBezTo>
                  <a:pt x="35" y="132"/>
                  <a:pt x="27" y="127"/>
                  <a:pt x="21" y="120"/>
                </a:cubicBezTo>
                <a:cubicBezTo>
                  <a:pt x="13" y="114"/>
                  <a:pt x="8" y="106"/>
                  <a:pt x="5" y="97"/>
                </a:cubicBezTo>
                <a:cubicBezTo>
                  <a:pt x="1" y="88"/>
                  <a:pt x="0" y="79"/>
                  <a:pt x="0" y="70"/>
                </a:cubicBezTo>
                <a:cubicBezTo>
                  <a:pt x="0" y="61"/>
                  <a:pt x="1" y="52"/>
                  <a:pt x="5" y="43"/>
                </a:cubicBezTo>
                <a:cubicBezTo>
                  <a:pt x="8" y="35"/>
                  <a:pt x="13" y="27"/>
                  <a:pt x="21" y="21"/>
                </a:cubicBezTo>
                <a:cubicBezTo>
                  <a:pt x="27" y="14"/>
                  <a:pt x="35" y="9"/>
                  <a:pt x="44" y="6"/>
                </a:cubicBezTo>
                <a:cubicBezTo>
                  <a:pt x="52" y="2"/>
                  <a:pt x="61" y="0"/>
                  <a:pt x="70" y="0"/>
                </a:cubicBezTo>
                <a:cubicBezTo>
                  <a:pt x="79" y="0"/>
                  <a:pt x="88" y="2"/>
                  <a:pt x="97" y="6"/>
                </a:cubicBezTo>
                <a:cubicBezTo>
                  <a:pt x="105" y="9"/>
                  <a:pt x="113" y="14"/>
                  <a:pt x="119"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59" name=""/>
          <p:cNvSpPr txBox="1"/>
          <p:nvPr/>
        </p:nvSpPr>
        <p:spPr>
          <a:xfrm>
            <a:off x="6033600" y="305640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対策</a:t>
            </a:r>
            <a:endParaRPr b="0" lang="en-US" sz="1320" strike="noStrike" u="none">
              <a:solidFill>
                <a:srgbClr val="000000"/>
              </a:solidFill>
              <a:effectLst/>
              <a:uFillTx/>
              <a:latin typeface="Times New Roman"/>
            </a:endParaRPr>
          </a:p>
        </p:txBody>
      </p:sp>
      <p:sp>
        <p:nvSpPr>
          <p:cNvPr id="1160" name=""/>
          <p:cNvSpPr txBox="1"/>
          <p:nvPr/>
        </p:nvSpPr>
        <p:spPr>
          <a:xfrm>
            <a:off x="6083640" y="3357360"/>
            <a:ext cx="4075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経営層が明確なビジョンを示し、強力なリーダーシッ</a:t>
            </a:r>
            <a:endParaRPr b="0" lang="en-US" sz="1320" strike="noStrike" u="none">
              <a:solidFill>
                <a:srgbClr val="000000"/>
              </a:solidFill>
              <a:effectLst/>
              <a:uFillTx/>
              <a:latin typeface="Times New Roman"/>
            </a:endParaRPr>
          </a:p>
        </p:txBody>
      </p:sp>
      <p:sp>
        <p:nvSpPr>
          <p:cNvPr id="1161" name=""/>
          <p:cNvSpPr/>
          <p:nvPr/>
        </p:nvSpPr>
        <p:spPr>
          <a:xfrm>
            <a:off x="5924880" y="3977640"/>
            <a:ext cx="50400" cy="50400"/>
          </a:xfrm>
          <a:custGeom>
            <a:avLst/>
            <a:gdLst/>
            <a:ahLst/>
            <a:rect l="0" t="0" r="r" b="b"/>
            <a:pathLst>
              <a:path w="140" h="140">
                <a:moveTo>
                  <a:pt x="140" y="71"/>
                </a:moveTo>
                <a:cubicBezTo>
                  <a:pt x="140" y="80"/>
                  <a:pt x="138" y="89"/>
                  <a:pt x="135" y="97"/>
                </a:cubicBezTo>
                <a:cubicBezTo>
                  <a:pt x="131" y="106"/>
                  <a:pt x="126" y="113"/>
                  <a:pt x="119" y="120"/>
                </a:cubicBezTo>
                <a:cubicBezTo>
                  <a:pt x="113" y="126"/>
                  <a:pt x="105" y="131"/>
                  <a:pt x="97" y="135"/>
                </a:cubicBezTo>
                <a:cubicBezTo>
                  <a:pt x="88" y="138"/>
                  <a:pt x="79" y="140"/>
                  <a:pt x="70" y="140"/>
                </a:cubicBezTo>
                <a:cubicBezTo>
                  <a:pt x="61" y="140"/>
                  <a:pt x="52" y="138"/>
                  <a:pt x="44" y="135"/>
                </a:cubicBezTo>
                <a:cubicBezTo>
                  <a:pt x="35" y="131"/>
                  <a:pt x="27" y="126"/>
                  <a:pt x="21" y="120"/>
                </a:cubicBezTo>
                <a:cubicBezTo>
                  <a:pt x="13" y="113"/>
                  <a:pt x="8" y="106"/>
                  <a:pt x="5" y="97"/>
                </a:cubicBezTo>
                <a:cubicBezTo>
                  <a:pt x="1" y="89"/>
                  <a:pt x="0" y="80"/>
                  <a:pt x="0" y="71"/>
                </a:cubicBezTo>
                <a:cubicBezTo>
                  <a:pt x="0" y="61"/>
                  <a:pt x="1" y="52"/>
                  <a:pt x="5" y="44"/>
                </a:cubicBezTo>
                <a:cubicBezTo>
                  <a:pt x="8" y="35"/>
                  <a:pt x="13" y="28"/>
                  <a:pt x="21" y="21"/>
                </a:cubicBezTo>
                <a:cubicBezTo>
                  <a:pt x="27" y="15"/>
                  <a:pt x="35" y="10"/>
                  <a:pt x="44" y="6"/>
                </a:cubicBezTo>
                <a:cubicBezTo>
                  <a:pt x="52" y="3"/>
                  <a:pt x="61" y="0"/>
                  <a:pt x="70" y="0"/>
                </a:cubicBezTo>
                <a:cubicBezTo>
                  <a:pt x="79" y="0"/>
                  <a:pt x="88" y="3"/>
                  <a:pt x="97" y="6"/>
                </a:cubicBezTo>
                <a:cubicBezTo>
                  <a:pt x="105" y="10"/>
                  <a:pt x="113" y="15"/>
                  <a:pt x="119" y="21"/>
                </a:cubicBezTo>
                <a:cubicBezTo>
                  <a:pt x="126" y="28"/>
                  <a:pt x="131" y="35"/>
                  <a:pt x="135" y="44"/>
                </a:cubicBezTo>
                <a:cubicBezTo>
                  <a:pt x="138" y="52"/>
                  <a:pt x="140" y="61"/>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62" name=""/>
          <p:cNvSpPr txBox="1"/>
          <p:nvPr/>
        </p:nvSpPr>
        <p:spPr>
          <a:xfrm>
            <a:off x="6083640" y="359136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プを発揮する</a:t>
            </a:r>
            <a:endParaRPr b="0" lang="en-US" sz="1320" strike="noStrike" u="none">
              <a:solidFill>
                <a:srgbClr val="000000"/>
              </a:solidFill>
              <a:effectLst/>
              <a:uFillTx/>
              <a:latin typeface="Times New Roman"/>
            </a:endParaRPr>
          </a:p>
        </p:txBody>
      </p:sp>
      <p:sp>
        <p:nvSpPr>
          <p:cNvPr id="1163" name=""/>
          <p:cNvSpPr txBox="1"/>
          <p:nvPr/>
        </p:nvSpPr>
        <p:spPr>
          <a:xfrm>
            <a:off x="6083640" y="39016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64" name=""/>
          <p:cNvSpPr txBox="1"/>
          <p:nvPr/>
        </p:nvSpPr>
        <p:spPr>
          <a:xfrm>
            <a:off x="6315840" y="3891960"/>
            <a:ext cx="3888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推進を経営課題として位置づけ、責任者や専門チー</a:t>
            </a:r>
            <a:endParaRPr b="0" lang="en-US" sz="1320" strike="noStrike" u="none">
              <a:solidFill>
                <a:srgbClr val="000000"/>
              </a:solidFill>
              <a:effectLst/>
              <a:uFillTx/>
              <a:latin typeface="Times New Roman"/>
            </a:endParaRPr>
          </a:p>
        </p:txBody>
      </p:sp>
      <p:sp>
        <p:nvSpPr>
          <p:cNvPr id="1165" name=""/>
          <p:cNvSpPr/>
          <p:nvPr/>
        </p:nvSpPr>
        <p:spPr>
          <a:xfrm>
            <a:off x="267120" y="4813200"/>
            <a:ext cx="4980960" cy="2875320"/>
          </a:xfrm>
          <a:custGeom>
            <a:avLst/>
            <a:gdLst/>
            <a:ahLst/>
            <a:rect l="0" t="0" r="r" b="b"/>
            <a:pathLst>
              <a:path w="13836" h="7987">
                <a:moveTo>
                  <a:pt x="0" y="7801"/>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3651" y="0"/>
                </a:lnTo>
                <a:cubicBezTo>
                  <a:pt x="13663" y="0"/>
                  <a:pt x="13675" y="1"/>
                  <a:pt x="13687" y="4"/>
                </a:cubicBezTo>
                <a:cubicBezTo>
                  <a:pt x="13699" y="6"/>
                  <a:pt x="13710" y="10"/>
                  <a:pt x="13722" y="14"/>
                </a:cubicBezTo>
                <a:cubicBezTo>
                  <a:pt x="13733" y="19"/>
                  <a:pt x="13744" y="25"/>
                  <a:pt x="13754" y="32"/>
                </a:cubicBezTo>
                <a:cubicBezTo>
                  <a:pt x="13764" y="38"/>
                  <a:pt x="13773" y="46"/>
                  <a:pt x="13782" y="55"/>
                </a:cubicBezTo>
                <a:cubicBezTo>
                  <a:pt x="13791" y="63"/>
                  <a:pt x="13798" y="73"/>
                  <a:pt x="13805" y="83"/>
                </a:cubicBezTo>
                <a:cubicBezTo>
                  <a:pt x="13812" y="93"/>
                  <a:pt x="13817" y="104"/>
                  <a:pt x="13822" y="115"/>
                </a:cubicBezTo>
                <a:cubicBezTo>
                  <a:pt x="13827" y="126"/>
                  <a:pt x="13830" y="138"/>
                  <a:pt x="13833" y="150"/>
                </a:cubicBezTo>
                <a:cubicBezTo>
                  <a:pt x="13835" y="162"/>
                  <a:pt x="13836" y="174"/>
                  <a:pt x="13836" y="186"/>
                </a:cubicBezTo>
                <a:lnTo>
                  <a:pt x="13836" y="7801"/>
                </a:lnTo>
                <a:cubicBezTo>
                  <a:pt x="13836" y="7813"/>
                  <a:pt x="13835" y="7825"/>
                  <a:pt x="13833" y="7837"/>
                </a:cubicBezTo>
                <a:cubicBezTo>
                  <a:pt x="13830" y="7849"/>
                  <a:pt x="13827" y="7861"/>
                  <a:pt x="13822" y="7872"/>
                </a:cubicBezTo>
                <a:cubicBezTo>
                  <a:pt x="13817" y="7883"/>
                  <a:pt x="13812" y="7894"/>
                  <a:pt x="13805" y="7904"/>
                </a:cubicBezTo>
                <a:cubicBezTo>
                  <a:pt x="13798" y="7914"/>
                  <a:pt x="13791" y="7923"/>
                  <a:pt x="13782" y="7932"/>
                </a:cubicBezTo>
                <a:cubicBezTo>
                  <a:pt x="13773" y="7941"/>
                  <a:pt x="13764" y="7948"/>
                  <a:pt x="13754" y="7955"/>
                </a:cubicBezTo>
                <a:cubicBezTo>
                  <a:pt x="13744" y="7962"/>
                  <a:pt x="13733" y="7968"/>
                  <a:pt x="13722" y="7972"/>
                </a:cubicBezTo>
                <a:cubicBezTo>
                  <a:pt x="13710" y="7977"/>
                  <a:pt x="13699" y="7981"/>
                  <a:pt x="13687" y="7983"/>
                </a:cubicBezTo>
                <a:cubicBezTo>
                  <a:pt x="13675" y="7985"/>
                  <a:pt x="13663" y="7987"/>
                  <a:pt x="13651" y="7987"/>
                </a:cubicBezTo>
                <a:lnTo>
                  <a:pt x="186" y="7987"/>
                </a:lnTo>
                <a:cubicBezTo>
                  <a:pt x="174" y="7987"/>
                  <a:pt x="162" y="7985"/>
                  <a:pt x="150" y="7983"/>
                </a:cubicBezTo>
                <a:cubicBezTo>
                  <a:pt x="138" y="7981"/>
                  <a:pt x="126" y="7977"/>
                  <a:pt x="115" y="7972"/>
                </a:cubicBezTo>
                <a:cubicBezTo>
                  <a:pt x="104" y="7968"/>
                  <a:pt x="93" y="7962"/>
                  <a:pt x="83" y="7955"/>
                </a:cubicBezTo>
                <a:cubicBezTo>
                  <a:pt x="73" y="7948"/>
                  <a:pt x="63" y="7941"/>
                  <a:pt x="55" y="7932"/>
                </a:cubicBezTo>
                <a:cubicBezTo>
                  <a:pt x="46" y="7923"/>
                  <a:pt x="38" y="7914"/>
                  <a:pt x="32" y="7904"/>
                </a:cubicBezTo>
                <a:cubicBezTo>
                  <a:pt x="25" y="7894"/>
                  <a:pt x="19" y="7883"/>
                  <a:pt x="14" y="7872"/>
                </a:cubicBezTo>
                <a:cubicBezTo>
                  <a:pt x="10" y="7861"/>
                  <a:pt x="6" y="7849"/>
                  <a:pt x="4" y="7837"/>
                </a:cubicBezTo>
                <a:cubicBezTo>
                  <a:pt x="2" y="7825"/>
                  <a:pt x="0" y="7813"/>
                  <a:pt x="0" y="780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66" name=""/>
          <p:cNvSpPr/>
          <p:nvPr/>
        </p:nvSpPr>
        <p:spPr>
          <a:xfrm>
            <a:off x="267120" y="4813200"/>
            <a:ext cx="4980960" cy="434880"/>
          </a:xfrm>
          <a:custGeom>
            <a:avLst/>
            <a:gdLst/>
            <a:ahLst/>
            <a:rect l="0" t="0" r="r" b="b"/>
            <a:pathLst>
              <a:path w="13836" h="1208">
                <a:moveTo>
                  <a:pt x="0" y="1208"/>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3651" y="0"/>
                </a:lnTo>
                <a:cubicBezTo>
                  <a:pt x="13663" y="0"/>
                  <a:pt x="13675" y="1"/>
                  <a:pt x="13687" y="4"/>
                </a:cubicBezTo>
                <a:cubicBezTo>
                  <a:pt x="13699" y="6"/>
                  <a:pt x="13710" y="10"/>
                  <a:pt x="13722" y="14"/>
                </a:cubicBezTo>
                <a:cubicBezTo>
                  <a:pt x="13733" y="19"/>
                  <a:pt x="13744" y="25"/>
                  <a:pt x="13754" y="32"/>
                </a:cubicBezTo>
                <a:cubicBezTo>
                  <a:pt x="13764" y="38"/>
                  <a:pt x="13773" y="46"/>
                  <a:pt x="13782" y="55"/>
                </a:cubicBezTo>
                <a:cubicBezTo>
                  <a:pt x="13791" y="63"/>
                  <a:pt x="13798" y="73"/>
                  <a:pt x="13805" y="83"/>
                </a:cubicBezTo>
                <a:cubicBezTo>
                  <a:pt x="13812" y="93"/>
                  <a:pt x="13817" y="104"/>
                  <a:pt x="13822" y="115"/>
                </a:cubicBezTo>
                <a:cubicBezTo>
                  <a:pt x="13827" y="126"/>
                  <a:pt x="13830" y="138"/>
                  <a:pt x="13833" y="150"/>
                </a:cubicBezTo>
                <a:cubicBezTo>
                  <a:pt x="13835" y="162"/>
                  <a:pt x="13836" y="174"/>
                  <a:pt x="13836" y="186"/>
                </a:cubicBezTo>
                <a:lnTo>
                  <a:pt x="13836" y="1208"/>
                </a:lnTo>
                <a:lnTo>
                  <a:pt x="0" y="1208"/>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67" name=""/>
          <p:cNvSpPr/>
          <p:nvPr/>
        </p:nvSpPr>
        <p:spPr>
          <a:xfrm>
            <a:off x="401040" y="5983200"/>
            <a:ext cx="4713480" cy="1571400"/>
          </a:xfrm>
          <a:custGeom>
            <a:avLst/>
            <a:gdLst/>
            <a:ahLst/>
            <a:rect l="0" t="0" r="r" b="b"/>
            <a:pathLst>
              <a:path w="13093" h="4365">
                <a:moveTo>
                  <a:pt x="0" y="0"/>
                </a:moveTo>
                <a:lnTo>
                  <a:pt x="13093" y="0"/>
                </a:lnTo>
                <a:lnTo>
                  <a:pt x="13093" y="4365"/>
                </a:lnTo>
                <a:lnTo>
                  <a:pt x="0" y="4365"/>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68" name=""/>
          <p:cNvSpPr/>
          <p:nvPr/>
        </p:nvSpPr>
        <p:spPr>
          <a:xfrm>
            <a:off x="401040" y="5983200"/>
            <a:ext cx="33840" cy="1571400"/>
          </a:xfrm>
          <a:custGeom>
            <a:avLst/>
            <a:gdLst/>
            <a:ahLst/>
            <a:rect l="0" t="0" r="r" b="b"/>
            <a:pathLst>
              <a:path w="94" h="4365">
                <a:moveTo>
                  <a:pt x="0" y="0"/>
                </a:moveTo>
                <a:lnTo>
                  <a:pt x="94" y="0"/>
                </a:lnTo>
                <a:lnTo>
                  <a:pt x="94" y="4365"/>
                </a:lnTo>
                <a:lnTo>
                  <a:pt x="0" y="4365"/>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169" name="" descr=""/>
          <p:cNvPicPr/>
          <p:nvPr/>
        </p:nvPicPr>
        <p:blipFill>
          <a:blip r:embed="rId9"/>
          <a:stretch/>
        </p:blipFill>
        <p:spPr>
          <a:xfrm>
            <a:off x="392760" y="4930560"/>
            <a:ext cx="200160" cy="200160"/>
          </a:xfrm>
          <a:prstGeom prst="rect">
            <a:avLst/>
          </a:prstGeom>
          <a:noFill/>
          <a:ln w="0">
            <a:noFill/>
          </a:ln>
        </p:spPr>
      </p:pic>
      <p:sp>
        <p:nvSpPr>
          <p:cNvPr id="1170" name=""/>
          <p:cNvSpPr txBox="1"/>
          <p:nvPr/>
        </p:nvSpPr>
        <p:spPr>
          <a:xfrm>
            <a:off x="6083640" y="412596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ムを設置する</a:t>
            </a:r>
            <a:endParaRPr b="0" lang="en-US" sz="1320" strike="noStrike" u="none">
              <a:solidFill>
                <a:srgbClr val="000000"/>
              </a:solidFill>
              <a:effectLst/>
              <a:uFillTx/>
              <a:latin typeface="Times New Roman"/>
            </a:endParaRPr>
          </a:p>
        </p:txBody>
      </p:sp>
      <p:sp>
        <p:nvSpPr>
          <p:cNvPr id="1171" name=""/>
          <p:cNvSpPr txBox="1"/>
          <p:nvPr/>
        </p:nvSpPr>
        <p:spPr>
          <a:xfrm>
            <a:off x="660240" y="4904280"/>
            <a:ext cx="6040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注意点</a:t>
            </a:r>
            <a:endParaRPr b="0" lang="en-US" sz="1580" strike="noStrike" u="none">
              <a:solidFill>
                <a:srgbClr val="000000"/>
              </a:solidFill>
              <a:effectLst/>
              <a:uFillTx/>
              <a:latin typeface="Times New Roman"/>
            </a:endParaRPr>
          </a:p>
        </p:txBody>
      </p:sp>
      <p:sp>
        <p:nvSpPr>
          <p:cNvPr id="1172" name=""/>
          <p:cNvSpPr txBox="1"/>
          <p:nvPr/>
        </p:nvSpPr>
        <p:spPr>
          <a:xfrm>
            <a:off x="1261800" y="4916160"/>
            <a:ext cx="20016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3</a:t>
            </a:r>
            <a:endParaRPr b="0" lang="en-US" sz="1580" strike="noStrike" u="none">
              <a:solidFill>
                <a:srgbClr val="000000"/>
              </a:solidFill>
              <a:effectLst/>
              <a:uFillTx/>
              <a:latin typeface="Times New Roman"/>
            </a:endParaRPr>
          </a:p>
        </p:txBody>
      </p:sp>
      <p:pic>
        <p:nvPicPr>
          <p:cNvPr id="1173" name="" descr=""/>
          <p:cNvPicPr/>
          <p:nvPr/>
        </p:nvPicPr>
        <p:blipFill>
          <a:blip r:embed="rId10"/>
          <a:stretch/>
        </p:blipFill>
        <p:spPr>
          <a:xfrm>
            <a:off x="401040" y="5415120"/>
            <a:ext cx="200160" cy="200160"/>
          </a:xfrm>
          <a:prstGeom prst="rect">
            <a:avLst/>
          </a:prstGeom>
          <a:noFill/>
          <a:ln w="0">
            <a:noFill/>
          </a:ln>
        </p:spPr>
      </p:pic>
      <p:sp>
        <p:nvSpPr>
          <p:cNvPr id="1174" name=""/>
          <p:cNvSpPr txBox="1"/>
          <p:nvPr/>
        </p:nvSpPr>
        <p:spPr>
          <a:xfrm>
            <a:off x="1373400" y="4904280"/>
            <a:ext cx="14137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：従業員の抵抗</a:t>
            </a:r>
            <a:endParaRPr b="0" lang="en-US" sz="1580" strike="noStrike" u="none">
              <a:solidFill>
                <a:srgbClr val="000000"/>
              </a:solidFill>
              <a:effectLst/>
              <a:uFillTx/>
              <a:latin typeface="Times New Roman"/>
            </a:endParaRPr>
          </a:p>
        </p:txBody>
      </p:sp>
      <p:sp>
        <p:nvSpPr>
          <p:cNvPr id="1175" name=""/>
          <p:cNvSpPr txBox="1"/>
          <p:nvPr/>
        </p:nvSpPr>
        <p:spPr>
          <a:xfrm>
            <a:off x="685080" y="5396400"/>
            <a:ext cx="4414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新しいツールの導入や業務プロセスの変更に対して、従業</a:t>
            </a:r>
            <a:endParaRPr b="0" lang="en-US" sz="1320" strike="noStrike" u="none">
              <a:solidFill>
                <a:srgbClr val="000000"/>
              </a:solidFill>
              <a:effectLst/>
              <a:uFillTx/>
              <a:latin typeface="Times New Roman"/>
            </a:endParaRPr>
          </a:p>
        </p:txBody>
      </p:sp>
      <p:pic>
        <p:nvPicPr>
          <p:cNvPr id="1176" name="" descr=""/>
          <p:cNvPicPr/>
          <p:nvPr/>
        </p:nvPicPr>
        <p:blipFill>
          <a:blip r:embed="rId11"/>
          <a:stretch/>
        </p:blipFill>
        <p:spPr>
          <a:xfrm>
            <a:off x="568080" y="6133680"/>
            <a:ext cx="200160" cy="200160"/>
          </a:xfrm>
          <a:prstGeom prst="rect">
            <a:avLst/>
          </a:prstGeom>
          <a:noFill/>
          <a:ln w="0">
            <a:noFill/>
          </a:ln>
        </p:spPr>
      </p:pic>
      <p:sp>
        <p:nvSpPr>
          <p:cNvPr id="1177" name=""/>
          <p:cNvSpPr txBox="1"/>
          <p:nvPr/>
        </p:nvSpPr>
        <p:spPr>
          <a:xfrm>
            <a:off x="685080" y="5630400"/>
            <a:ext cx="2726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員から抵抗感が生まれることがある</a:t>
            </a:r>
            <a:endParaRPr b="0" lang="en-US" sz="1320" strike="noStrike" u="none">
              <a:solidFill>
                <a:srgbClr val="000000"/>
              </a:solidFill>
              <a:effectLst/>
              <a:uFillTx/>
              <a:latin typeface="Times New Roman"/>
            </a:endParaRPr>
          </a:p>
        </p:txBody>
      </p:sp>
      <p:sp>
        <p:nvSpPr>
          <p:cNvPr id="1178" name=""/>
          <p:cNvSpPr/>
          <p:nvPr/>
        </p:nvSpPr>
        <p:spPr>
          <a:xfrm>
            <a:off x="743400" y="6518160"/>
            <a:ext cx="50760" cy="50400"/>
          </a:xfrm>
          <a:custGeom>
            <a:avLst/>
            <a:gdLst/>
            <a:ahLst/>
            <a:rect l="0" t="0" r="r" b="b"/>
            <a:pathLst>
              <a:path w="141" h="140">
                <a:moveTo>
                  <a:pt x="141" y="70"/>
                </a:moveTo>
                <a:cubicBezTo>
                  <a:pt x="141" y="80"/>
                  <a:pt x="139" y="88"/>
                  <a:pt x="135" y="97"/>
                </a:cubicBezTo>
                <a:cubicBezTo>
                  <a:pt x="132" y="106"/>
                  <a:pt x="127" y="113"/>
                  <a:pt x="120" y="120"/>
                </a:cubicBezTo>
                <a:cubicBezTo>
                  <a:pt x="114" y="126"/>
                  <a:pt x="106" y="131"/>
                  <a:pt x="98" y="135"/>
                </a:cubicBezTo>
                <a:cubicBezTo>
                  <a:pt x="88" y="138"/>
                  <a:pt x="79" y="140"/>
                  <a:pt x="70" y="140"/>
                </a:cubicBezTo>
                <a:cubicBezTo>
                  <a:pt x="61" y="140"/>
                  <a:pt x="52" y="138"/>
                  <a:pt x="43" y="135"/>
                </a:cubicBezTo>
                <a:cubicBezTo>
                  <a:pt x="35" y="131"/>
                  <a:pt x="27" y="126"/>
                  <a:pt x="21" y="120"/>
                </a:cubicBezTo>
                <a:cubicBezTo>
                  <a:pt x="14" y="113"/>
                  <a:pt x="9" y="106"/>
                  <a:pt x="6" y="97"/>
                </a:cubicBezTo>
                <a:cubicBezTo>
                  <a:pt x="2" y="88"/>
                  <a:pt x="0" y="80"/>
                  <a:pt x="0" y="70"/>
                </a:cubicBezTo>
                <a:cubicBezTo>
                  <a:pt x="0" y="61"/>
                  <a:pt x="2" y="52"/>
                  <a:pt x="6" y="44"/>
                </a:cubicBezTo>
                <a:cubicBezTo>
                  <a:pt x="9" y="35"/>
                  <a:pt x="14" y="27"/>
                  <a:pt x="21" y="20"/>
                </a:cubicBezTo>
                <a:cubicBezTo>
                  <a:pt x="27" y="14"/>
                  <a:pt x="35" y="9"/>
                  <a:pt x="43" y="5"/>
                </a:cubicBezTo>
                <a:cubicBezTo>
                  <a:pt x="52" y="1"/>
                  <a:pt x="61" y="0"/>
                  <a:pt x="70" y="0"/>
                </a:cubicBezTo>
                <a:cubicBezTo>
                  <a:pt x="79" y="0"/>
                  <a:pt x="88" y="1"/>
                  <a:pt x="98" y="5"/>
                </a:cubicBezTo>
                <a:cubicBezTo>
                  <a:pt x="106" y="9"/>
                  <a:pt x="114" y="14"/>
                  <a:pt x="120" y="20"/>
                </a:cubicBezTo>
                <a:cubicBezTo>
                  <a:pt x="127" y="27"/>
                  <a:pt x="132" y="35"/>
                  <a:pt x="135" y="44"/>
                </a:cubicBezTo>
                <a:cubicBezTo>
                  <a:pt x="139" y="52"/>
                  <a:pt x="141" y="61"/>
                  <a:pt x="141"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79" name=""/>
          <p:cNvSpPr txBox="1"/>
          <p:nvPr/>
        </p:nvSpPr>
        <p:spPr>
          <a:xfrm>
            <a:off x="852480" y="613152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対策</a:t>
            </a:r>
            <a:endParaRPr b="0" lang="en-US" sz="1320" strike="noStrike" u="none">
              <a:solidFill>
                <a:srgbClr val="000000"/>
              </a:solidFill>
              <a:effectLst/>
              <a:uFillTx/>
              <a:latin typeface="Times New Roman"/>
            </a:endParaRPr>
          </a:p>
        </p:txBody>
      </p:sp>
      <p:sp>
        <p:nvSpPr>
          <p:cNvPr id="1180" name=""/>
          <p:cNvSpPr txBox="1"/>
          <p:nvPr/>
        </p:nvSpPr>
        <p:spPr>
          <a:xfrm>
            <a:off x="902520" y="64422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81" name=""/>
          <p:cNvSpPr txBox="1"/>
          <p:nvPr/>
        </p:nvSpPr>
        <p:spPr>
          <a:xfrm>
            <a:off x="1134720" y="6432480"/>
            <a:ext cx="3895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の必要性やメリットを従業員に丁寧に説明し、理解</a:t>
            </a:r>
            <a:endParaRPr b="0" lang="en-US" sz="1320" strike="noStrike" u="none">
              <a:solidFill>
                <a:srgbClr val="000000"/>
              </a:solidFill>
              <a:effectLst/>
              <a:uFillTx/>
              <a:latin typeface="Times New Roman"/>
            </a:endParaRPr>
          </a:p>
        </p:txBody>
      </p:sp>
      <p:sp>
        <p:nvSpPr>
          <p:cNvPr id="1182" name=""/>
          <p:cNvSpPr/>
          <p:nvPr/>
        </p:nvSpPr>
        <p:spPr>
          <a:xfrm>
            <a:off x="743400" y="7052760"/>
            <a:ext cx="50760" cy="50760"/>
          </a:xfrm>
          <a:custGeom>
            <a:avLst/>
            <a:gdLst/>
            <a:ahLst/>
            <a:rect l="0" t="0" r="r" b="b"/>
            <a:pathLst>
              <a:path w="141" h="141">
                <a:moveTo>
                  <a:pt x="141" y="70"/>
                </a:moveTo>
                <a:cubicBezTo>
                  <a:pt x="141" y="80"/>
                  <a:pt x="139" y="89"/>
                  <a:pt x="135" y="98"/>
                </a:cubicBezTo>
                <a:cubicBezTo>
                  <a:pt x="132" y="106"/>
                  <a:pt x="127" y="114"/>
                  <a:pt x="120" y="120"/>
                </a:cubicBezTo>
                <a:cubicBezTo>
                  <a:pt x="114" y="127"/>
                  <a:pt x="106" y="132"/>
                  <a:pt x="98" y="135"/>
                </a:cubicBezTo>
                <a:cubicBezTo>
                  <a:pt x="88" y="139"/>
                  <a:pt x="79" y="141"/>
                  <a:pt x="70" y="141"/>
                </a:cubicBezTo>
                <a:cubicBezTo>
                  <a:pt x="61" y="141"/>
                  <a:pt x="52" y="139"/>
                  <a:pt x="43" y="135"/>
                </a:cubicBezTo>
                <a:cubicBezTo>
                  <a:pt x="35" y="132"/>
                  <a:pt x="27" y="127"/>
                  <a:pt x="21" y="120"/>
                </a:cubicBezTo>
                <a:cubicBezTo>
                  <a:pt x="14" y="114"/>
                  <a:pt x="9" y="106"/>
                  <a:pt x="6" y="98"/>
                </a:cubicBezTo>
                <a:cubicBezTo>
                  <a:pt x="2" y="89"/>
                  <a:pt x="0" y="80"/>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8" y="6"/>
                </a:cubicBezTo>
                <a:cubicBezTo>
                  <a:pt x="106" y="9"/>
                  <a:pt x="114" y="14"/>
                  <a:pt x="120" y="21"/>
                </a:cubicBezTo>
                <a:cubicBezTo>
                  <a:pt x="127" y="27"/>
                  <a:pt x="132" y="35"/>
                  <a:pt x="135" y="43"/>
                </a:cubicBezTo>
                <a:cubicBezTo>
                  <a:pt x="139" y="52"/>
                  <a:pt x="141" y="61"/>
                  <a:pt x="141"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83" name=""/>
          <p:cNvSpPr txBox="1"/>
          <p:nvPr/>
        </p:nvSpPr>
        <p:spPr>
          <a:xfrm>
            <a:off x="902520" y="6666480"/>
            <a:ext cx="101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と協力を得る</a:t>
            </a:r>
            <a:endParaRPr b="0" lang="en-US" sz="1320" strike="noStrike" u="none">
              <a:solidFill>
                <a:srgbClr val="000000"/>
              </a:solidFill>
              <a:effectLst/>
              <a:uFillTx/>
              <a:latin typeface="Times New Roman"/>
            </a:endParaRPr>
          </a:p>
        </p:txBody>
      </p:sp>
      <p:sp>
        <p:nvSpPr>
          <p:cNvPr id="1184" name=""/>
          <p:cNvSpPr txBox="1"/>
          <p:nvPr/>
        </p:nvSpPr>
        <p:spPr>
          <a:xfrm>
            <a:off x="902520" y="6967440"/>
            <a:ext cx="4063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研修の実施や、操作が簡単なツールを選ぶなど、導入</a:t>
            </a:r>
            <a:endParaRPr b="0" lang="en-US" sz="1320" strike="noStrike" u="none">
              <a:solidFill>
                <a:srgbClr val="000000"/>
              </a:solidFill>
              <a:effectLst/>
              <a:uFillTx/>
              <a:latin typeface="Times New Roman"/>
            </a:endParaRPr>
          </a:p>
        </p:txBody>
      </p:sp>
      <p:sp>
        <p:nvSpPr>
          <p:cNvPr id="1185" name=""/>
          <p:cNvSpPr/>
          <p:nvPr/>
        </p:nvSpPr>
        <p:spPr>
          <a:xfrm>
            <a:off x="5448240" y="4813200"/>
            <a:ext cx="4980960" cy="2875320"/>
          </a:xfrm>
          <a:custGeom>
            <a:avLst/>
            <a:gdLst/>
            <a:ahLst/>
            <a:rect l="0" t="0" r="r" b="b"/>
            <a:pathLst>
              <a:path w="13836" h="7987">
                <a:moveTo>
                  <a:pt x="0" y="7801"/>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3651" y="0"/>
                </a:lnTo>
                <a:cubicBezTo>
                  <a:pt x="13663" y="0"/>
                  <a:pt x="13675" y="1"/>
                  <a:pt x="13687" y="4"/>
                </a:cubicBezTo>
                <a:cubicBezTo>
                  <a:pt x="13699" y="6"/>
                  <a:pt x="13710" y="10"/>
                  <a:pt x="13722" y="14"/>
                </a:cubicBezTo>
                <a:cubicBezTo>
                  <a:pt x="13733" y="19"/>
                  <a:pt x="13744" y="25"/>
                  <a:pt x="13754" y="32"/>
                </a:cubicBezTo>
                <a:cubicBezTo>
                  <a:pt x="13764" y="38"/>
                  <a:pt x="13773" y="46"/>
                  <a:pt x="13782" y="55"/>
                </a:cubicBezTo>
                <a:cubicBezTo>
                  <a:pt x="13791" y="63"/>
                  <a:pt x="13798" y="73"/>
                  <a:pt x="13805" y="83"/>
                </a:cubicBezTo>
                <a:cubicBezTo>
                  <a:pt x="13812" y="93"/>
                  <a:pt x="13818" y="104"/>
                  <a:pt x="13822" y="115"/>
                </a:cubicBezTo>
                <a:cubicBezTo>
                  <a:pt x="13827" y="126"/>
                  <a:pt x="13830" y="138"/>
                  <a:pt x="13833" y="150"/>
                </a:cubicBezTo>
                <a:cubicBezTo>
                  <a:pt x="13835" y="162"/>
                  <a:pt x="13836" y="174"/>
                  <a:pt x="13836" y="186"/>
                </a:cubicBezTo>
                <a:lnTo>
                  <a:pt x="13836" y="7801"/>
                </a:lnTo>
                <a:cubicBezTo>
                  <a:pt x="13836" y="7813"/>
                  <a:pt x="13835" y="7825"/>
                  <a:pt x="13833" y="7837"/>
                </a:cubicBezTo>
                <a:cubicBezTo>
                  <a:pt x="13830" y="7849"/>
                  <a:pt x="13827" y="7861"/>
                  <a:pt x="13822" y="7872"/>
                </a:cubicBezTo>
                <a:cubicBezTo>
                  <a:pt x="13818" y="7883"/>
                  <a:pt x="13812" y="7894"/>
                  <a:pt x="13805" y="7904"/>
                </a:cubicBezTo>
                <a:cubicBezTo>
                  <a:pt x="13798" y="7914"/>
                  <a:pt x="13791" y="7923"/>
                  <a:pt x="13782" y="7932"/>
                </a:cubicBezTo>
                <a:cubicBezTo>
                  <a:pt x="13773" y="7941"/>
                  <a:pt x="13764" y="7948"/>
                  <a:pt x="13754" y="7955"/>
                </a:cubicBezTo>
                <a:cubicBezTo>
                  <a:pt x="13744" y="7962"/>
                  <a:pt x="13733" y="7968"/>
                  <a:pt x="13722" y="7972"/>
                </a:cubicBezTo>
                <a:cubicBezTo>
                  <a:pt x="13710" y="7977"/>
                  <a:pt x="13699" y="7981"/>
                  <a:pt x="13687" y="7983"/>
                </a:cubicBezTo>
                <a:cubicBezTo>
                  <a:pt x="13675" y="7985"/>
                  <a:pt x="13663" y="7987"/>
                  <a:pt x="13651" y="7987"/>
                </a:cubicBezTo>
                <a:lnTo>
                  <a:pt x="186" y="7987"/>
                </a:lnTo>
                <a:cubicBezTo>
                  <a:pt x="174" y="7987"/>
                  <a:pt x="162" y="7985"/>
                  <a:pt x="150" y="7983"/>
                </a:cubicBezTo>
                <a:cubicBezTo>
                  <a:pt x="138" y="7981"/>
                  <a:pt x="126" y="7977"/>
                  <a:pt x="115" y="7972"/>
                </a:cubicBezTo>
                <a:cubicBezTo>
                  <a:pt x="104" y="7968"/>
                  <a:pt x="93" y="7962"/>
                  <a:pt x="83" y="7955"/>
                </a:cubicBezTo>
                <a:cubicBezTo>
                  <a:pt x="73" y="7948"/>
                  <a:pt x="63" y="7941"/>
                  <a:pt x="55" y="7932"/>
                </a:cubicBezTo>
                <a:cubicBezTo>
                  <a:pt x="46" y="7923"/>
                  <a:pt x="38" y="7914"/>
                  <a:pt x="32" y="7904"/>
                </a:cubicBezTo>
                <a:cubicBezTo>
                  <a:pt x="25" y="7894"/>
                  <a:pt x="19" y="7883"/>
                  <a:pt x="15" y="7872"/>
                </a:cubicBezTo>
                <a:cubicBezTo>
                  <a:pt x="10" y="7861"/>
                  <a:pt x="6" y="7849"/>
                  <a:pt x="4" y="7837"/>
                </a:cubicBezTo>
                <a:cubicBezTo>
                  <a:pt x="2" y="7825"/>
                  <a:pt x="0" y="7813"/>
                  <a:pt x="0" y="780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86" name=""/>
          <p:cNvSpPr/>
          <p:nvPr/>
        </p:nvSpPr>
        <p:spPr>
          <a:xfrm>
            <a:off x="5448240" y="4813200"/>
            <a:ext cx="4980960" cy="434880"/>
          </a:xfrm>
          <a:custGeom>
            <a:avLst/>
            <a:gdLst/>
            <a:ahLst/>
            <a:rect l="0" t="0" r="r" b="b"/>
            <a:pathLst>
              <a:path w="13836" h="1208">
                <a:moveTo>
                  <a:pt x="0" y="1208"/>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3651" y="0"/>
                </a:lnTo>
                <a:cubicBezTo>
                  <a:pt x="13663" y="0"/>
                  <a:pt x="13675" y="1"/>
                  <a:pt x="13687" y="4"/>
                </a:cubicBezTo>
                <a:cubicBezTo>
                  <a:pt x="13699" y="6"/>
                  <a:pt x="13710" y="10"/>
                  <a:pt x="13722" y="14"/>
                </a:cubicBezTo>
                <a:cubicBezTo>
                  <a:pt x="13733" y="19"/>
                  <a:pt x="13744" y="25"/>
                  <a:pt x="13754" y="32"/>
                </a:cubicBezTo>
                <a:cubicBezTo>
                  <a:pt x="13764" y="38"/>
                  <a:pt x="13773" y="46"/>
                  <a:pt x="13782" y="55"/>
                </a:cubicBezTo>
                <a:cubicBezTo>
                  <a:pt x="13791" y="63"/>
                  <a:pt x="13798" y="73"/>
                  <a:pt x="13805" y="83"/>
                </a:cubicBezTo>
                <a:cubicBezTo>
                  <a:pt x="13812" y="93"/>
                  <a:pt x="13818" y="104"/>
                  <a:pt x="13822" y="115"/>
                </a:cubicBezTo>
                <a:cubicBezTo>
                  <a:pt x="13827" y="126"/>
                  <a:pt x="13830" y="138"/>
                  <a:pt x="13833" y="150"/>
                </a:cubicBezTo>
                <a:cubicBezTo>
                  <a:pt x="13835" y="162"/>
                  <a:pt x="13836" y="174"/>
                  <a:pt x="13836" y="186"/>
                </a:cubicBezTo>
                <a:lnTo>
                  <a:pt x="13836" y="1208"/>
                </a:lnTo>
                <a:lnTo>
                  <a:pt x="0" y="1208"/>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87" name=""/>
          <p:cNvSpPr/>
          <p:nvPr/>
        </p:nvSpPr>
        <p:spPr>
          <a:xfrm>
            <a:off x="5582160" y="5983200"/>
            <a:ext cx="4713480" cy="1337400"/>
          </a:xfrm>
          <a:custGeom>
            <a:avLst/>
            <a:gdLst/>
            <a:ahLst/>
            <a:rect l="0" t="0" r="r" b="b"/>
            <a:pathLst>
              <a:path w="13093" h="3715">
                <a:moveTo>
                  <a:pt x="0" y="0"/>
                </a:moveTo>
                <a:lnTo>
                  <a:pt x="13093" y="0"/>
                </a:lnTo>
                <a:lnTo>
                  <a:pt x="13093" y="3715"/>
                </a:lnTo>
                <a:lnTo>
                  <a:pt x="0" y="3715"/>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88" name=""/>
          <p:cNvSpPr/>
          <p:nvPr/>
        </p:nvSpPr>
        <p:spPr>
          <a:xfrm>
            <a:off x="5582160" y="5983200"/>
            <a:ext cx="33840" cy="1337400"/>
          </a:xfrm>
          <a:custGeom>
            <a:avLst/>
            <a:gdLst/>
            <a:ahLst/>
            <a:rect l="0" t="0" r="r" b="b"/>
            <a:pathLst>
              <a:path w="94" h="3715">
                <a:moveTo>
                  <a:pt x="0" y="0"/>
                </a:moveTo>
                <a:lnTo>
                  <a:pt x="94" y="0"/>
                </a:lnTo>
                <a:lnTo>
                  <a:pt x="94" y="3715"/>
                </a:lnTo>
                <a:lnTo>
                  <a:pt x="0" y="3715"/>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189" name="" descr=""/>
          <p:cNvPicPr/>
          <p:nvPr/>
        </p:nvPicPr>
        <p:blipFill>
          <a:blip r:embed="rId12"/>
          <a:stretch/>
        </p:blipFill>
        <p:spPr>
          <a:xfrm>
            <a:off x="5573880" y="4930560"/>
            <a:ext cx="200160" cy="200160"/>
          </a:xfrm>
          <a:prstGeom prst="rect">
            <a:avLst/>
          </a:prstGeom>
          <a:noFill/>
          <a:ln w="0">
            <a:noFill/>
          </a:ln>
        </p:spPr>
      </p:pic>
      <p:sp>
        <p:nvSpPr>
          <p:cNvPr id="1190" name=""/>
          <p:cNvSpPr txBox="1"/>
          <p:nvPr/>
        </p:nvSpPr>
        <p:spPr>
          <a:xfrm>
            <a:off x="902520" y="7201440"/>
            <a:ext cx="2386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のハードルを下げる工夫をする</a:t>
            </a:r>
            <a:endParaRPr b="0" lang="en-US" sz="1320" strike="noStrike" u="none">
              <a:solidFill>
                <a:srgbClr val="000000"/>
              </a:solidFill>
              <a:effectLst/>
              <a:uFillTx/>
              <a:latin typeface="Times New Roman"/>
            </a:endParaRPr>
          </a:p>
        </p:txBody>
      </p:sp>
      <p:sp>
        <p:nvSpPr>
          <p:cNvPr id="1191" name=""/>
          <p:cNvSpPr txBox="1"/>
          <p:nvPr/>
        </p:nvSpPr>
        <p:spPr>
          <a:xfrm>
            <a:off x="5841360" y="4904280"/>
            <a:ext cx="6040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注意点</a:t>
            </a:r>
            <a:endParaRPr b="0" lang="en-US" sz="1580" strike="noStrike" u="none">
              <a:solidFill>
                <a:srgbClr val="000000"/>
              </a:solidFill>
              <a:effectLst/>
              <a:uFillTx/>
              <a:latin typeface="Times New Roman"/>
            </a:endParaRPr>
          </a:p>
        </p:txBody>
      </p:sp>
      <p:sp>
        <p:nvSpPr>
          <p:cNvPr id="1192" name=""/>
          <p:cNvSpPr txBox="1"/>
          <p:nvPr/>
        </p:nvSpPr>
        <p:spPr>
          <a:xfrm>
            <a:off x="6442920" y="4916160"/>
            <a:ext cx="20016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4</a:t>
            </a:r>
            <a:endParaRPr b="0" lang="en-US" sz="1580" strike="noStrike" u="none">
              <a:solidFill>
                <a:srgbClr val="000000"/>
              </a:solidFill>
              <a:effectLst/>
              <a:uFillTx/>
              <a:latin typeface="Times New Roman"/>
            </a:endParaRPr>
          </a:p>
        </p:txBody>
      </p:sp>
      <p:pic>
        <p:nvPicPr>
          <p:cNvPr id="1193" name="" descr=""/>
          <p:cNvPicPr/>
          <p:nvPr/>
        </p:nvPicPr>
        <p:blipFill>
          <a:blip r:embed="rId13"/>
          <a:stretch/>
        </p:blipFill>
        <p:spPr>
          <a:xfrm>
            <a:off x="5582160" y="5415120"/>
            <a:ext cx="200160" cy="200160"/>
          </a:xfrm>
          <a:prstGeom prst="rect">
            <a:avLst/>
          </a:prstGeom>
          <a:noFill/>
          <a:ln w="0">
            <a:noFill/>
          </a:ln>
        </p:spPr>
      </p:pic>
      <p:sp>
        <p:nvSpPr>
          <p:cNvPr id="1194" name=""/>
          <p:cNvSpPr txBox="1"/>
          <p:nvPr/>
        </p:nvSpPr>
        <p:spPr>
          <a:xfrm>
            <a:off x="6554520" y="4904280"/>
            <a:ext cx="26629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：セキュリティリスクの増大</a:t>
            </a:r>
            <a:endParaRPr b="0" lang="en-US" sz="1580" strike="noStrike" u="none">
              <a:solidFill>
                <a:srgbClr val="000000"/>
              </a:solidFill>
              <a:effectLst/>
              <a:uFillTx/>
              <a:latin typeface="Times New Roman"/>
            </a:endParaRPr>
          </a:p>
        </p:txBody>
      </p:sp>
      <p:sp>
        <p:nvSpPr>
          <p:cNvPr id="1195" name=""/>
          <p:cNvSpPr txBox="1"/>
          <p:nvPr/>
        </p:nvSpPr>
        <p:spPr>
          <a:xfrm>
            <a:off x="5866560" y="5396400"/>
            <a:ext cx="44222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クラウドサービスの利用やデータの電子化は、サイバー攻</a:t>
            </a:r>
            <a:endParaRPr b="0" lang="en-US" sz="1320" strike="noStrike" u="none">
              <a:solidFill>
                <a:srgbClr val="000000"/>
              </a:solidFill>
              <a:effectLst/>
              <a:uFillTx/>
              <a:latin typeface="Times New Roman"/>
            </a:endParaRPr>
          </a:p>
        </p:txBody>
      </p:sp>
      <p:pic>
        <p:nvPicPr>
          <p:cNvPr id="1196" name="" descr=""/>
          <p:cNvPicPr/>
          <p:nvPr/>
        </p:nvPicPr>
        <p:blipFill>
          <a:blip r:embed="rId14"/>
          <a:stretch/>
        </p:blipFill>
        <p:spPr>
          <a:xfrm>
            <a:off x="5749560" y="6133680"/>
            <a:ext cx="200160" cy="200160"/>
          </a:xfrm>
          <a:prstGeom prst="rect">
            <a:avLst/>
          </a:prstGeom>
          <a:noFill/>
          <a:ln w="0">
            <a:noFill/>
          </a:ln>
        </p:spPr>
      </p:pic>
      <p:sp>
        <p:nvSpPr>
          <p:cNvPr id="1197" name=""/>
          <p:cNvSpPr txBox="1"/>
          <p:nvPr/>
        </p:nvSpPr>
        <p:spPr>
          <a:xfrm>
            <a:off x="5866560" y="5630400"/>
            <a:ext cx="3396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撃や情報漏洩のリスクを高める可能性がある</a:t>
            </a:r>
            <a:endParaRPr b="0" lang="en-US" sz="1320" strike="noStrike" u="none">
              <a:solidFill>
                <a:srgbClr val="000000"/>
              </a:solidFill>
              <a:effectLst/>
              <a:uFillTx/>
              <a:latin typeface="Times New Roman"/>
            </a:endParaRPr>
          </a:p>
        </p:txBody>
      </p:sp>
      <p:sp>
        <p:nvSpPr>
          <p:cNvPr id="1198" name=""/>
          <p:cNvSpPr/>
          <p:nvPr/>
        </p:nvSpPr>
        <p:spPr>
          <a:xfrm>
            <a:off x="5924880" y="6518160"/>
            <a:ext cx="50400" cy="50400"/>
          </a:xfrm>
          <a:custGeom>
            <a:avLst/>
            <a:gdLst/>
            <a:ahLst/>
            <a:rect l="0" t="0" r="r" b="b"/>
            <a:pathLst>
              <a:path w="140" h="140">
                <a:moveTo>
                  <a:pt x="140" y="70"/>
                </a:moveTo>
                <a:cubicBezTo>
                  <a:pt x="140" y="80"/>
                  <a:pt x="138" y="88"/>
                  <a:pt x="135" y="97"/>
                </a:cubicBezTo>
                <a:cubicBezTo>
                  <a:pt x="131" y="106"/>
                  <a:pt x="126" y="113"/>
                  <a:pt x="119" y="120"/>
                </a:cubicBezTo>
                <a:cubicBezTo>
                  <a:pt x="113" y="126"/>
                  <a:pt x="105" y="131"/>
                  <a:pt x="97" y="135"/>
                </a:cubicBezTo>
                <a:cubicBezTo>
                  <a:pt x="88" y="138"/>
                  <a:pt x="79" y="140"/>
                  <a:pt x="70" y="140"/>
                </a:cubicBezTo>
                <a:cubicBezTo>
                  <a:pt x="61" y="140"/>
                  <a:pt x="52" y="138"/>
                  <a:pt x="44" y="135"/>
                </a:cubicBezTo>
                <a:cubicBezTo>
                  <a:pt x="35" y="131"/>
                  <a:pt x="27" y="126"/>
                  <a:pt x="21" y="120"/>
                </a:cubicBezTo>
                <a:cubicBezTo>
                  <a:pt x="13" y="113"/>
                  <a:pt x="8" y="106"/>
                  <a:pt x="5" y="97"/>
                </a:cubicBezTo>
                <a:cubicBezTo>
                  <a:pt x="1" y="88"/>
                  <a:pt x="0" y="80"/>
                  <a:pt x="0" y="70"/>
                </a:cubicBezTo>
                <a:cubicBezTo>
                  <a:pt x="0" y="61"/>
                  <a:pt x="1" y="52"/>
                  <a:pt x="5" y="44"/>
                </a:cubicBezTo>
                <a:cubicBezTo>
                  <a:pt x="8" y="35"/>
                  <a:pt x="13" y="27"/>
                  <a:pt x="21" y="20"/>
                </a:cubicBezTo>
                <a:cubicBezTo>
                  <a:pt x="27" y="14"/>
                  <a:pt x="35" y="9"/>
                  <a:pt x="44" y="5"/>
                </a:cubicBezTo>
                <a:cubicBezTo>
                  <a:pt x="52" y="1"/>
                  <a:pt x="61" y="0"/>
                  <a:pt x="70" y="0"/>
                </a:cubicBezTo>
                <a:cubicBezTo>
                  <a:pt x="79" y="0"/>
                  <a:pt x="88" y="1"/>
                  <a:pt x="97" y="5"/>
                </a:cubicBezTo>
                <a:cubicBezTo>
                  <a:pt x="105" y="9"/>
                  <a:pt x="113" y="14"/>
                  <a:pt x="119" y="20"/>
                </a:cubicBezTo>
                <a:cubicBezTo>
                  <a:pt x="126" y="27"/>
                  <a:pt x="131" y="35"/>
                  <a:pt x="135" y="44"/>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99" name=""/>
          <p:cNvSpPr txBox="1"/>
          <p:nvPr/>
        </p:nvSpPr>
        <p:spPr>
          <a:xfrm>
            <a:off x="6033600" y="6131520"/>
            <a:ext cx="335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対策</a:t>
            </a:r>
            <a:endParaRPr b="0" lang="en-US" sz="1320" strike="noStrike" u="none">
              <a:solidFill>
                <a:srgbClr val="000000"/>
              </a:solidFill>
              <a:effectLst/>
              <a:uFillTx/>
              <a:latin typeface="Times New Roman"/>
            </a:endParaRPr>
          </a:p>
        </p:txBody>
      </p:sp>
      <p:sp>
        <p:nvSpPr>
          <p:cNvPr id="1200" name=""/>
          <p:cNvSpPr txBox="1"/>
          <p:nvPr/>
        </p:nvSpPr>
        <p:spPr>
          <a:xfrm>
            <a:off x="6083640" y="64422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201" name=""/>
          <p:cNvSpPr/>
          <p:nvPr/>
        </p:nvSpPr>
        <p:spPr>
          <a:xfrm>
            <a:off x="5924880" y="6818760"/>
            <a:ext cx="50400" cy="50760"/>
          </a:xfrm>
          <a:custGeom>
            <a:avLst/>
            <a:gdLst/>
            <a:ahLst/>
            <a:rect l="0" t="0" r="r" b="b"/>
            <a:pathLst>
              <a:path w="140" h="141">
                <a:moveTo>
                  <a:pt x="140" y="71"/>
                </a:moveTo>
                <a:cubicBezTo>
                  <a:pt x="140" y="80"/>
                  <a:pt x="138" y="89"/>
                  <a:pt x="135" y="98"/>
                </a:cubicBezTo>
                <a:cubicBezTo>
                  <a:pt x="131" y="106"/>
                  <a:pt x="126" y="114"/>
                  <a:pt x="119" y="120"/>
                </a:cubicBezTo>
                <a:cubicBezTo>
                  <a:pt x="113" y="127"/>
                  <a:pt x="105" y="132"/>
                  <a:pt x="97" y="135"/>
                </a:cubicBezTo>
                <a:cubicBezTo>
                  <a:pt x="88" y="139"/>
                  <a:pt x="79" y="141"/>
                  <a:pt x="70" y="141"/>
                </a:cubicBezTo>
                <a:cubicBezTo>
                  <a:pt x="61" y="141"/>
                  <a:pt x="52" y="139"/>
                  <a:pt x="44" y="135"/>
                </a:cubicBezTo>
                <a:cubicBezTo>
                  <a:pt x="35" y="132"/>
                  <a:pt x="27" y="127"/>
                  <a:pt x="21" y="120"/>
                </a:cubicBezTo>
                <a:cubicBezTo>
                  <a:pt x="13" y="114"/>
                  <a:pt x="8" y="106"/>
                  <a:pt x="5" y="98"/>
                </a:cubicBezTo>
                <a:cubicBezTo>
                  <a:pt x="1" y="89"/>
                  <a:pt x="0" y="80"/>
                  <a:pt x="0" y="71"/>
                </a:cubicBezTo>
                <a:cubicBezTo>
                  <a:pt x="0" y="62"/>
                  <a:pt x="1" y="53"/>
                  <a:pt x="5" y="44"/>
                </a:cubicBezTo>
                <a:cubicBezTo>
                  <a:pt x="8" y="36"/>
                  <a:pt x="13" y="27"/>
                  <a:pt x="21" y="21"/>
                </a:cubicBezTo>
                <a:cubicBezTo>
                  <a:pt x="27" y="14"/>
                  <a:pt x="35" y="9"/>
                  <a:pt x="44" y="6"/>
                </a:cubicBezTo>
                <a:cubicBezTo>
                  <a:pt x="52" y="2"/>
                  <a:pt x="61" y="0"/>
                  <a:pt x="70" y="0"/>
                </a:cubicBezTo>
                <a:cubicBezTo>
                  <a:pt x="79" y="0"/>
                  <a:pt x="88" y="2"/>
                  <a:pt x="97" y="6"/>
                </a:cubicBezTo>
                <a:cubicBezTo>
                  <a:pt x="105" y="9"/>
                  <a:pt x="113" y="14"/>
                  <a:pt x="119" y="21"/>
                </a:cubicBezTo>
                <a:cubicBezTo>
                  <a:pt x="126" y="27"/>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202" name=""/>
          <p:cNvSpPr txBox="1"/>
          <p:nvPr/>
        </p:nvSpPr>
        <p:spPr>
          <a:xfrm>
            <a:off x="6315840" y="6432480"/>
            <a:ext cx="3580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推進とセキュリティ対策は必ずセットで考える</a:t>
            </a:r>
            <a:endParaRPr b="0" lang="en-US" sz="1320" strike="noStrike" u="none">
              <a:solidFill>
                <a:srgbClr val="000000"/>
              </a:solidFill>
              <a:effectLst/>
              <a:uFillTx/>
              <a:latin typeface="Times New Roman"/>
            </a:endParaRPr>
          </a:p>
        </p:txBody>
      </p:sp>
      <p:sp>
        <p:nvSpPr>
          <p:cNvPr id="1203" name=""/>
          <p:cNvSpPr txBox="1"/>
          <p:nvPr/>
        </p:nvSpPr>
        <p:spPr>
          <a:xfrm>
            <a:off x="6083640" y="674316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IPA</a:t>
            </a:r>
            <a:endParaRPr b="0" lang="en-US" sz="1320" strike="noStrike" u="none">
              <a:solidFill>
                <a:srgbClr val="000000"/>
              </a:solidFill>
              <a:effectLst/>
              <a:uFillTx/>
              <a:latin typeface="Times New Roman"/>
            </a:endParaRPr>
          </a:p>
        </p:txBody>
      </p:sp>
      <p:sp>
        <p:nvSpPr>
          <p:cNvPr id="1204" name=""/>
          <p:cNvSpPr txBox="1"/>
          <p:nvPr/>
        </p:nvSpPr>
        <p:spPr>
          <a:xfrm>
            <a:off x="6340680" y="6733440"/>
            <a:ext cx="3381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（情報処理推進機構）の「情報セキュリティ</a:t>
            </a:r>
            <a:endParaRPr b="0" lang="en-US" sz="1320" strike="noStrike" u="none">
              <a:solidFill>
                <a:srgbClr val="000000"/>
              </a:solidFill>
              <a:effectLst/>
              <a:uFillTx/>
              <a:latin typeface="Times New Roman"/>
            </a:endParaRPr>
          </a:p>
        </p:txBody>
      </p:sp>
      <p:sp>
        <p:nvSpPr>
          <p:cNvPr id="1205" name=""/>
          <p:cNvSpPr txBox="1"/>
          <p:nvPr/>
        </p:nvSpPr>
        <p:spPr>
          <a:xfrm>
            <a:off x="9683280" y="67431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5</a:t>
            </a:r>
            <a:endParaRPr b="0" lang="en-US" sz="1320" strike="noStrike" u="none">
              <a:solidFill>
                <a:srgbClr val="000000"/>
              </a:solidFill>
              <a:effectLst/>
              <a:uFillTx/>
              <a:latin typeface="Times New Roman"/>
            </a:endParaRPr>
          </a:p>
        </p:txBody>
      </p:sp>
      <p:sp>
        <p:nvSpPr>
          <p:cNvPr id="1206" name=""/>
          <p:cNvSpPr txBox="1"/>
          <p:nvPr/>
        </p:nvSpPr>
        <p:spPr>
          <a:xfrm>
            <a:off x="9776160" y="6733440"/>
            <a:ext cx="172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か</a:t>
            </a:r>
            <a:endParaRPr b="0" lang="en-US" sz="1320" strike="noStrike" u="none">
              <a:solidFill>
                <a:srgbClr val="000000"/>
              </a:solidFill>
              <a:effectLst/>
              <a:uFillTx/>
              <a:latin typeface="Times New Roman"/>
            </a:endParaRPr>
          </a:p>
        </p:txBody>
      </p:sp>
      <p:sp>
        <p:nvSpPr>
          <p:cNvPr id="1207" name=""/>
          <p:cNvSpPr txBox="1"/>
          <p:nvPr/>
        </p:nvSpPr>
        <p:spPr>
          <a:xfrm>
            <a:off x="6083640" y="6967440"/>
            <a:ext cx="2371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条」などの基本対策を徹底する</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8" name="" descr=""/>
          <p:cNvPicPr/>
          <p:nvPr/>
        </p:nvPicPr>
        <p:blipFill>
          <a:blip r:embed="rId1"/>
          <a:stretch/>
        </p:blipFill>
        <p:spPr>
          <a:xfrm>
            <a:off x="0" y="0"/>
            <a:ext cx="10696320" cy="6016320"/>
          </a:xfrm>
          <a:prstGeom prst="rect">
            <a:avLst/>
          </a:prstGeom>
          <a:noFill/>
          <a:ln w="0">
            <a:noFill/>
          </a:ln>
        </p:spPr>
      </p:pic>
      <p:pic>
        <p:nvPicPr>
          <p:cNvPr id="1209" name="" descr=""/>
          <p:cNvPicPr/>
          <p:nvPr/>
        </p:nvPicPr>
        <p:blipFill>
          <a:blip r:embed="rId2"/>
          <a:stretch/>
        </p:blipFill>
        <p:spPr>
          <a:xfrm>
            <a:off x="267480" y="267480"/>
            <a:ext cx="10161360" cy="601200"/>
          </a:xfrm>
          <a:prstGeom prst="rect">
            <a:avLst/>
          </a:prstGeom>
          <a:noFill/>
          <a:ln w="0">
            <a:noFill/>
          </a:ln>
        </p:spPr>
      </p:pic>
      <p:sp>
        <p:nvSpPr>
          <p:cNvPr id="1210" name=""/>
          <p:cNvSpPr txBox="1"/>
          <p:nvPr/>
        </p:nvSpPr>
        <p:spPr>
          <a:xfrm>
            <a:off x="534960" y="378720"/>
            <a:ext cx="36597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クラウドサービスの活用法</a:t>
            </a:r>
            <a:endParaRPr b="0" lang="en-US" sz="2370" strike="noStrike" u="none">
              <a:solidFill>
                <a:srgbClr val="000000"/>
              </a:solidFill>
              <a:effectLst/>
              <a:uFillTx/>
              <a:latin typeface="Times New Roman"/>
            </a:endParaRPr>
          </a:p>
        </p:txBody>
      </p:sp>
      <p:sp>
        <p:nvSpPr>
          <p:cNvPr id="1211" name=""/>
          <p:cNvSpPr txBox="1"/>
          <p:nvPr/>
        </p:nvSpPr>
        <p:spPr>
          <a:xfrm>
            <a:off x="267480" y="1077120"/>
            <a:ext cx="999000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クラウドサービスは、自社でサーバーを構築・管理する必要がなく、インターネット経由で手軽に利用できる</a:t>
            </a:r>
            <a:endParaRPr b="0" lang="en-US" sz="1580" strike="noStrike" u="none">
              <a:solidFill>
                <a:srgbClr val="000000"/>
              </a:solidFill>
              <a:effectLst/>
              <a:uFillTx/>
              <a:latin typeface="Times New Roman"/>
            </a:endParaRPr>
          </a:p>
        </p:txBody>
      </p:sp>
      <p:sp>
        <p:nvSpPr>
          <p:cNvPr id="1212" name=""/>
          <p:cNvSpPr txBox="1"/>
          <p:nvPr/>
        </p:nvSpPr>
        <p:spPr>
          <a:xfrm>
            <a:off x="267480" y="1344600"/>
            <a:ext cx="61380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ため、</a:t>
            </a:r>
            <a:endParaRPr b="0" lang="en-US" sz="1580" strike="noStrike" u="none">
              <a:solidFill>
                <a:srgbClr val="000000"/>
              </a:solidFill>
              <a:effectLst/>
              <a:uFillTx/>
              <a:latin typeface="Times New Roman"/>
            </a:endParaRPr>
          </a:p>
        </p:txBody>
      </p:sp>
      <p:sp>
        <p:nvSpPr>
          <p:cNvPr id="1213" name=""/>
          <p:cNvSpPr txBox="1"/>
          <p:nvPr/>
        </p:nvSpPr>
        <p:spPr>
          <a:xfrm>
            <a:off x="885960" y="1356120"/>
            <a:ext cx="20016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 </a:t>
            </a:r>
            <a:endParaRPr b="0" lang="en-US" sz="1580" strike="noStrike" u="none">
              <a:solidFill>
                <a:srgbClr val="000000"/>
              </a:solidFill>
              <a:effectLst/>
              <a:uFillTx/>
              <a:latin typeface="Times New Roman"/>
            </a:endParaRPr>
          </a:p>
        </p:txBody>
      </p:sp>
      <p:sp>
        <p:nvSpPr>
          <p:cNvPr id="1214" name=""/>
          <p:cNvSpPr txBox="1"/>
          <p:nvPr/>
        </p:nvSpPr>
        <p:spPr>
          <a:xfrm>
            <a:off x="941400" y="1344600"/>
            <a:ext cx="40788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特に</a:t>
            </a:r>
            <a:endParaRPr b="0" lang="en-US" sz="1580" strike="noStrike" u="none">
              <a:solidFill>
                <a:srgbClr val="000000"/>
              </a:solidFill>
              <a:effectLst/>
              <a:uFillTx/>
              <a:latin typeface="Times New Roman"/>
            </a:endParaRPr>
          </a:p>
        </p:txBody>
      </p:sp>
      <p:sp>
        <p:nvSpPr>
          <p:cNvPr id="1215" name=""/>
          <p:cNvSpPr txBox="1"/>
          <p:nvPr/>
        </p:nvSpPr>
        <p:spPr>
          <a:xfrm>
            <a:off x="1351080" y="1356120"/>
            <a:ext cx="20016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IT</a:t>
            </a:r>
            <a:endParaRPr b="0" lang="en-US" sz="1580" strike="noStrike" u="none">
              <a:solidFill>
                <a:srgbClr val="000000"/>
              </a:solidFill>
              <a:effectLst/>
              <a:uFillTx/>
              <a:latin typeface="Times New Roman"/>
            </a:endParaRPr>
          </a:p>
        </p:txBody>
      </p:sp>
      <p:sp>
        <p:nvSpPr>
          <p:cNvPr id="1216" name=""/>
          <p:cNvSpPr txBox="1"/>
          <p:nvPr/>
        </p:nvSpPr>
        <p:spPr>
          <a:xfrm>
            <a:off x="1529280" y="1344600"/>
            <a:ext cx="366408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人材や予算が限られる中小企業にとって</a:t>
            </a:r>
            <a:endParaRPr b="0" lang="en-US" sz="1580" strike="noStrike" u="none">
              <a:solidFill>
                <a:srgbClr val="000000"/>
              </a:solidFill>
              <a:effectLst/>
              <a:uFillTx/>
              <a:latin typeface="Times New Roman"/>
            </a:endParaRPr>
          </a:p>
        </p:txBody>
      </p:sp>
      <p:sp>
        <p:nvSpPr>
          <p:cNvPr id="1217" name=""/>
          <p:cNvSpPr txBox="1"/>
          <p:nvPr/>
        </p:nvSpPr>
        <p:spPr>
          <a:xfrm>
            <a:off x="5214600" y="1356120"/>
            <a:ext cx="280080" cy="224640"/>
          </a:xfrm>
          <a:prstGeom prst="rect">
            <a:avLst/>
          </a:prstGeom>
          <a:noFill/>
          <a:ln w="0">
            <a:noFill/>
          </a:ln>
        </p:spPr>
        <p:txBody>
          <a:bodyPr wrap="none" lIns="0" rIns="0" tIns="0" bIns="0" anchor="t">
            <a:spAutoFit/>
          </a:bodyPr>
          <a:p>
            <a:r>
              <a:rPr b="0" lang="en-US" sz="1580" strike="noStrike" u="none">
                <a:solidFill>
                  <a:srgbClr val="374151"/>
                </a:solidFill>
                <a:effectLst/>
                <a:uFillTx/>
                <a:latin typeface="Arial"/>
                <a:ea typeface="Arial"/>
              </a:rPr>
              <a:t>DX</a:t>
            </a:r>
            <a:endParaRPr b="0" lang="en-US" sz="1580" strike="noStrike" u="none">
              <a:solidFill>
                <a:srgbClr val="000000"/>
              </a:solidFill>
              <a:effectLst/>
              <a:uFillTx/>
              <a:latin typeface="Times New Roman"/>
            </a:endParaRPr>
          </a:p>
        </p:txBody>
      </p:sp>
      <p:sp>
        <p:nvSpPr>
          <p:cNvPr id="1218" name=""/>
          <p:cNvSpPr/>
          <p:nvPr/>
        </p:nvSpPr>
        <p:spPr>
          <a:xfrm>
            <a:off x="267120" y="1805040"/>
            <a:ext cx="4947480" cy="2139480"/>
          </a:xfrm>
          <a:custGeom>
            <a:avLst/>
            <a:gdLst/>
            <a:ahLst/>
            <a:rect l="0" t="0" r="r" b="b"/>
            <a:pathLst>
              <a:path w="13743" h="5943">
                <a:moveTo>
                  <a:pt x="0" y="5757"/>
                </a:moveTo>
                <a:lnTo>
                  <a:pt x="0" y="185"/>
                </a:lnTo>
                <a:cubicBezTo>
                  <a:pt x="0" y="173"/>
                  <a:pt x="2" y="161"/>
                  <a:pt x="4" y="149"/>
                </a:cubicBezTo>
                <a:cubicBezTo>
                  <a:pt x="6" y="137"/>
                  <a:pt x="10" y="125"/>
                  <a:pt x="14"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5"/>
                  <a:pt x="150" y="3"/>
                </a:cubicBezTo>
                <a:cubicBezTo>
                  <a:pt x="162" y="1"/>
                  <a:pt x="174" y="0"/>
                  <a:pt x="186" y="0"/>
                </a:cubicBezTo>
                <a:lnTo>
                  <a:pt x="13558" y="0"/>
                </a:lnTo>
                <a:cubicBezTo>
                  <a:pt x="13570" y="0"/>
                  <a:pt x="13582" y="1"/>
                  <a:pt x="13594" y="3"/>
                </a:cubicBezTo>
                <a:cubicBezTo>
                  <a:pt x="13606" y="5"/>
                  <a:pt x="13618" y="9"/>
                  <a:pt x="13629" y="14"/>
                </a:cubicBezTo>
                <a:cubicBezTo>
                  <a:pt x="13640" y="18"/>
                  <a:pt x="13651" y="24"/>
                  <a:pt x="13661" y="31"/>
                </a:cubicBezTo>
                <a:cubicBezTo>
                  <a:pt x="13671" y="38"/>
                  <a:pt x="13680" y="45"/>
                  <a:pt x="13689" y="54"/>
                </a:cubicBezTo>
                <a:cubicBezTo>
                  <a:pt x="13698" y="63"/>
                  <a:pt x="13705" y="72"/>
                  <a:pt x="13712" y="82"/>
                </a:cubicBezTo>
                <a:cubicBezTo>
                  <a:pt x="13719" y="92"/>
                  <a:pt x="13725" y="103"/>
                  <a:pt x="13729" y="114"/>
                </a:cubicBezTo>
                <a:cubicBezTo>
                  <a:pt x="13734" y="125"/>
                  <a:pt x="13737" y="137"/>
                  <a:pt x="13740" y="149"/>
                </a:cubicBezTo>
                <a:cubicBezTo>
                  <a:pt x="13742" y="161"/>
                  <a:pt x="13743" y="173"/>
                  <a:pt x="13743" y="185"/>
                </a:cubicBezTo>
                <a:lnTo>
                  <a:pt x="13743" y="5757"/>
                </a:lnTo>
                <a:cubicBezTo>
                  <a:pt x="13743" y="5770"/>
                  <a:pt x="13742" y="5782"/>
                  <a:pt x="13740" y="5794"/>
                </a:cubicBezTo>
                <a:cubicBezTo>
                  <a:pt x="13737" y="5806"/>
                  <a:pt x="13734" y="5817"/>
                  <a:pt x="13729" y="5828"/>
                </a:cubicBezTo>
                <a:cubicBezTo>
                  <a:pt x="13725" y="5840"/>
                  <a:pt x="13719" y="5850"/>
                  <a:pt x="13712" y="5861"/>
                </a:cubicBezTo>
                <a:cubicBezTo>
                  <a:pt x="13705" y="5871"/>
                  <a:pt x="13698" y="5880"/>
                  <a:pt x="13689" y="5889"/>
                </a:cubicBezTo>
                <a:cubicBezTo>
                  <a:pt x="13680" y="5897"/>
                  <a:pt x="13671" y="5905"/>
                  <a:pt x="13661" y="5912"/>
                </a:cubicBezTo>
                <a:cubicBezTo>
                  <a:pt x="13651" y="5919"/>
                  <a:pt x="13640" y="5924"/>
                  <a:pt x="13629" y="5929"/>
                </a:cubicBezTo>
                <a:cubicBezTo>
                  <a:pt x="13618" y="5934"/>
                  <a:pt x="13606" y="5937"/>
                  <a:pt x="13594" y="5939"/>
                </a:cubicBezTo>
                <a:cubicBezTo>
                  <a:pt x="13582" y="5942"/>
                  <a:pt x="13570" y="5943"/>
                  <a:pt x="13558" y="5943"/>
                </a:cubicBezTo>
                <a:lnTo>
                  <a:pt x="186" y="5943"/>
                </a:lnTo>
                <a:cubicBezTo>
                  <a:pt x="174" y="5943"/>
                  <a:pt x="162" y="5942"/>
                  <a:pt x="150" y="5939"/>
                </a:cubicBezTo>
                <a:cubicBezTo>
                  <a:pt x="138" y="5937"/>
                  <a:pt x="126" y="5934"/>
                  <a:pt x="115" y="5929"/>
                </a:cubicBezTo>
                <a:cubicBezTo>
                  <a:pt x="104" y="5924"/>
                  <a:pt x="93" y="5919"/>
                  <a:pt x="83" y="5912"/>
                </a:cubicBezTo>
                <a:cubicBezTo>
                  <a:pt x="73" y="5905"/>
                  <a:pt x="63" y="5897"/>
                  <a:pt x="55" y="5889"/>
                </a:cubicBezTo>
                <a:cubicBezTo>
                  <a:pt x="46" y="5880"/>
                  <a:pt x="38" y="5871"/>
                  <a:pt x="32" y="5861"/>
                </a:cubicBezTo>
                <a:cubicBezTo>
                  <a:pt x="25" y="5850"/>
                  <a:pt x="19" y="5840"/>
                  <a:pt x="14" y="5828"/>
                </a:cubicBezTo>
                <a:cubicBezTo>
                  <a:pt x="10" y="5817"/>
                  <a:pt x="6" y="5806"/>
                  <a:pt x="4" y="5794"/>
                </a:cubicBezTo>
                <a:cubicBezTo>
                  <a:pt x="2" y="5782"/>
                  <a:pt x="0" y="5770"/>
                  <a:pt x="0" y="5757"/>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19" name=""/>
          <p:cNvSpPr/>
          <p:nvPr/>
        </p:nvSpPr>
        <p:spPr>
          <a:xfrm>
            <a:off x="434520" y="1972080"/>
            <a:ext cx="501480" cy="501840"/>
          </a:xfrm>
          <a:custGeom>
            <a:avLst/>
            <a:gdLst/>
            <a:ahLst/>
            <a:rect l="0" t="0" r="r" b="b"/>
            <a:pathLst>
              <a:path w="1393" h="1394">
                <a:moveTo>
                  <a:pt x="1393" y="696"/>
                </a:moveTo>
                <a:cubicBezTo>
                  <a:pt x="1393" y="719"/>
                  <a:pt x="1392" y="742"/>
                  <a:pt x="1390" y="764"/>
                </a:cubicBezTo>
                <a:cubicBezTo>
                  <a:pt x="1388" y="788"/>
                  <a:pt x="1384" y="811"/>
                  <a:pt x="1380" y="833"/>
                </a:cubicBezTo>
                <a:cubicBezTo>
                  <a:pt x="1376" y="855"/>
                  <a:pt x="1370" y="877"/>
                  <a:pt x="1363" y="899"/>
                </a:cubicBezTo>
                <a:cubicBezTo>
                  <a:pt x="1357" y="921"/>
                  <a:pt x="1349" y="943"/>
                  <a:pt x="1340" y="964"/>
                </a:cubicBezTo>
                <a:cubicBezTo>
                  <a:pt x="1332" y="985"/>
                  <a:pt x="1322" y="1005"/>
                  <a:pt x="1311" y="1025"/>
                </a:cubicBezTo>
                <a:cubicBezTo>
                  <a:pt x="1300" y="1046"/>
                  <a:pt x="1289" y="1065"/>
                  <a:pt x="1276" y="1084"/>
                </a:cubicBezTo>
                <a:cubicBezTo>
                  <a:pt x="1263" y="1103"/>
                  <a:pt x="1250" y="1121"/>
                  <a:pt x="1235" y="1139"/>
                </a:cubicBezTo>
                <a:cubicBezTo>
                  <a:pt x="1221" y="1157"/>
                  <a:pt x="1206" y="1173"/>
                  <a:pt x="1189" y="1190"/>
                </a:cubicBezTo>
                <a:cubicBezTo>
                  <a:pt x="1173" y="1206"/>
                  <a:pt x="1156" y="1221"/>
                  <a:pt x="1139" y="1235"/>
                </a:cubicBezTo>
                <a:cubicBezTo>
                  <a:pt x="1121" y="1250"/>
                  <a:pt x="1103" y="1264"/>
                  <a:pt x="1084" y="1276"/>
                </a:cubicBezTo>
                <a:cubicBezTo>
                  <a:pt x="1065" y="1289"/>
                  <a:pt x="1045" y="1301"/>
                  <a:pt x="1025" y="1311"/>
                </a:cubicBezTo>
                <a:cubicBezTo>
                  <a:pt x="1005" y="1322"/>
                  <a:pt x="985" y="1332"/>
                  <a:pt x="963" y="1341"/>
                </a:cubicBezTo>
                <a:cubicBezTo>
                  <a:pt x="942" y="1349"/>
                  <a:pt x="921" y="1357"/>
                  <a:pt x="899" y="1364"/>
                </a:cubicBezTo>
                <a:cubicBezTo>
                  <a:pt x="876" y="1370"/>
                  <a:pt x="854" y="1376"/>
                  <a:pt x="832" y="1380"/>
                </a:cubicBezTo>
                <a:cubicBezTo>
                  <a:pt x="809" y="1385"/>
                  <a:pt x="787" y="1388"/>
                  <a:pt x="764" y="1390"/>
                </a:cubicBezTo>
                <a:cubicBezTo>
                  <a:pt x="742" y="1392"/>
                  <a:pt x="719" y="1394"/>
                  <a:pt x="696" y="1394"/>
                </a:cubicBezTo>
                <a:cubicBezTo>
                  <a:pt x="673" y="1394"/>
                  <a:pt x="650" y="1392"/>
                  <a:pt x="628" y="1390"/>
                </a:cubicBezTo>
                <a:cubicBezTo>
                  <a:pt x="605" y="1388"/>
                  <a:pt x="582" y="1385"/>
                  <a:pt x="560" y="1380"/>
                </a:cubicBezTo>
                <a:cubicBezTo>
                  <a:pt x="538" y="1376"/>
                  <a:pt x="516" y="1370"/>
                  <a:pt x="494" y="1364"/>
                </a:cubicBezTo>
                <a:cubicBezTo>
                  <a:pt x="472" y="1357"/>
                  <a:pt x="451" y="1349"/>
                  <a:pt x="429" y="1341"/>
                </a:cubicBezTo>
                <a:cubicBezTo>
                  <a:pt x="408" y="1332"/>
                  <a:pt x="388" y="1322"/>
                  <a:pt x="368" y="1311"/>
                </a:cubicBezTo>
                <a:cubicBezTo>
                  <a:pt x="348" y="1301"/>
                  <a:pt x="328" y="1289"/>
                  <a:pt x="309" y="1276"/>
                </a:cubicBezTo>
                <a:cubicBezTo>
                  <a:pt x="290" y="1264"/>
                  <a:pt x="272" y="1250"/>
                  <a:pt x="254" y="1235"/>
                </a:cubicBezTo>
                <a:cubicBezTo>
                  <a:pt x="237" y="1221"/>
                  <a:pt x="220" y="1206"/>
                  <a:pt x="204" y="1190"/>
                </a:cubicBezTo>
                <a:cubicBezTo>
                  <a:pt x="187" y="1173"/>
                  <a:pt x="172" y="1157"/>
                  <a:pt x="158" y="1139"/>
                </a:cubicBezTo>
                <a:cubicBezTo>
                  <a:pt x="143" y="1121"/>
                  <a:pt x="130" y="1103"/>
                  <a:pt x="117" y="1084"/>
                </a:cubicBezTo>
                <a:cubicBezTo>
                  <a:pt x="104" y="1065"/>
                  <a:pt x="93" y="1046"/>
                  <a:pt x="82" y="1025"/>
                </a:cubicBezTo>
                <a:cubicBezTo>
                  <a:pt x="71" y="1005"/>
                  <a:pt x="61" y="985"/>
                  <a:pt x="53" y="964"/>
                </a:cubicBezTo>
                <a:cubicBezTo>
                  <a:pt x="44" y="943"/>
                  <a:pt x="36" y="921"/>
                  <a:pt x="30" y="899"/>
                </a:cubicBezTo>
                <a:cubicBezTo>
                  <a:pt x="23" y="877"/>
                  <a:pt x="17" y="855"/>
                  <a:pt x="13" y="833"/>
                </a:cubicBezTo>
                <a:cubicBezTo>
                  <a:pt x="9" y="811"/>
                  <a:pt x="5" y="788"/>
                  <a:pt x="3" y="764"/>
                </a:cubicBezTo>
                <a:cubicBezTo>
                  <a:pt x="1" y="742"/>
                  <a:pt x="0" y="719"/>
                  <a:pt x="0" y="696"/>
                </a:cubicBezTo>
                <a:cubicBezTo>
                  <a:pt x="0" y="673"/>
                  <a:pt x="1" y="651"/>
                  <a:pt x="3" y="628"/>
                </a:cubicBezTo>
                <a:cubicBezTo>
                  <a:pt x="5" y="605"/>
                  <a:pt x="9" y="583"/>
                  <a:pt x="13" y="560"/>
                </a:cubicBezTo>
                <a:cubicBezTo>
                  <a:pt x="17"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4"/>
                </a:cubicBezTo>
                <a:cubicBezTo>
                  <a:pt x="172" y="237"/>
                  <a:pt x="187" y="220"/>
                  <a:pt x="204" y="204"/>
                </a:cubicBezTo>
                <a:cubicBezTo>
                  <a:pt x="220" y="188"/>
                  <a:pt x="237" y="172"/>
                  <a:pt x="254" y="158"/>
                </a:cubicBezTo>
                <a:cubicBezTo>
                  <a:pt x="272" y="143"/>
                  <a:pt x="290" y="130"/>
                  <a:pt x="309" y="117"/>
                </a:cubicBezTo>
                <a:cubicBezTo>
                  <a:pt x="328" y="104"/>
                  <a:pt x="348" y="93"/>
                  <a:pt x="368" y="82"/>
                </a:cubicBezTo>
                <a:cubicBezTo>
                  <a:pt x="388" y="71"/>
                  <a:pt x="408" y="62"/>
                  <a:pt x="429" y="53"/>
                </a:cubicBezTo>
                <a:cubicBezTo>
                  <a:pt x="451" y="44"/>
                  <a:pt x="472" y="36"/>
                  <a:pt x="494" y="30"/>
                </a:cubicBezTo>
                <a:cubicBezTo>
                  <a:pt x="516" y="23"/>
                  <a:pt x="538" y="18"/>
                  <a:pt x="560" y="13"/>
                </a:cubicBezTo>
                <a:cubicBezTo>
                  <a:pt x="582" y="9"/>
                  <a:pt x="605" y="5"/>
                  <a:pt x="628" y="3"/>
                </a:cubicBezTo>
                <a:cubicBezTo>
                  <a:pt x="650" y="1"/>
                  <a:pt x="673" y="0"/>
                  <a:pt x="696" y="0"/>
                </a:cubicBezTo>
                <a:cubicBezTo>
                  <a:pt x="719" y="0"/>
                  <a:pt x="742" y="1"/>
                  <a:pt x="764" y="3"/>
                </a:cubicBezTo>
                <a:cubicBezTo>
                  <a:pt x="787" y="5"/>
                  <a:pt x="809" y="9"/>
                  <a:pt x="832" y="13"/>
                </a:cubicBezTo>
                <a:cubicBezTo>
                  <a:pt x="854" y="18"/>
                  <a:pt x="876" y="23"/>
                  <a:pt x="899" y="30"/>
                </a:cubicBezTo>
                <a:cubicBezTo>
                  <a:pt x="921" y="36"/>
                  <a:pt x="942" y="44"/>
                  <a:pt x="963" y="53"/>
                </a:cubicBezTo>
                <a:cubicBezTo>
                  <a:pt x="985" y="62"/>
                  <a:pt x="1005" y="71"/>
                  <a:pt x="1025" y="82"/>
                </a:cubicBezTo>
                <a:cubicBezTo>
                  <a:pt x="1045" y="93"/>
                  <a:pt x="1065" y="104"/>
                  <a:pt x="1084" y="117"/>
                </a:cubicBezTo>
                <a:cubicBezTo>
                  <a:pt x="1103" y="130"/>
                  <a:pt x="1121" y="143"/>
                  <a:pt x="1139" y="158"/>
                </a:cubicBezTo>
                <a:cubicBezTo>
                  <a:pt x="1156" y="172"/>
                  <a:pt x="1173" y="188"/>
                  <a:pt x="1189" y="204"/>
                </a:cubicBezTo>
                <a:cubicBezTo>
                  <a:pt x="1206" y="220"/>
                  <a:pt x="1221" y="237"/>
                  <a:pt x="1235" y="254"/>
                </a:cubicBezTo>
                <a:cubicBezTo>
                  <a:pt x="1250" y="272"/>
                  <a:pt x="1263" y="290"/>
                  <a:pt x="1276" y="309"/>
                </a:cubicBezTo>
                <a:cubicBezTo>
                  <a:pt x="1289" y="328"/>
                  <a:pt x="1300" y="348"/>
                  <a:pt x="1311" y="368"/>
                </a:cubicBezTo>
                <a:cubicBezTo>
                  <a:pt x="1322" y="388"/>
                  <a:pt x="1332" y="409"/>
                  <a:pt x="1340" y="430"/>
                </a:cubicBezTo>
                <a:cubicBezTo>
                  <a:pt x="1349" y="451"/>
                  <a:pt x="1357" y="472"/>
                  <a:pt x="1363" y="494"/>
                </a:cubicBezTo>
                <a:cubicBezTo>
                  <a:pt x="1370" y="516"/>
                  <a:pt x="1376" y="538"/>
                  <a:pt x="1380" y="560"/>
                </a:cubicBezTo>
                <a:cubicBezTo>
                  <a:pt x="1384" y="583"/>
                  <a:pt x="1388" y="605"/>
                  <a:pt x="1390" y="628"/>
                </a:cubicBezTo>
                <a:cubicBezTo>
                  <a:pt x="1392" y="651"/>
                  <a:pt x="1393" y="673"/>
                  <a:pt x="1393" y="69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220" name="" descr=""/>
          <p:cNvPicPr/>
          <p:nvPr/>
        </p:nvPicPr>
        <p:blipFill>
          <a:blip r:embed="rId3"/>
          <a:stretch/>
        </p:blipFill>
        <p:spPr>
          <a:xfrm>
            <a:off x="610200" y="2122560"/>
            <a:ext cx="150120" cy="200160"/>
          </a:xfrm>
          <a:prstGeom prst="rect">
            <a:avLst/>
          </a:prstGeom>
          <a:noFill/>
          <a:ln w="0">
            <a:noFill/>
          </a:ln>
        </p:spPr>
      </p:pic>
      <p:sp>
        <p:nvSpPr>
          <p:cNvPr id="1221" name=""/>
          <p:cNvSpPr txBox="1"/>
          <p:nvPr/>
        </p:nvSpPr>
        <p:spPr>
          <a:xfrm>
            <a:off x="5493240" y="1344600"/>
            <a:ext cx="244296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の第一歩として最適です。</a:t>
            </a:r>
            <a:endParaRPr b="0" lang="en-US" sz="1580" strike="noStrike" u="none">
              <a:solidFill>
                <a:srgbClr val="000000"/>
              </a:solidFill>
              <a:effectLst/>
              <a:uFillTx/>
              <a:latin typeface="Times New Roman"/>
            </a:endParaRPr>
          </a:p>
        </p:txBody>
      </p:sp>
      <p:sp>
        <p:nvSpPr>
          <p:cNvPr id="1222" name=""/>
          <p:cNvSpPr txBox="1"/>
          <p:nvPr/>
        </p:nvSpPr>
        <p:spPr>
          <a:xfrm>
            <a:off x="1069560" y="2096640"/>
            <a:ext cx="18442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クラウド会計ソフト</a:t>
            </a:r>
            <a:endParaRPr b="0" lang="en-US" sz="1580" strike="noStrike" u="none">
              <a:solidFill>
                <a:srgbClr val="000000"/>
              </a:solidFill>
              <a:effectLst/>
              <a:uFillTx/>
              <a:latin typeface="Times New Roman"/>
            </a:endParaRPr>
          </a:p>
        </p:txBody>
      </p:sp>
      <p:sp>
        <p:nvSpPr>
          <p:cNvPr id="1223" name=""/>
          <p:cNvSpPr txBox="1"/>
          <p:nvPr/>
        </p:nvSpPr>
        <p:spPr>
          <a:xfrm>
            <a:off x="434520" y="2621880"/>
            <a:ext cx="4542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請求書発行、経費精算、決算書作成などの経理業務を自動化</a:t>
            </a:r>
            <a:endParaRPr b="0" lang="en-US" sz="1320" strike="noStrike" u="none">
              <a:solidFill>
                <a:srgbClr val="000000"/>
              </a:solidFill>
              <a:effectLst/>
              <a:uFillTx/>
              <a:latin typeface="Times New Roman"/>
            </a:endParaRPr>
          </a:p>
        </p:txBody>
      </p:sp>
      <p:sp>
        <p:nvSpPr>
          <p:cNvPr id="1224" name=""/>
          <p:cNvSpPr txBox="1"/>
          <p:nvPr/>
        </p:nvSpPr>
        <p:spPr>
          <a:xfrm>
            <a:off x="434520" y="285588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します。</a:t>
            </a:r>
            <a:endParaRPr b="0" lang="en-US" sz="1320" strike="noStrike" u="none">
              <a:solidFill>
                <a:srgbClr val="000000"/>
              </a:solidFill>
              <a:effectLst/>
              <a:uFillTx/>
              <a:latin typeface="Times New Roman"/>
            </a:endParaRPr>
          </a:p>
        </p:txBody>
      </p:sp>
      <p:sp>
        <p:nvSpPr>
          <p:cNvPr id="1225" name=""/>
          <p:cNvSpPr txBox="1"/>
          <p:nvPr/>
        </p:nvSpPr>
        <p:spPr>
          <a:xfrm>
            <a:off x="434520" y="3189960"/>
            <a:ext cx="4414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銀行口座やクレジットカードと連携してデータを自動取込</a:t>
            </a:r>
            <a:endParaRPr b="0" lang="en-US" sz="1320" strike="noStrike" u="none">
              <a:solidFill>
                <a:srgbClr val="000000"/>
              </a:solidFill>
              <a:effectLst/>
              <a:uFillTx/>
              <a:latin typeface="Times New Roman"/>
            </a:endParaRPr>
          </a:p>
        </p:txBody>
      </p:sp>
      <p:sp>
        <p:nvSpPr>
          <p:cNvPr id="1226" name=""/>
          <p:cNvSpPr txBox="1"/>
          <p:nvPr/>
        </p:nvSpPr>
        <p:spPr>
          <a:xfrm>
            <a:off x="434520" y="3423960"/>
            <a:ext cx="4582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み、スマホで撮影したレシートを読み取り入力作業を大幅削</a:t>
            </a:r>
            <a:endParaRPr b="0" lang="en-US" sz="1320" strike="noStrike" u="none">
              <a:solidFill>
                <a:srgbClr val="000000"/>
              </a:solidFill>
              <a:effectLst/>
              <a:uFillTx/>
              <a:latin typeface="Times New Roman"/>
            </a:endParaRPr>
          </a:p>
        </p:txBody>
      </p:sp>
      <p:sp>
        <p:nvSpPr>
          <p:cNvPr id="1227" name=""/>
          <p:cNvSpPr/>
          <p:nvPr/>
        </p:nvSpPr>
        <p:spPr>
          <a:xfrm>
            <a:off x="434520" y="3977640"/>
            <a:ext cx="777240" cy="301320"/>
          </a:xfrm>
          <a:custGeom>
            <a:avLst/>
            <a:gdLst/>
            <a:ahLst/>
            <a:rect l="0" t="0" r="r" b="b"/>
            <a:pathLst>
              <a:path w="2159" h="837">
                <a:moveTo>
                  <a:pt x="0" y="744"/>
                </a:moveTo>
                <a:lnTo>
                  <a:pt x="0" y="93"/>
                </a:lnTo>
                <a:cubicBezTo>
                  <a:pt x="0" y="80"/>
                  <a:pt x="2" y="69"/>
                  <a:pt x="7" y="57"/>
                </a:cubicBezTo>
                <a:cubicBezTo>
                  <a:pt x="11" y="46"/>
                  <a:pt x="18" y="36"/>
                  <a:pt x="27" y="27"/>
                </a:cubicBezTo>
                <a:cubicBezTo>
                  <a:pt x="35" y="18"/>
                  <a:pt x="46" y="12"/>
                  <a:pt x="57" y="7"/>
                </a:cubicBezTo>
                <a:cubicBezTo>
                  <a:pt x="68" y="2"/>
                  <a:pt x="80" y="0"/>
                  <a:pt x="92" y="0"/>
                </a:cubicBezTo>
                <a:lnTo>
                  <a:pt x="2067" y="0"/>
                </a:lnTo>
                <a:cubicBezTo>
                  <a:pt x="2079" y="0"/>
                  <a:pt x="2091" y="2"/>
                  <a:pt x="2102" y="7"/>
                </a:cubicBezTo>
                <a:cubicBezTo>
                  <a:pt x="2113" y="12"/>
                  <a:pt x="2123" y="18"/>
                  <a:pt x="2132" y="27"/>
                </a:cubicBezTo>
                <a:cubicBezTo>
                  <a:pt x="2141" y="36"/>
                  <a:pt x="2148" y="46"/>
                  <a:pt x="2152" y="57"/>
                </a:cubicBezTo>
                <a:cubicBezTo>
                  <a:pt x="2157" y="69"/>
                  <a:pt x="2159" y="80"/>
                  <a:pt x="2159" y="93"/>
                </a:cubicBezTo>
                <a:lnTo>
                  <a:pt x="2159" y="744"/>
                </a:lnTo>
                <a:cubicBezTo>
                  <a:pt x="2159" y="756"/>
                  <a:pt x="2157" y="768"/>
                  <a:pt x="2152" y="779"/>
                </a:cubicBezTo>
                <a:cubicBezTo>
                  <a:pt x="2148" y="791"/>
                  <a:pt x="2141" y="801"/>
                  <a:pt x="2132" y="809"/>
                </a:cubicBezTo>
                <a:cubicBezTo>
                  <a:pt x="2123" y="818"/>
                  <a:pt x="2113" y="825"/>
                  <a:pt x="2102" y="830"/>
                </a:cubicBezTo>
                <a:cubicBezTo>
                  <a:pt x="2091" y="834"/>
                  <a:pt x="2079" y="837"/>
                  <a:pt x="2067" y="837"/>
                </a:cubicBezTo>
                <a:lnTo>
                  <a:pt x="92" y="837"/>
                </a:lnTo>
                <a:cubicBezTo>
                  <a:pt x="80" y="837"/>
                  <a:pt x="68" y="834"/>
                  <a:pt x="57" y="830"/>
                </a:cubicBezTo>
                <a:cubicBezTo>
                  <a:pt x="46" y="825"/>
                  <a:pt x="35" y="818"/>
                  <a:pt x="27" y="809"/>
                </a:cubicBezTo>
                <a:cubicBezTo>
                  <a:pt x="18" y="801"/>
                  <a:pt x="11" y="791"/>
                  <a:pt x="7" y="779"/>
                </a:cubicBezTo>
                <a:cubicBezTo>
                  <a:pt x="2" y="768"/>
                  <a:pt x="0" y="756"/>
                  <a:pt x="0" y="744"/>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28" name=""/>
          <p:cNvSpPr txBox="1"/>
          <p:nvPr/>
        </p:nvSpPr>
        <p:spPr>
          <a:xfrm>
            <a:off x="434520" y="365796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減できます。</a:t>
            </a:r>
            <a:endParaRPr b="0" lang="en-US" sz="1320" strike="noStrike" u="none">
              <a:solidFill>
                <a:srgbClr val="000000"/>
              </a:solidFill>
              <a:effectLst/>
              <a:uFillTx/>
              <a:latin typeface="Times New Roman"/>
            </a:endParaRPr>
          </a:p>
        </p:txBody>
      </p:sp>
      <p:sp>
        <p:nvSpPr>
          <p:cNvPr id="1229" name=""/>
          <p:cNvSpPr txBox="1"/>
          <p:nvPr/>
        </p:nvSpPr>
        <p:spPr>
          <a:xfrm>
            <a:off x="501480" y="4042080"/>
            <a:ext cx="344520" cy="169560"/>
          </a:xfrm>
          <a:prstGeom prst="rect">
            <a:avLst/>
          </a:prstGeom>
          <a:noFill/>
          <a:ln w="0">
            <a:noFill/>
          </a:ln>
        </p:spPr>
        <p:txBody>
          <a:bodyPr wrap="none" lIns="0" rIns="0" tIns="0" bIns="0" anchor="t">
            <a:spAutoFit/>
          </a:bodyPr>
          <a:p>
            <a:r>
              <a:rPr b="0" lang="en-US" sz="1180" strike="noStrike" u="none">
                <a:solidFill>
                  <a:srgbClr val="4b5563"/>
                </a:solidFill>
                <a:effectLst/>
                <a:uFillTx/>
                <a:latin typeface="Arial"/>
                <a:ea typeface="Arial"/>
              </a:rPr>
              <a:t>freee</a:t>
            </a:r>
            <a:endParaRPr b="0" lang="en-US" sz="1180" strike="noStrike" u="none">
              <a:solidFill>
                <a:srgbClr val="000000"/>
              </a:solidFill>
              <a:effectLst/>
              <a:uFillTx/>
              <a:latin typeface="Times New Roman"/>
            </a:endParaRPr>
          </a:p>
        </p:txBody>
      </p:sp>
      <p:sp>
        <p:nvSpPr>
          <p:cNvPr id="1230" name=""/>
          <p:cNvSpPr txBox="1"/>
          <p:nvPr/>
        </p:nvSpPr>
        <p:spPr>
          <a:xfrm>
            <a:off x="844200" y="4033440"/>
            <a:ext cx="30240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会計</a:t>
            </a:r>
            <a:endParaRPr b="0" lang="en-US" sz="1180" strike="noStrike" u="none">
              <a:solidFill>
                <a:srgbClr val="000000"/>
              </a:solidFill>
              <a:effectLst/>
              <a:uFillTx/>
              <a:latin typeface="Times New Roman"/>
            </a:endParaRPr>
          </a:p>
        </p:txBody>
      </p:sp>
      <p:sp>
        <p:nvSpPr>
          <p:cNvPr id="1231" name=""/>
          <p:cNvSpPr/>
          <p:nvPr/>
        </p:nvSpPr>
        <p:spPr>
          <a:xfrm>
            <a:off x="1320120" y="3977640"/>
            <a:ext cx="2281680" cy="301320"/>
          </a:xfrm>
          <a:custGeom>
            <a:avLst/>
            <a:gdLst/>
            <a:ahLst/>
            <a:rect l="0" t="0" r="r" b="b"/>
            <a:pathLst>
              <a:path w="6338" h="837">
                <a:moveTo>
                  <a:pt x="0" y="744"/>
                </a:moveTo>
                <a:lnTo>
                  <a:pt x="0" y="93"/>
                </a:lnTo>
                <a:cubicBezTo>
                  <a:pt x="0" y="80"/>
                  <a:pt x="3" y="69"/>
                  <a:pt x="7" y="57"/>
                </a:cubicBezTo>
                <a:cubicBezTo>
                  <a:pt x="12" y="46"/>
                  <a:pt x="19" y="36"/>
                  <a:pt x="27" y="27"/>
                </a:cubicBezTo>
                <a:cubicBezTo>
                  <a:pt x="36" y="18"/>
                  <a:pt x="46" y="12"/>
                  <a:pt x="57" y="7"/>
                </a:cubicBezTo>
                <a:cubicBezTo>
                  <a:pt x="69" y="2"/>
                  <a:pt x="81" y="0"/>
                  <a:pt x="93" y="0"/>
                </a:cubicBezTo>
                <a:lnTo>
                  <a:pt x="6245" y="0"/>
                </a:lnTo>
                <a:cubicBezTo>
                  <a:pt x="6258" y="0"/>
                  <a:pt x="6270" y="2"/>
                  <a:pt x="6281" y="7"/>
                </a:cubicBezTo>
                <a:cubicBezTo>
                  <a:pt x="6292" y="12"/>
                  <a:pt x="6302" y="18"/>
                  <a:pt x="6311" y="27"/>
                </a:cubicBezTo>
                <a:cubicBezTo>
                  <a:pt x="6320" y="36"/>
                  <a:pt x="6327" y="46"/>
                  <a:pt x="6331" y="57"/>
                </a:cubicBezTo>
                <a:cubicBezTo>
                  <a:pt x="6336" y="69"/>
                  <a:pt x="6338" y="80"/>
                  <a:pt x="6338" y="93"/>
                </a:cubicBezTo>
                <a:lnTo>
                  <a:pt x="6338" y="744"/>
                </a:lnTo>
                <a:cubicBezTo>
                  <a:pt x="6338" y="756"/>
                  <a:pt x="6336" y="768"/>
                  <a:pt x="6331" y="779"/>
                </a:cubicBezTo>
                <a:cubicBezTo>
                  <a:pt x="6327" y="791"/>
                  <a:pt x="6320" y="801"/>
                  <a:pt x="6311" y="809"/>
                </a:cubicBezTo>
                <a:cubicBezTo>
                  <a:pt x="6302" y="818"/>
                  <a:pt x="6292" y="825"/>
                  <a:pt x="6281" y="830"/>
                </a:cubicBezTo>
                <a:cubicBezTo>
                  <a:pt x="6270" y="834"/>
                  <a:pt x="6258" y="837"/>
                  <a:pt x="6245" y="837"/>
                </a:cubicBezTo>
                <a:lnTo>
                  <a:pt x="93" y="837"/>
                </a:lnTo>
                <a:cubicBezTo>
                  <a:pt x="81" y="837"/>
                  <a:pt x="69" y="834"/>
                  <a:pt x="57" y="830"/>
                </a:cubicBezTo>
                <a:cubicBezTo>
                  <a:pt x="46" y="825"/>
                  <a:pt x="36" y="818"/>
                  <a:pt x="27" y="809"/>
                </a:cubicBezTo>
                <a:cubicBezTo>
                  <a:pt x="19" y="801"/>
                  <a:pt x="12" y="791"/>
                  <a:pt x="7" y="779"/>
                </a:cubicBezTo>
                <a:cubicBezTo>
                  <a:pt x="3" y="768"/>
                  <a:pt x="0" y="756"/>
                  <a:pt x="0" y="744"/>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32" name=""/>
          <p:cNvSpPr txBox="1"/>
          <p:nvPr/>
        </p:nvSpPr>
        <p:spPr>
          <a:xfrm>
            <a:off x="1278720" y="4042080"/>
            <a:ext cx="150120" cy="169560"/>
          </a:xfrm>
          <a:prstGeom prst="rect">
            <a:avLst/>
          </a:prstGeom>
          <a:noFill/>
          <a:ln w="0">
            <a:noFill/>
          </a:ln>
        </p:spPr>
        <p:txBody>
          <a:bodyPr wrap="none" lIns="0" rIns="0" tIns="0" bIns="0" anchor="t">
            <a:spAutoFit/>
          </a:bodyPr>
          <a:p>
            <a:r>
              <a:rPr b="0" lang="en-US" sz="1180" strike="noStrike" u="none">
                <a:solidFill>
                  <a:srgbClr val="4b5563"/>
                </a:solidFill>
                <a:effectLst/>
                <a:uFillTx/>
                <a:latin typeface="Arial"/>
                <a:ea typeface="Arial"/>
              </a:rPr>
              <a:t> </a:t>
            </a:r>
            <a:endParaRPr b="0" lang="en-US" sz="1180" strike="noStrike" u="none">
              <a:solidFill>
                <a:srgbClr val="000000"/>
              </a:solidFill>
              <a:effectLst/>
              <a:uFillTx/>
              <a:latin typeface="Times New Roman"/>
            </a:endParaRPr>
          </a:p>
        </p:txBody>
      </p:sp>
      <p:sp>
        <p:nvSpPr>
          <p:cNvPr id="1233" name=""/>
          <p:cNvSpPr txBox="1"/>
          <p:nvPr/>
        </p:nvSpPr>
        <p:spPr>
          <a:xfrm>
            <a:off x="1387440" y="4033440"/>
            <a:ext cx="122904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マネーフォワード</a:t>
            </a:r>
            <a:endParaRPr b="0" lang="en-US" sz="1180" strike="noStrike" u="none">
              <a:solidFill>
                <a:srgbClr val="000000"/>
              </a:solidFill>
              <a:effectLst/>
              <a:uFillTx/>
              <a:latin typeface="Times New Roman"/>
            </a:endParaRPr>
          </a:p>
        </p:txBody>
      </p:sp>
      <p:sp>
        <p:nvSpPr>
          <p:cNvPr id="1234" name=""/>
          <p:cNvSpPr txBox="1"/>
          <p:nvPr/>
        </p:nvSpPr>
        <p:spPr>
          <a:xfrm>
            <a:off x="2590920" y="4042080"/>
            <a:ext cx="150120" cy="169560"/>
          </a:xfrm>
          <a:prstGeom prst="rect">
            <a:avLst/>
          </a:prstGeom>
          <a:noFill/>
          <a:ln w="0">
            <a:noFill/>
          </a:ln>
        </p:spPr>
        <p:txBody>
          <a:bodyPr wrap="none" lIns="0" rIns="0" tIns="0" bIns="0" anchor="t">
            <a:spAutoFit/>
          </a:bodyPr>
          <a:p>
            <a:r>
              <a:rPr b="0" lang="en-US" sz="1180" strike="noStrike" u="none">
                <a:solidFill>
                  <a:srgbClr val="4b5563"/>
                </a:solidFill>
                <a:effectLst/>
                <a:uFillTx/>
                <a:latin typeface="Arial"/>
                <a:ea typeface="Arial"/>
              </a:rPr>
              <a:t> </a:t>
            </a:r>
            <a:endParaRPr b="0" lang="en-US" sz="1180" strike="noStrike" u="none">
              <a:solidFill>
                <a:srgbClr val="000000"/>
              </a:solidFill>
              <a:effectLst/>
              <a:uFillTx/>
              <a:latin typeface="Times New Roman"/>
            </a:endParaRPr>
          </a:p>
        </p:txBody>
      </p:sp>
      <p:sp>
        <p:nvSpPr>
          <p:cNvPr id="1235" name=""/>
          <p:cNvSpPr/>
          <p:nvPr/>
        </p:nvSpPr>
        <p:spPr>
          <a:xfrm>
            <a:off x="434520" y="4345200"/>
            <a:ext cx="1487880" cy="301320"/>
          </a:xfrm>
          <a:custGeom>
            <a:avLst/>
            <a:gdLst/>
            <a:ahLst/>
            <a:rect l="0" t="0" r="r" b="b"/>
            <a:pathLst>
              <a:path w="4133" h="837">
                <a:moveTo>
                  <a:pt x="0" y="744"/>
                </a:moveTo>
                <a:lnTo>
                  <a:pt x="0" y="94"/>
                </a:lnTo>
                <a:cubicBezTo>
                  <a:pt x="0" y="82"/>
                  <a:pt x="2" y="70"/>
                  <a:pt x="7" y="59"/>
                </a:cubicBezTo>
                <a:cubicBezTo>
                  <a:pt x="11" y="47"/>
                  <a:pt x="18" y="36"/>
                  <a:pt x="27" y="27"/>
                </a:cubicBezTo>
                <a:cubicBezTo>
                  <a:pt x="35" y="19"/>
                  <a:pt x="46" y="12"/>
                  <a:pt x="57" y="7"/>
                </a:cubicBezTo>
                <a:cubicBezTo>
                  <a:pt x="68" y="3"/>
                  <a:pt x="80" y="0"/>
                  <a:pt x="92" y="0"/>
                </a:cubicBezTo>
                <a:lnTo>
                  <a:pt x="4040" y="0"/>
                </a:lnTo>
                <a:cubicBezTo>
                  <a:pt x="4052" y="0"/>
                  <a:pt x="4064" y="3"/>
                  <a:pt x="4075" y="7"/>
                </a:cubicBezTo>
                <a:cubicBezTo>
                  <a:pt x="4087" y="12"/>
                  <a:pt x="4097" y="19"/>
                  <a:pt x="4105" y="27"/>
                </a:cubicBezTo>
                <a:cubicBezTo>
                  <a:pt x="4114" y="36"/>
                  <a:pt x="4121" y="47"/>
                  <a:pt x="4125" y="59"/>
                </a:cubicBezTo>
                <a:cubicBezTo>
                  <a:pt x="4130" y="70"/>
                  <a:pt x="4133" y="82"/>
                  <a:pt x="4133" y="94"/>
                </a:cubicBezTo>
                <a:lnTo>
                  <a:pt x="4133" y="744"/>
                </a:lnTo>
                <a:cubicBezTo>
                  <a:pt x="4133" y="756"/>
                  <a:pt x="4130" y="768"/>
                  <a:pt x="4125" y="780"/>
                </a:cubicBezTo>
                <a:cubicBezTo>
                  <a:pt x="4121" y="791"/>
                  <a:pt x="4114" y="801"/>
                  <a:pt x="4105" y="810"/>
                </a:cubicBezTo>
                <a:cubicBezTo>
                  <a:pt x="4097" y="818"/>
                  <a:pt x="4087" y="825"/>
                  <a:pt x="4075" y="830"/>
                </a:cubicBezTo>
                <a:cubicBezTo>
                  <a:pt x="4064" y="835"/>
                  <a:pt x="4052" y="837"/>
                  <a:pt x="4040" y="837"/>
                </a:cubicBezTo>
                <a:lnTo>
                  <a:pt x="92" y="837"/>
                </a:lnTo>
                <a:cubicBezTo>
                  <a:pt x="80" y="837"/>
                  <a:pt x="68" y="835"/>
                  <a:pt x="57" y="830"/>
                </a:cubicBezTo>
                <a:cubicBezTo>
                  <a:pt x="46" y="825"/>
                  <a:pt x="35" y="818"/>
                  <a:pt x="27" y="810"/>
                </a:cubicBezTo>
                <a:cubicBezTo>
                  <a:pt x="18" y="801"/>
                  <a:pt x="11" y="791"/>
                  <a:pt x="7" y="780"/>
                </a:cubicBezTo>
                <a:cubicBezTo>
                  <a:pt x="2" y="768"/>
                  <a:pt x="0" y="756"/>
                  <a:pt x="0" y="744"/>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36" name=""/>
          <p:cNvSpPr txBox="1"/>
          <p:nvPr/>
        </p:nvSpPr>
        <p:spPr>
          <a:xfrm>
            <a:off x="2632680" y="4033440"/>
            <a:ext cx="92016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クラウド会計</a:t>
            </a:r>
            <a:endParaRPr b="0" lang="en-US" sz="1180" strike="noStrike" u="none">
              <a:solidFill>
                <a:srgbClr val="000000"/>
              </a:solidFill>
              <a:effectLst/>
              <a:uFillTx/>
              <a:latin typeface="Times New Roman"/>
            </a:endParaRPr>
          </a:p>
        </p:txBody>
      </p:sp>
      <p:sp>
        <p:nvSpPr>
          <p:cNvPr id="1237" name=""/>
          <p:cNvSpPr/>
          <p:nvPr/>
        </p:nvSpPr>
        <p:spPr>
          <a:xfrm>
            <a:off x="5481720" y="1805040"/>
            <a:ext cx="4947480" cy="2139480"/>
          </a:xfrm>
          <a:custGeom>
            <a:avLst/>
            <a:gdLst/>
            <a:ahLst/>
            <a:rect l="0" t="0" r="r" b="b"/>
            <a:pathLst>
              <a:path w="13743" h="5943">
                <a:moveTo>
                  <a:pt x="0" y="5757"/>
                </a:moveTo>
                <a:lnTo>
                  <a:pt x="0" y="185"/>
                </a:lnTo>
                <a:cubicBezTo>
                  <a:pt x="0" y="173"/>
                  <a:pt x="1" y="161"/>
                  <a:pt x="4" y="149"/>
                </a:cubicBezTo>
                <a:cubicBezTo>
                  <a:pt x="6" y="137"/>
                  <a:pt x="10" y="125"/>
                  <a:pt x="14"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5"/>
                  <a:pt x="150" y="3"/>
                </a:cubicBezTo>
                <a:cubicBezTo>
                  <a:pt x="162" y="1"/>
                  <a:pt x="174" y="0"/>
                  <a:pt x="186" y="0"/>
                </a:cubicBezTo>
                <a:lnTo>
                  <a:pt x="13558" y="0"/>
                </a:lnTo>
                <a:cubicBezTo>
                  <a:pt x="13570" y="0"/>
                  <a:pt x="13582" y="1"/>
                  <a:pt x="13594" y="3"/>
                </a:cubicBezTo>
                <a:cubicBezTo>
                  <a:pt x="13606" y="5"/>
                  <a:pt x="13617" y="9"/>
                  <a:pt x="13629" y="14"/>
                </a:cubicBezTo>
                <a:cubicBezTo>
                  <a:pt x="13640" y="18"/>
                  <a:pt x="13651" y="24"/>
                  <a:pt x="13661" y="31"/>
                </a:cubicBezTo>
                <a:cubicBezTo>
                  <a:pt x="13671" y="38"/>
                  <a:pt x="13680" y="45"/>
                  <a:pt x="13689" y="54"/>
                </a:cubicBezTo>
                <a:cubicBezTo>
                  <a:pt x="13698" y="63"/>
                  <a:pt x="13705" y="72"/>
                  <a:pt x="13712" y="82"/>
                </a:cubicBezTo>
                <a:cubicBezTo>
                  <a:pt x="13719" y="92"/>
                  <a:pt x="13725" y="103"/>
                  <a:pt x="13729" y="114"/>
                </a:cubicBezTo>
                <a:cubicBezTo>
                  <a:pt x="13734" y="125"/>
                  <a:pt x="13737" y="137"/>
                  <a:pt x="13740" y="149"/>
                </a:cubicBezTo>
                <a:cubicBezTo>
                  <a:pt x="13742" y="161"/>
                  <a:pt x="13743" y="173"/>
                  <a:pt x="13743" y="185"/>
                </a:cubicBezTo>
                <a:lnTo>
                  <a:pt x="13743" y="5757"/>
                </a:lnTo>
                <a:cubicBezTo>
                  <a:pt x="13743" y="5770"/>
                  <a:pt x="13742" y="5782"/>
                  <a:pt x="13740" y="5794"/>
                </a:cubicBezTo>
                <a:cubicBezTo>
                  <a:pt x="13737" y="5806"/>
                  <a:pt x="13734" y="5817"/>
                  <a:pt x="13729" y="5828"/>
                </a:cubicBezTo>
                <a:cubicBezTo>
                  <a:pt x="13725" y="5840"/>
                  <a:pt x="13719" y="5850"/>
                  <a:pt x="13712" y="5861"/>
                </a:cubicBezTo>
                <a:cubicBezTo>
                  <a:pt x="13705" y="5871"/>
                  <a:pt x="13698" y="5880"/>
                  <a:pt x="13689" y="5889"/>
                </a:cubicBezTo>
                <a:cubicBezTo>
                  <a:pt x="13680" y="5897"/>
                  <a:pt x="13671" y="5905"/>
                  <a:pt x="13661" y="5912"/>
                </a:cubicBezTo>
                <a:cubicBezTo>
                  <a:pt x="13651" y="5919"/>
                  <a:pt x="13640" y="5924"/>
                  <a:pt x="13629" y="5929"/>
                </a:cubicBezTo>
                <a:cubicBezTo>
                  <a:pt x="13617" y="5934"/>
                  <a:pt x="13606" y="5937"/>
                  <a:pt x="13594" y="5939"/>
                </a:cubicBezTo>
                <a:cubicBezTo>
                  <a:pt x="13582" y="5942"/>
                  <a:pt x="13570" y="5943"/>
                  <a:pt x="13558" y="5943"/>
                </a:cubicBezTo>
                <a:lnTo>
                  <a:pt x="186" y="5943"/>
                </a:lnTo>
                <a:cubicBezTo>
                  <a:pt x="174" y="5943"/>
                  <a:pt x="162" y="5942"/>
                  <a:pt x="150" y="5939"/>
                </a:cubicBezTo>
                <a:cubicBezTo>
                  <a:pt x="138" y="5937"/>
                  <a:pt x="126" y="5934"/>
                  <a:pt x="115" y="5929"/>
                </a:cubicBezTo>
                <a:cubicBezTo>
                  <a:pt x="104" y="5924"/>
                  <a:pt x="93" y="5919"/>
                  <a:pt x="83" y="5912"/>
                </a:cubicBezTo>
                <a:cubicBezTo>
                  <a:pt x="73" y="5905"/>
                  <a:pt x="63" y="5897"/>
                  <a:pt x="55" y="5889"/>
                </a:cubicBezTo>
                <a:cubicBezTo>
                  <a:pt x="46" y="5880"/>
                  <a:pt x="38" y="5871"/>
                  <a:pt x="32" y="5861"/>
                </a:cubicBezTo>
                <a:cubicBezTo>
                  <a:pt x="25" y="5850"/>
                  <a:pt x="19" y="5840"/>
                  <a:pt x="14" y="5828"/>
                </a:cubicBezTo>
                <a:cubicBezTo>
                  <a:pt x="10" y="5817"/>
                  <a:pt x="6" y="5806"/>
                  <a:pt x="4" y="5794"/>
                </a:cubicBezTo>
                <a:cubicBezTo>
                  <a:pt x="1" y="5782"/>
                  <a:pt x="0" y="5770"/>
                  <a:pt x="0" y="5757"/>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38" name=""/>
          <p:cNvSpPr/>
          <p:nvPr/>
        </p:nvSpPr>
        <p:spPr>
          <a:xfrm>
            <a:off x="5665680" y="3509640"/>
            <a:ext cx="4596480" cy="902880"/>
          </a:xfrm>
          <a:custGeom>
            <a:avLst/>
            <a:gdLst/>
            <a:ahLst/>
            <a:rect l="0" t="0" r="r" b="b"/>
            <a:pathLst>
              <a:path w="12768" h="2508">
                <a:moveTo>
                  <a:pt x="0" y="2415"/>
                </a:moveTo>
                <a:lnTo>
                  <a:pt x="0" y="93"/>
                </a:lnTo>
                <a:cubicBezTo>
                  <a:pt x="0" y="81"/>
                  <a:pt x="1" y="69"/>
                  <a:pt x="3" y="57"/>
                </a:cubicBezTo>
                <a:cubicBezTo>
                  <a:pt x="6" y="46"/>
                  <a:pt x="9" y="36"/>
                  <a:pt x="14" y="27"/>
                </a:cubicBezTo>
                <a:cubicBezTo>
                  <a:pt x="18" y="18"/>
                  <a:pt x="23" y="12"/>
                  <a:pt x="29" y="7"/>
                </a:cubicBezTo>
                <a:cubicBezTo>
                  <a:pt x="34" y="2"/>
                  <a:pt x="40" y="0"/>
                  <a:pt x="46" y="0"/>
                </a:cubicBezTo>
                <a:lnTo>
                  <a:pt x="12675" y="0"/>
                </a:lnTo>
                <a:cubicBezTo>
                  <a:pt x="12688" y="0"/>
                  <a:pt x="12699" y="2"/>
                  <a:pt x="12711" y="7"/>
                </a:cubicBezTo>
                <a:cubicBezTo>
                  <a:pt x="12722" y="12"/>
                  <a:pt x="12732" y="18"/>
                  <a:pt x="12741" y="27"/>
                </a:cubicBezTo>
                <a:cubicBezTo>
                  <a:pt x="12750" y="36"/>
                  <a:pt x="12756" y="46"/>
                  <a:pt x="12761" y="57"/>
                </a:cubicBezTo>
                <a:cubicBezTo>
                  <a:pt x="12766" y="69"/>
                  <a:pt x="12768" y="81"/>
                  <a:pt x="12768" y="93"/>
                </a:cubicBezTo>
                <a:lnTo>
                  <a:pt x="12768" y="2415"/>
                </a:lnTo>
                <a:cubicBezTo>
                  <a:pt x="12768" y="2427"/>
                  <a:pt x="12766" y="2439"/>
                  <a:pt x="12761" y="2451"/>
                </a:cubicBezTo>
                <a:cubicBezTo>
                  <a:pt x="12756" y="2462"/>
                  <a:pt x="12750" y="2472"/>
                  <a:pt x="12741" y="2481"/>
                </a:cubicBezTo>
                <a:cubicBezTo>
                  <a:pt x="12732" y="2490"/>
                  <a:pt x="12722" y="2496"/>
                  <a:pt x="12711" y="2501"/>
                </a:cubicBezTo>
                <a:cubicBezTo>
                  <a:pt x="12699" y="2506"/>
                  <a:pt x="12688" y="2508"/>
                  <a:pt x="12675" y="2508"/>
                </a:cubicBezTo>
                <a:lnTo>
                  <a:pt x="46" y="2508"/>
                </a:lnTo>
                <a:cubicBezTo>
                  <a:pt x="40" y="2508"/>
                  <a:pt x="34" y="2506"/>
                  <a:pt x="29" y="2501"/>
                </a:cubicBezTo>
                <a:cubicBezTo>
                  <a:pt x="23" y="2496"/>
                  <a:pt x="18" y="2490"/>
                  <a:pt x="14" y="2481"/>
                </a:cubicBezTo>
                <a:cubicBezTo>
                  <a:pt x="9" y="2472"/>
                  <a:pt x="6" y="2462"/>
                  <a:pt x="3" y="2451"/>
                </a:cubicBezTo>
                <a:cubicBezTo>
                  <a:pt x="1" y="2439"/>
                  <a:pt x="0" y="2427"/>
                  <a:pt x="0" y="2415"/>
                </a:cubicBezTo>
                <a:close/>
              </a:path>
            </a:pathLst>
          </a:custGeom>
          <a:solidFill>
            <a:srgbClr val="0066cc">
              <a:alpha val="10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239" name=""/>
          <p:cNvSpPr/>
          <p:nvPr/>
        </p:nvSpPr>
        <p:spPr>
          <a:xfrm>
            <a:off x="5649120" y="350964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240" name=""/>
          <p:cNvSpPr/>
          <p:nvPr/>
        </p:nvSpPr>
        <p:spPr>
          <a:xfrm>
            <a:off x="5649120" y="1972080"/>
            <a:ext cx="501480" cy="501840"/>
          </a:xfrm>
          <a:custGeom>
            <a:avLst/>
            <a:gdLst/>
            <a:ahLst/>
            <a:rect l="0" t="0" r="r" b="b"/>
            <a:pathLst>
              <a:path w="1393" h="1394">
                <a:moveTo>
                  <a:pt x="1393" y="696"/>
                </a:moveTo>
                <a:cubicBezTo>
                  <a:pt x="1393" y="719"/>
                  <a:pt x="1392" y="742"/>
                  <a:pt x="1390" y="764"/>
                </a:cubicBezTo>
                <a:cubicBezTo>
                  <a:pt x="1388" y="788"/>
                  <a:pt x="1384" y="811"/>
                  <a:pt x="1380" y="833"/>
                </a:cubicBezTo>
                <a:cubicBezTo>
                  <a:pt x="1375" y="855"/>
                  <a:pt x="1370" y="877"/>
                  <a:pt x="1363" y="899"/>
                </a:cubicBezTo>
                <a:cubicBezTo>
                  <a:pt x="1357" y="921"/>
                  <a:pt x="1349" y="943"/>
                  <a:pt x="1340" y="964"/>
                </a:cubicBezTo>
                <a:cubicBezTo>
                  <a:pt x="1332" y="985"/>
                  <a:pt x="1322" y="1005"/>
                  <a:pt x="1311" y="1025"/>
                </a:cubicBezTo>
                <a:cubicBezTo>
                  <a:pt x="1300" y="1046"/>
                  <a:pt x="1289" y="1065"/>
                  <a:pt x="1276" y="1084"/>
                </a:cubicBezTo>
                <a:cubicBezTo>
                  <a:pt x="1263" y="1103"/>
                  <a:pt x="1250" y="1121"/>
                  <a:pt x="1235" y="1139"/>
                </a:cubicBezTo>
                <a:cubicBezTo>
                  <a:pt x="1221" y="1157"/>
                  <a:pt x="1205" y="1173"/>
                  <a:pt x="1189" y="1190"/>
                </a:cubicBezTo>
                <a:cubicBezTo>
                  <a:pt x="1173" y="1206"/>
                  <a:pt x="1156" y="1221"/>
                  <a:pt x="1139" y="1235"/>
                </a:cubicBezTo>
                <a:cubicBezTo>
                  <a:pt x="1121" y="1250"/>
                  <a:pt x="1103" y="1264"/>
                  <a:pt x="1084" y="1276"/>
                </a:cubicBezTo>
                <a:cubicBezTo>
                  <a:pt x="1065" y="1289"/>
                  <a:pt x="1045" y="1301"/>
                  <a:pt x="1025" y="1311"/>
                </a:cubicBezTo>
                <a:cubicBezTo>
                  <a:pt x="1005" y="1322"/>
                  <a:pt x="984" y="1332"/>
                  <a:pt x="963" y="1341"/>
                </a:cubicBezTo>
                <a:cubicBezTo>
                  <a:pt x="942" y="1349"/>
                  <a:pt x="921" y="1357"/>
                  <a:pt x="899" y="1364"/>
                </a:cubicBezTo>
                <a:cubicBezTo>
                  <a:pt x="877" y="1370"/>
                  <a:pt x="855" y="1376"/>
                  <a:pt x="833" y="1380"/>
                </a:cubicBezTo>
                <a:cubicBezTo>
                  <a:pt x="810" y="1385"/>
                  <a:pt x="788" y="1388"/>
                  <a:pt x="765" y="1390"/>
                </a:cubicBezTo>
                <a:cubicBezTo>
                  <a:pt x="742" y="1392"/>
                  <a:pt x="720" y="1394"/>
                  <a:pt x="697" y="1394"/>
                </a:cubicBezTo>
                <a:cubicBezTo>
                  <a:pt x="674" y="1394"/>
                  <a:pt x="651" y="1392"/>
                  <a:pt x="629" y="1390"/>
                </a:cubicBezTo>
                <a:cubicBezTo>
                  <a:pt x="606" y="1388"/>
                  <a:pt x="583" y="1385"/>
                  <a:pt x="561" y="1380"/>
                </a:cubicBezTo>
                <a:cubicBezTo>
                  <a:pt x="539" y="1376"/>
                  <a:pt x="517" y="1370"/>
                  <a:pt x="495" y="1364"/>
                </a:cubicBezTo>
                <a:cubicBezTo>
                  <a:pt x="473" y="1357"/>
                  <a:pt x="451" y="1349"/>
                  <a:pt x="430" y="1341"/>
                </a:cubicBezTo>
                <a:cubicBezTo>
                  <a:pt x="409" y="1332"/>
                  <a:pt x="389" y="1322"/>
                  <a:pt x="369" y="1311"/>
                </a:cubicBezTo>
                <a:cubicBezTo>
                  <a:pt x="349" y="1301"/>
                  <a:pt x="329" y="1289"/>
                  <a:pt x="309" y="1276"/>
                </a:cubicBezTo>
                <a:cubicBezTo>
                  <a:pt x="290" y="1264"/>
                  <a:pt x="272" y="1250"/>
                  <a:pt x="254" y="1235"/>
                </a:cubicBezTo>
                <a:cubicBezTo>
                  <a:pt x="236" y="1221"/>
                  <a:pt x="220" y="1206"/>
                  <a:pt x="203" y="1190"/>
                </a:cubicBezTo>
                <a:cubicBezTo>
                  <a:pt x="187" y="1173"/>
                  <a:pt x="172" y="1157"/>
                  <a:pt x="158" y="1139"/>
                </a:cubicBezTo>
                <a:cubicBezTo>
                  <a:pt x="143" y="1121"/>
                  <a:pt x="130" y="1103"/>
                  <a:pt x="117" y="1084"/>
                </a:cubicBezTo>
                <a:cubicBezTo>
                  <a:pt x="104" y="1065"/>
                  <a:pt x="93" y="1046"/>
                  <a:pt x="82" y="1025"/>
                </a:cubicBezTo>
                <a:cubicBezTo>
                  <a:pt x="71" y="1005"/>
                  <a:pt x="61" y="985"/>
                  <a:pt x="53" y="964"/>
                </a:cubicBezTo>
                <a:cubicBezTo>
                  <a:pt x="44" y="943"/>
                  <a:pt x="36" y="921"/>
                  <a:pt x="30" y="899"/>
                </a:cubicBezTo>
                <a:cubicBezTo>
                  <a:pt x="23" y="877"/>
                  <a:pt x="17" y="855"/>
                  <a:pt x="13" y="833"/>
                </a:cubicBezTo>
                <a:cubicBezTo>
                  <a:pt x="8" y="811"/>
                  <a:pt x="5" y="788"/>
                  <a:pt x="3" y="764"/>
                </a:cubicBezTo>
                <a:cubicBezTo>
                  <a:pt x="1" y="742"/>
                  <a:pt x="0" y="719"/>
                  <a:pt x="0" y="696"/>
                </a:cubicBezTo>
                <a:cubicBezTo>
                  <a:pt x="0" y="673"/>
                  <a:pt x="1" y="651"/>
                  <a:pt x="3" y="628"/>
                </a:cubicBezTo>
                <a:cubicBezTo>
                  <a:pt x="5" y="605"/>
                  <a:pt x="8" y="583"/>
                  <a:pt x="13" y="560"/>
                </a:cubicBezTo>
                <a:cubicBezTo>
                  <a:pt x="17"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4"/>
                </a:cubicBezTo>
                <a:cubicBezTo>
                  <a:pt x="172" y="237"/>
                  <a:pt x="187" y="220"/>
                  <a:pt x="203" y="204"/>
                </a:cubicBezTo>
                <a:cubicBezTo>
                  <a:pt x="220" y="188"/>
                  <a:pt x="236" y="172"/>
                  <a:pt x="254" y="158"/>
                </a:cubicBezTo>
                <a:cubicBezTo>
                  <a:pt x="272" y="143"/>
                  <a:pt x="290" y="130"/>
                  <a:pt x="309" y="117"/>
                </a:cubicBezTo>
                <a:cubicBezTo>
                  <a:pt x="329" y="104"/>
                  <a:pt x="349" y="93"/>
                  <a:pt x="369" y="82"/>
                </a:cubicBezTo>
                <a:cubicBezTo>
                  <a:pt x="389" y="71"/>
                  <a:pt x="409" y="62"/>
                  <a:pt x="430" y="53"/>
                </a:cubicBezTo>
                <a:cubicBezTo>
                  <a:pt x="451" y="44"/>
                  <a:pt x="473" y="36"/>
                  <a:pt x="495" y="30"/>
                </a:cubicBezTo>
                <a:cubicBezTo>
                  <a:pt x="517" y="23"/>
                  <a:pt x="539" y="18"/>
                  <a:pt x="561" y="13"/>
                </a:cubicBezTo>
                <a:cubicBezTo>
                  <a:pt x="583" y="9"/>
                  <a:pt x="606" y="5"/>
                  <a:pt x="629" y="3"/>
                </a:cubicBezTo>
                <a:cubicBezTo>
                  <a:pt x="651" y="1"/>
                  <a:pt x="674" y="0"/>
                  <a:pt x="697" y="0"/>
                </a:cubicBezTo>
                <a:cubicBezTo>
                  <a:pt x="720" y="0"/>
                  <a:pt x="742" y="1"/>
                  <a:pt x="765" y="3"/>
                </a:cubicBezTo>
                <a:cubicBezTo>
                  <a:pt x="788" y="5"/>
                  <a:pt x="810" y="9"/>
                  <a:pt x="833" y="13"/>
                </a:cubicBezTo>
                <a:cubicBezTo>
                  <a:pt x="855" y="18"/>
                  <a:pt x="877" y="23"/>
                  <a:pt x="899" y="30"/>
                </a:cubicBezTo>
                <a:cubicBezTo>
                  <a:pt x="921" y="36"/>
                  <a:pt x="942" y="44"/>
                  <a:pt x="963" y="53"/>
                </a:cubicBezTo>
                <a:cubicBezTo>
                  <a:pt x="984" y="62"/>
                  <a:pt x="1005" y="71"/>
                  <a:pt x="1025" y="82"/>
                </a:cubicBezTo>
                <a:cubicBezTo>
                  <a:pt x="1045" y="93"/>
                  <a:pt x="1065" y="104"/>
                  <a:pt x="1084" y="117"/>
                </a:cubicBezTo>
                <a:cubicBezTo>
                  <a:pt x="1103" y="130"/>
                  <a:pt x="1121" y="143"/>
                  <a:pt x="1139" y="158"/>
                </a:cubicBezTo>
                <a:cubicBezTo>
                  <a:pt x="1156" y="172"/>
                  <a:pt x="1173" y="188"/>
                  <a:pt x="1189" y="204"/>
                </a:cubicBezTo>
                <a:cubicBezTo>
                  <a:pt x="1205" y="220"/>
                  <a:pt x="1221" y="237"/>
                  <a:pt x="1235" y="254"/>
                </a:cubicBezTo>
                <a:cubicBezTo>
                  <a:pt x="1250" y="272"/>
                  <a:pt x="1263" y="290"/>
                  <a:pt x="1276" y="309"/>
                </a:cubicBezTo>
                <a:cubicBezTo>
                  <a:pt x="1289" y="328"/>
                  <a:pt x="1300" y="348"/>
                  <a:pt x="1311" y="368"/>
                </a:cubicBezTo>
                <a:cubicBezTo>
                  <a:pt x="1322" y="388"/>
                  <a:pt x="1332" y="409"/>
                  <a:pt x="1340" y="430"/>
                </a:cubicBezTo>
                <a:cubicBezTo>
                  <a:pt x="1349" y="451"/>
                  <a:pt x="1357" y="472"/>
                  <a:pt x="1363" y="494"/>
                </a:cubicBezTo>
                <a:cubicBezTo>
                  <a:pt x="1370" y="516"/>
                  <a:pt x="1375" y="538"/>
                  <a:pt x="1380" y="560"/>
                </a:cubicBezTo>
                <a:cubicBezTo>
                  <a:pt x="1384" y="583"/>
                  <a:pt x="1388" y="605"/>
                  <a:pt x="1390" y="628"/>
                </a:cubicBezTo>
                <a:cubicBezTo>
                  <a:pt x="1392" y="651"/>
                  <a:pt x="1393" y="673"/>
                  <a:pt x="1393" y="69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241" name="" descr=""/>
          <p:cNvPicPr/>
          <p:nvPr/>
        </p:nvPicPr>
        <p:blipFill>
          <a:blip r:embed="rId4"/>
          <a:stretch/>
        </p:blipFill>
        <p:spPr>
          <a:xfrm>
            <a:off x="5799600" y="2122560"/>
            <a:ext cx="200160" cy="200160"/>
          </a:xfrm>
          <a:prstGeom prst="rect">
            <a:avLst/>
          </a:prstGeom>
          <a:noFill/>
          <a:ln w="0">
            <a:noFill/>
          </a:ln>
        </p:spPr>
      </p:pic>
      <p:sp>
        <p:nvSpPr>
          <p:cNvPr id="1242" name=""/>
          <p:cNvSpPr txBox="1"/>
          <p:nvPr/>
        </p:nvSpPr>
        <p:spPr>
          <a:xfrm>
            <a:off x="501480" y="4401360"/>
            <a:ext cx="137628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弥生会計オンライン</a:t>
            </a:r>
            <a:endParaRPr b="0" lang="en-US" sz="1180" strike="noStrike" u="none">
              <a:solidFill>
                <a:srgbClr val="000000"/>
              </a:solidFill>
              <a:effectLst/>
              <a:uFillTx/>
              <a:latin typeface="Times New Roman"/>
            </a:endParaRPr>
          </a:p>
        </p:txBody>
      </p:sp>
      <p:sp>
        <p:nvSpPr>
          <p:cNvPr id="1243" name=""/>
          <p:cNvSpPr txBox="1"/>
          <p:nvPr/>
        </p:nvSpPr>
        <p:spPr>
          <a:xfrm>
            <a:off x="6284160" y="2096640"/>
            <a:ext cx="26535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クラウド型業務管理システム</a:t>
            </a:r>
            <a:endParaRPr b="0" lang="en-US" sz="1580" strike="noStrike" u="none">
              <a:solidFill>
                <a:srgbClr val="000000"/>
              </a:solidFill>
              <a:effectLst/>
              <a:uFillTx/>
              <a:latin typeface="Times New Roman"/>
            </a:endParaRPr>
          </a:p>
        </p:txBody>
      </p:sp>
      <p:sp>
        <p:nvSpPr>
          <p:cNvPr id="1244" name=""/>
          <p:cNvSpPr txBox="1"/>
          <p:nvPr/>
        </p:nvSpPr>
        <p:spPr>
          <a:xfrm>
            <a:off x="8958240" y="2108160"/>
            <a:ext cx="604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 (ERP)</a:t>
            </a:r>
            <a:endParaRPr b="0" lang="en-US" sz="1580" strike="noStrike" u="none">
              <a:solidFill>
                <a:srgbClr val="000000"/>
              </a:solidFill>
              <a:effectLst/>
              <a:uFillTx/>
              <a:latin typeface="Times New Roman"/>
            </a:endParaRPr>
          </a:p>
        </p:txBody>
      </p:sp>
      <p:sp>
        <p:nvSpPr>
          <p:cNvPr id="1245" name=""/>
          <p:cNvSpPr txBox="1"/>
          <p:nvPr/>
        </p:nvSpPr>
        <p:spPr>
          <a:xfrm>
            <a:off x="5649120" y="2621880"/>
            <a:ext cx="4554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販売、在庫、購買、会計などの基幹業務を一元管理します。</a:t>
            </a:r>
            <a:endParaRPr b="0" lang="en-US" sz="1320" strike="noStrike" u="none">
              <a:solidFill>
                <a:srgbClr val="000000"/>
              </a:solidFill>
              <a:effectLst/>
              <a:uFillTx/>
              <a:latin typeface="Times New Roman"/>
            </a:endParaRPr>
          </a:p>
        </p:txBody>
      </p:sp>
      <p:sp>
        <p:nvSpPr>
          <p:cNvPr id="1246" name=""/>
          <p:cNvSpPr txBox="1"/>
          <p:nvPr/>
        </p:nvSpPr>
        <p:spPr>
          <a:xfrm>
            <a:off x="5649120" y="2955960"/>
            <a:ext cx="459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部署間のデータがリアルタイムで共有されるため、連携がス</a:t>
            </a:r>
            <a:endParaRPr b="0" lang="en-US" sz="1320" strike="noStrike" u="none">
              <a:solidFill>
                <a:srgbClr val="000000"/>
              </a:solidFill>
              <a:effectLst/>
              <a:uFillTx/>
              <a:latin typeface="Times New Roman"/>
            </a:endParaRPr>
          </a:p>
        </p:txBody>
      </p:sp>
      <p:pic>
        <p:nvPicPr>
          <p:cNvPr id="1247" name="" descr=""/>
          <p:cNvPicPr/>
          <p:nvPr/>
        </p:nvPicPr>
        <p:blipFill>
          <a:blip r:embed="rId5"/>
          <a:stretch/>
        </p:blipFill>
        <p:spPr>
          <a:xfrm>
            <a:off x="5782680" y="3643560"/>
            <a:ext cx="116640" cy="150120"/>
          </a:xfrm>
          <a:prstGeom prst="rect">
            <a:avLst/>
          </a:prstGeom>
          <a:noFill/>
          <a:ln w="0">
            <a:noFill/>
          </a:ln>
        </p:spPr>
      </p:pic>
      <p:sp>
        <p:nvSpPr>
          <p:cNvPr id="1248" name=""/>
          <p:cNvSpPr txBox="1"/>
          <p:nvPr/>
        </p:nvSpPr>
        <p:spPr>
          <a:xfrm>
            <a:off x="5649120" y="3189960"/>
            <a:ext cx="3560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ムーズになり、業務全体の効率が向上します。</a:t>
            </a:r>
            <a:endParaRPr b="0" lang="en-US" sz="1320" strike="noStrike" u="none">
              <a:solidFill>
                <a:srgbClr val="000000"/>
              </a:solidFill>
              <a:effectLst/>
              <a:uFillTx/>
              <a:latin typeface="Times New Roman"/>
            </a:endParaRPr>
          </a:p>
        </p:txBody>
      </p:sp>
      <p:sp>
        <p:nvSpPr>
          <p:cNvPr id="1249" name=""/>
          <p:cNvSpPr txBox="1"/>
          <p:nvPr/>
        </p:nvSpPr>
        <p:spPr>
          <a:xfrm>
            <a:off x="5966640" y="3641040"/>
            <a:ext cx="150120" cy="169560"/>
          </a:xfrm>
          <a:prstGeom prst="rect">
            <a:avLst/>
          </a:prstGeom>
          <a:noFill/>
          <a:ln w="0">
            <a:noFill/>
          </a:ln>
        </p:spPr>
        <p:txBody>
          <a:bodyPr wrap="none" lIns="0" rIns="0" tIns="0" bIns="0" anchor="t">
            <a:spAutoFit/>
          </a:bodyPr>
          <a:p>
            <a:r>
              <a:rPr b="0" lang="en-US" sz="1180" strike="noStrike" u="none">
                <a:solidFill>
                  <a:srgbClr val="1f2937"/>
                </a:solidFill>
                <a:effectLst/>
                <a:uFillTx/>
                <a:latin typeface="Arial"/>
                <a:ea typeface="Arial"/>
              </a:rPr>
              <a:t> </a:t>
            </a:r>
            <a:endParaRPr b="0" lang="en-US" sz="1180" strike="noStrike" u="none">
              <a:solidFill>
                <a:srgbClr val="000000"/>
              </a:solidFill>
              <a:effectLst/>
              <a:uFillTx/>
              <a:latin typeface="Times New Roman"/>
            </a:endParaRPr>
          </a:p>
        </p:txBody>
      </p:sp>
      <p:sp>
        <p:nvSpPr>
          <p:cNvPr id="1250" name=""/>
          <p:cNvSpPr txBox="1"/>
          <p:nvPr/>
        </p:nvSpPr>
        <p:spPr>
          <a:xfrm>
            <a:off x="6008400" y="3632400"/>
            <a:ext cx="4123800" cy="189360"/>
          </a:xfrm>
          <a:prstGeom prst="rect">
            <a:avLst/>
          </a:prstGeom>
          <a:noFill/>
          <a:ln w="0">
            <a:noFill/>
          </a:ln>
        </p:spPr>
        <p:txBody>
          <a:bodyPr wrap="none" lIns="0" rIns="0" tIns="0" bIns="0" anchor="t">
            <a:spAutoFit/>
          </a:bodyPr>
          <a:p>
            <a:r>
              <a:rPr b="0" lang="zh-CN" sz="1180" strike="noStrike" u="none">
                <a:solidFill>
                  <a:srgbClr val="1f2937"/>
                </a:solidFill>
                <a:effectLst/>
                <a:uFillTx/>
                <a:latin typeface="WenQuanYiZenHei"/>
                <a:ea typeface="WenQuanYiZenHei"/>
              </a:rPr>
              <a:t>ある製造業の中小企業では、クラウド型在庫管理システムの</a:t>
            </a:r>
            <a:endParaRPr b="0" lang="en-US" sz="1180" strike="noStrike" u="none">
              <a:solidFill>
                <a:srgbClr val="000000"/>
              </a:solidFill>
              <a:effectLst/>
              <a:uFillTx/>
              <a:latin typeface="Times New Roman"/>
            </a:endParaRPr>
          </a:p>
        </p:txBody>
      </p:sp>
      <p:sp>
        <p:nvSpPr>
          <p:cNvPr id="1251" name=""/>
          <p:cNvSpPr txBox="1"/>
          <p:nvPr/>
        </p:nvSpPr>
        <p:spPr>
          <a:xfrm>
            <a:off x="5782680" y="3866400"/>
            <a:ext cx="1983240" cy="189360"/>
          </a:xfrm>
          <a:prstGeom prst="rect">
            <a:avLst/>
          </a:prstGeom>
          <a:noFill/>
          <a:ln w="0">
            <a:noFill/>
          </a:ln>
        </p:spPr>
        <p:txBody>
          <a:bodyPr wrap="none" lIns="0" rIns="0" tIns="0" bIns="0" anchor="t">
            <a:spAutoFit/>
          </a:bodyPr>
          <a:p>
            <a:r>
              <a:rPr b="0" lang="zh-CN" sz="1180" strike="noStrike" u="none">
                <a:solidFill>
                  <a:srgbClr val="1f2937"/>
                </a:solidFill>
                <a:effectLst/>
                <a:uFillTx/>
                <a:latin typeface="WenQuanYiZenHei"/>
                <a:ea typeface="WenQuanYiZenHei"/>
              </a:rPr>
              <a:t>導入により、在庫管理ミスを</a:t>
            </a:r>
            <a:endParaRPr b="0" lang="en-US" sz="1180" strike="noStrike" u="none">
              <a:solidFill>
                <a:srgbClr val="000000"/>
              </a:solidFill>
              <a:effectLst/>
              <a:uFillTx/>
              <a:latin typeface="Times New Roman"/>
            </a:endParaRPr>
          </a:p>
        </p:txBody>
      </p:sp>
      <p:sp>
        <p:nvSpPr>
          <p:cNvPr id="1252" name=""/>
          <p:cNvSpPr txBox="1"/>
          <p:nvPr/>
        </p:nvSpPr>
        <p:spPr>
          <a:xfrm>
            <a:off x="7738200" y="3875040"/>
            <a:ext cx="302760" cy="169560"/>
          </a:xfrm>
          <a:prstGeom prst="rect">
            <a:avLst/>
          </a:prstGeom>
          <a:noFill/>
          <a:ln w="0">
            <a:noFill/>
          </a:ln>
        </p:spPr>
        <p:txBody>
          <a:bodyPr wrap="none" lIns="0" rIns="0" tIns="0" bIns="0" anchor="t">
            <a:spAutoFit/>
          </a:bodyPr>
          <a:p>
            <a:r>
              <a:rPr b="0" lang="en-US" sz="1180" strike="noStrike" u="none">
                <a:solidFill>
                  <a:srgbClr val="1f2937"/>
                </a:solidFill>
                <a:effectLst/>
                <a:uFillTx/>
                <a:latin typeface="Arial"/>
                <a:ea typeface="Arial"/>
              </a:rPr>
              <a:t>80%</a:t>
            </a:r>
            <a:endParaRPr b="0" lang="en-US" sz="1180" strike="noStrike" u="none">
              <a:solidFill>
                <a:srgbClr val="000000"/>
              </a:solidFill>
              <a:effectLst/>
              <a:uFillTx/>
              <a:latin typeface="Times New Roman"/>
            </a:endParaRPr>
          </a:p>
        </p:txBody>
      </p:sp>
      <p:sp>
        <p:nvSpPr>
          <p:cNvPr id="1253" name=""/>
          <p:cNvSpPr txBox="1"/>
          <p:nvPr/>
        </p:nvSpPr>
        <p:spPr>
          <a:xfrm>
            <a:off x="8039520" y="3866400"/>
            <a:ext cx="1836000" cy="189360"/>
          </a:xfrm>
          <a:prstGeom prst="rect">
            <a:avLst/>
          </a:prstGeom>
          <a:noFill/>
          <a:ln w="0">
            <a:noFill/>
          </a:ln>
        </p:spPr>
        <p:txBody>
          <a:bodyPr wrap="none" lIns="0" rIns="0" tIns="0" bIns="0" anchor="t">
            <a:spAutoFit/>
          </a:bodyPr>
          <a:p>
            <a:r>
              <a:rPr b="0" lang="zh-CN" sz="1180" strike="noStrike" u="none">
                <a:solidFill>
                  <a:srgbClr val="1f2937"/>
                </a:solidFill>
                <a:effectLst/>
                <a:uFillTx/>
                <a:latin typeface="WenQuanYiZenHei"/>
                <a:ea typeface="WenQuanYiZenHei"/>
              </a:rPr>
              <a:t>削減した事例があります。</a:t>
            </a:r>
            <a:endParaRPr b="0" lang="en-US" sz="1180" strike="noStrike" u="none">
              <a:solidFill>
                <a:srgbClr val="000000"/>
              </a:solidFill>
              <a:effectLst/>
              <a:uFillTx/>
              <a:latin typeface="Times New Roman"/>
            </a:endParaRPr>
          </a:p>
        </p:txBody>
      </p:sp>
      <p:sp>
        <p:nvSpPr>
          <p:cNvPr id="1254" name=""/>
          <p:cNvSpPr txBox="1"/>
          <p:nvPr/>
        </p:nvSpPr>
        <p:spPr>
          <a:xfrm>
            <a:off x="9844560" y="3875040"/>
            <a:ext cx="150120" cy="169560"/>
          </a:xfrm>
          <a:prstGeom prst="rect">
            <a:avLst/>
          </a:prstGeom>
          <a:noFill/>
          <a:ln w="0">
            <a:noFill/>
          </a:ln>
        </p:spPr>
        <p:txBody>
          <a:bodyPr wrap="none" lIns="0" rIns="0" tIns="0" bIns="0" anchor="t">
            <a:spAutoFit/>
          </a:bodyPr>
          <a:p>
            <a:r>
              <a:rPr b="0" lang="en-US" sz="1180" strike="noStrike" u="none">
                <a:solidFill>
                  <a:srgbClr val="1f2937"/>
                </a:solidFill>
                <a:effectLst/>
                <a:uFillTx/>
                <a:latin typeface="Arial"/>
                <a:ea typeface="Arial"/>
              </a:rPr>
              <a:t> </a:t>
            </a:r>
            <a:endParaRPr b="0" lang="en-US" sz="1180" strike="noStrike" u="none">
              <a:solidFill>
                <a:srgbClr val="000000"/>
              </a:solidFill>
              <a:effectLst/>
              <a:uFillTx/>
              <a:latin typeface="Times New Roman"/>
            </a:endParaRPr>
          </a:p>
        </p:txBody>
      </p:sp>
      <p:sp>
        <p:nvSpPr>
          <p:cNvPr id="1255" name=""/>
          <p:cNvSpPr txBox="1"/>
          <p:nvPr/>
        </p:nvSpPr>
        <p:spPr>
          <a:xfrm>
            <a:off x="9886320" y="3905280"/>
            <a:ext cx="116640" cy="131400"/>
          </a:xfrm>
          <a:prstGeom prst="rect">
            <a:avLst/>
          </a:prstGeom>
          <a:noFill/>
          <a:ln w="0">
            <a:noFill/>
          </a:ln>
        </p:spPr>
        <p:txBody>
          <a:bodyPr wrap="none" lIns="0" rIns="0" tIns="0" bIns="0" anchor="t">
            <a:spAutoFit/>
          </a:bodyPr>
          <a:p>
            <a:r>
              <a:rPr b="0" lang="en-US" sz="920" strike="noStrike" u="none">
                <a:solidFill>
                  <a:srgbClr val="4b5563"/>
                </a:solidFill>
                <a:effectLst/>
                <a:uFillTx/>
                <a:latin typeface="Arial"/>
                <a:ea typeface="Arial"/>
              </a:rPr>
              <a:t>(</a:t>
            </a:r>
            <a:endParaRPr b="0" lang="en-US" sz="920" strike="noStrike" u="none">
              <a:solidFill>
                <a:srgbClr val="000000"/>
              </a:solidFill>
              <a:effectLst/>
              <a:uFillTx/>
              <a:latin typeface="Times New Roman"/>
            </a:endParaRPr>
          </a:p>
        </p:txBody>
      </p:sp>
      <p:sp>
        <p:nvSpPr>
          <p:cNvPr id="1256" name=""/>
          <p:cNvSpPr txBox="1"/>
          <p:nvPr/>
        </p:nvSpPr>
        <p:spPr>
          <a:xfrm>
            <a:off x="9925200" y="3898440"/>
            <a:ext cx="11808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出</a:t>
            </a:r>
            <a:endParaRPr b="0" lang="en-US" sz="920" strike="noStrike" u="none">
              <a:solidFill>
                <a:srgbClr val="000000"/>
              </a:solidFill>
              <a:effectLst/>
              <a:uFillTx/>
              <a:latin typeface="Times New Roman"/>
            </a:endParaRPr>
          </a:p>
        </p:txBody>
      </p:sp>
      <p:sp>
        <p:nvSpPr>
          <p:cNvPr id="1257" name=""/>
          <p:cNvSpPr txBox="1"/>
          <p:nvPr/>
        </p:nvSpPr>
        <p:spPr>
          <a:xfrm>
            <a:off x="5782680" y="4132440"/>
            <a:ext cx="11808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典</a:t>
            </a:r>
            <a:endParaRPr b="0" lang="en-US" sz="920" strike="noStrike" u="none">
              <a:solidFill>
                <a:srgbClr val="000000"/>
              </a:solidFill>
              <a:effectLst/>
              <a:uFillTx/>
              <a:latin typeface="Times New Roman"/>
            </a:endParaRPr>
          </a:p>
        </p:txBody>
      </p:sp>
      <p:sp>
        <p:nvSpPr>
          <p:cNvPr id="1258" name=""/>
          <p:cNvSpPr txBox="1"/>
          <p:nvPr/>
        </p:nvSpPr>
        <p:spPr>
          <a:xfrm>
            <a:off x="5899680" y="4139280"/>
            <a:ext cx="116640" cy="131400"/>
          </a:xfrm>
          <a:prstGeom prst="rect">
            <a:avLst/>
          </a:prstGeom>
          <a:noFill/>
          <a:ln w="0">
            <a:noFill/>
          </a:ln>
        </p:spPr>
        <p:txBody>
          <a:bodyPr wrap="none" lIns="0" rIns="0" tIns="0" bIns="0" anchor="t">
            <a:spAutoFit/>
          </a:bodyPr>
          <a:p>
            <a:r>
              <a:rPr b="0" lang="en-US" sz="920" strike="noStrike" u="none">
                <a:solidFill>
                  <a:srgbClr val="4b5563"/>
                </a:solidFill>
                <a:effectLst/>
                <a:uFillTx/>
                <a:latin typeface="Arial"/>
                <a:ea typeface="Arial"/>
              </a:rPr>
              <a:t>: </a:t>
            </a:r>
            <a:endParaRPr b="0" lang="en-US" sz="920" strike="noStrike" u="none">
              <a:solidFill>
                <a:srgbClr val="000000"/>
              </a:solidFill>
              <a:effectLst/>
              <a:uFillTx/>
              <a:latin typeface="Times New Roman"/>
            </a:endParaRPr>
          </a:p>
        </p:txBody>
      </p:sp>
      <p:sp>
        <p:nvSpPr>
          <p:cNvPr id="1259" name=""/>
          <p:cNvSpPr txBox="1"/>
          <p:nvPr/>
        </p:nvSpPr>
        <p:spPr>
          <a:xfrm>
            <a:off x="5964840" y="4132440"/>
            <a:ext cx="117432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経済産業省「中小企業</a:t>
            </a:r>
            <a:endParaRPr b="0" lang="en-US" sz="920" strike="noStrike" u="none">
              <a:solidFill>
                <a:srgbClr val="000000"/>
              </a:solidFill>
              <a:effectLst/>
              <a:uFillTx/>
              <a:latin typeface="Times New Roman"/>
            </a:endParaRPr>
          </a:p>
        </p:txBody>
      </p:sp>
      <p:sp>
        <p:nvSpPr>
          <p:cNvPr id="1260" name=""/>
          <p:cNvSpPr txBox="1"/>
          <p:nvPr/>
        </p:nvSpPr>
        <p:spPr>
          <a:xfrm>
            <a:off x="7134840" y="4139280"/>
            <a:ext cx="116640" cy="131400"/>
          </a:xfrm>
          <a:prstGeom prst="rect">
            <a:avLst/>
          </a:prstGeom>
          <a:noFill/>
          <a:ln w="0">
            <a:noFill/>
          </a:ln>
        </p:spPr>
        <p:txBody>
          <a:bodyPr wrap="none" lIns="0" rIns="0" tIns="0" bIns="0" anchor="t">
            <a:spAutoFit/>
          </a:bodyPr>
          <a:p>
            <a:r>
              <a:rPr b="0" lang="en-US" sz="920" strike="noStrike" u="none">
                <a:solidFill>
                  <a:srgbClr val="4b5563"/>
                </a:solidFill>
                <a:effectLst/>
                <a:uFillTx/>
                <a:latin typeface="Arial"/>
                <a:ea typeface="Arial"/>
              </a:rPr>
              <a:t>IT</a:t>
            </a:r>
            <a:endParaRPr b="0" lang="en-US" sz="920" strike="noStrike" u="none">
              <a:solidFill>
                <a:srgbClr val="000000"/>
              </a:solidFill>
              <a:effectLst/>
              <a:uFillTx/>
              <a:latin typeface="Times New Roman"/>
            </a:endParaRPr>
          </a:p>
        </p:txBody>
      </p:sp>
      <p:sp>
        <p:nvSpPr>
          <p:cNvPr id="1261" name=""/>
          <p:cNvSpPr txBox="1"/>
          <p:nvPr/>
        </p:nvSpPr>
        <p:spPr>
          <a:xfrm>
            <a:off x="7238880" y="4132440"/>
            <a:ext cx="70488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化推進事例」</a:t>
            </a:r>
            <a:endParaRPr b="0" lang="en-US" sz="920" strike="noStrike" u="none">
              <a:solidFill>
                <a:srgbClr val="000000"/>
              </a:solidFill>
              <a:effectLst/>
              <a:uFillTx/>
              <a:latin typeface="Times New Roman"/>
            </a:endParaRPr>
          </a:p>
        </p:txBody>
      </p:sp>
      <p:pic>
        <p:nvPicPr>
          <p:cNvPr id="1262" name="" descr=""/>
          <p:cNvPicPr/>
          <p:nvPr/>
        </p:nvPicPr>
        <p:blipFill>
          <a:blip r:embed="rId6"/>
          <a:stretch/>
        </p:blipFill>
        <p:spPr>
          <a:xfrm>
            <a:off x="267480" y="4169880"/>
            <a:ext cx="225360" cy="200160"/>
          </a:xfrm>
          <a:prstGeom prst="rect">
            <a:avLst/>
          </a:prstGeom>
          <a:noFill/>
          <a:ln w="0">
            <a:noFill/>
          </a:ln>
        </p:spPr>
      </p:pic>
      <p:sp>
        <p:nvSpPr>
          <p:cNvPr id="1263" name=""/>
          <p:cNvSpPr txBox="1"/>
          <p:nvPr/>
        </p:nvSpPr>
        <p:spPr>
          <a:xfrm>
            <a:off x="7940880" y="4139280"/>
            <a:ext cx="116640" cy="131400"/>
          </a:xfrm>
          <a:prstGeom prst="rect">
            <a:avLst/>
          </a:prstGeom>
          <a:noFill/>
          <a:ln w="0">
            <a:noFill/>
          </a:ln>
        </p:spPr>
        <p:txBody>
          <a:bodyPr wrap="none" lIns="0" rIns="0" tIns="0" bIns="0" anchor="t">
            <a:spAutoFit/>
          </a:bodyPr>
          <a:p>
            <a:r>
              <a:rPr b="0" lang="en-US" sz="920" strike="noStrike" u="none">
                <a:solidFill>
                  <a:srgbClr val="4b5563"/>
                </a:solidFill>
                <a:effectLst/>
                <a:uFillTx/>
                <a:latin typeface="Arial"/>
                <a:ea typeface="Arial"/>
              </a:rPr>
              <a:t>)</a:t>
            </a:r>
            <a:endParaRPr b="0" lang="en-US" sz="920" strike="noStrike" u="none">
              <a:solidFill>
                <a:srgbClr val="000000"/>
              </a:solidFill>
              <a:effectLst/>
              <a:uFillTx/>
              <a:latin typeface="Times New Roman"/>
            </a:endParaRPr>
          </a:p>
        </p:txBody>
      </p:sp>
      <p:sp>
        <p:nvSpPr>
          <p:cNvPr id="1264" name=""/>
          <p:cNvSpPr/>
          <p:nvPr/>
        </p:nvSpPr>
        <p:spPr>
          <a:xfrm>
            <a:off x="284040" y="4545720"/>
            <a:ext cx="3267720" cy="969840"/>
          </a:xfrm>
          <a:custGeom>
            <a:avLst/>
            <a:gdLst/>
            <a:ahLst/>
            <a:rect l="0" t="0" r="r" b="b"/>
            <a:pathLst>
              <a:path w="9077" h="2694">
                <a:moveTo>
                  <a:pt x="0" y="2508"/>
                </a:moveTo>
                <a:lnTo>
                  <a:pt x="0" y="186"/>
                </a:lnTo>
                <a:cubicBezTo>
                  <a:pt x="0" y="174"/>
                  <a:pt x="1" y="162"/>
                  <a:pt x="2" y="150"/>
                </a:cubicBezTo>
                <a:cubicBezTo>
                  <a:pt x="4" y="138"/>
                  <a:pt x="7" y="126"/>
                  <a:pt x="10" y="115"/>
                </a:cubicBezTo>
                <a:cubicBezTo>
                  <a:pt x="14" y="104"/>
                  <a:pt x="18" y="93"/>
                  <a:pt x="23" y="83"/>
                </a:cubicBezTo>
                <a:cubicBezTo>
                  <a:pt x="28" y="73"/>
                  <a:pt x="34" y="63"/>
                  <a:pt x="41" y="55"/>
                </a:cubicBezTo>
                <a:cubicBezTo>
                  <a:pt x="47" y="46"/>
                  <a:pt x="54" y="38"/>
                  <a:pt x="62" y="32"/>
                </a:cubicBezTo>
                <a:cubicBezTo>
                  <a:pt x="69" y="25"/>
                  <a:pt x="77" y="19"/>
                  <a:pt x="86" y="15"/>
                </a:cubicBezTo>
                <a:cubicBezTo>
                  <a:pt x="94" y="10"/>
                  <a:pt x="103" y="6"/>
                  <a:pt x="112" y="4"/>
                </a:cubicBezTo>
                <a:cubicBezTo>
                  <a:pt x="121" y="2"/>
                  <a:pt x="130" y="0"/>
                  <a:pt x="139" y="0"/>
                </a:cubicBezTo>
                <a:lnTo>
                  <a:pt x="8891" y="0"/>
                </a:lnTo>
                <a:cubicBezTo>
                  <a:pt x="8904" y="0"/>
                  <a:pt x="8916" y="2"/>
                  <a:pt x="8928" y="4"/>
                </a:cubicBezTo>
                <a:cubicBezTo>
                  <a:pt x="8940" y="6"/>
                  <a:pt x="8951" y="10"/>
                  <a:pt x="8962" y="15"/>
                </a:cubicBezTo>
                <a:cubicBezTo>
                  <a:pt x="8974" y="19"/>
                  <a:pt x="8984" y="25"/>
                  <a:pt x="8995" y="32"/>
                </a:cubicBezTo>
                <a:cubicBezTo>
                  <a:pt x="9005" y="38"/>
                  <a:pt x="9014" y="46"/>
                  <a:pt x="9023" y="55"/>
                </a:cubicBezTo>
                <a:cubicBezTo>
                  <a:pt x="9031" y="63"/>
                  <a:pt x="9039" y="73"/>
                  <a:pt x="9046" y="83"/>
                </a:cubicBezTo>
                <a:cubicBezTo>
                  <a:pt x="9053" y="93"/>
                  <a:pt x="9058" y="104"/>
                  <a:pt x="9063" y="115"/>
                </a:cubicBezTo>
                <a:cubicBezTo>
                  <a:pt x="9068" y="126"/>
                  <a:pt x="9071" y="138"/>
                  <a:pt x="9073" y="150"/>
                </a:cubicBezTo>
                <a:cubicBezTo>
                  <a:pt x="9076" y="162"/>
                  <a:pt x="9077" y="174"/>
                  <a:pt x="9077" y="186"/>
                </a:cubicBezTo>
                <a:lnTo>
                  <a:pt x="9077" y="2508"/>
                </a:lnTo>
                <a:cubicBezTo>
                  <a:pt x="9077" y="2521"/>
                  <a:pt x="9076" y="2533"/>
                  <a:pt x="9073" y="2545"/>
                </a:cubicBezTo>
                <a:cubicBezTo>
                  <a:pt x="9071" y="2557"/>
                  <a:pt x="9068" y="2568"/>
                  <a:pt x="9063" y="2579"/>
                </a:cubicBezTo>
                <a:cubicBezTo>
                  <a:pt x="9058" y="2591"/>
                  <a:pt x="9053" y="2601"/>
                  <a:pt x="9046" y="2612"/>
                </a:cubicBezTo>
                <a:cubicBezTo>
                  <a:pt x="9039" y="2622"/>
                  <a:pt x="9031" y="2631"/>
                  <a:pt x="9023" y="2640"/>
                </a:cubicBezTo>
                <a:cubicBezTo>
                  <a:pt x="9014" y="2648"/>
                  <a:pt x="9005" y="2656"/>
                  <a:pt x="8995" y="2663"/>
                </a:cubicBezTo>
                <a:cubicBezTo>
                  <a:pt x="8984" y="2670"/>
                  <a:pt x="8974" y="2675"/>
                  <a:pt x="8962" y="2680"/>
                </a:cubicBezTo>
                <a:cubicBezTo>
                  <a:pt x="8951" y="2685"/>
                  <a:pt x="8940" y="2688"/>
                  <a:pt x="8928" y="2691"/>
                </a:cubicBezTo>
                <a:cubicBezTo>
                  <a:pt x="8916" y="2693"/>
                  <a:pt x="8904" y="2694"/>
                  <a:pt x="8891" y="2694"/>
                </a:cubicBezTo>
                <a:lnTo>
                  <a:pt x="139" y="2694"/>
                </a:lnTo>
                <a:cubicBezTo>
                  <a:pt x="130" y="2694"/>
                  <a:pt x="121" y="2693"/>
                  <a:pt x="112" y="2691"/>
                </a:cubicBezTo>
                <a:cubicBezTo>
                  <a:pt x="103" y="2688"/>
                  <a:pt x="94" y="2685"/>
                  <a:pt x="86" y="2680"/>
                </a:cubicBezTo>
                <a:cubicBezTo>
                  <a:pt x="77" y="2675"/>
                  <a:pt x="69" y="2670"/>
                  <a:pt x="62" y="2663"/>
                </a:cubicBezTo>
                <a:cubicBezTo>
                  <a:pt x="54" y="2656"/>
                  <a:pt x="47" y="2648"/>
                  <a:pt x="41" y="2640"/>
                </a:cubicBezTo>
                <a:cubicBezTo>
                  <a:pt x="34" y="2631"/>
                  <a:pt x="28" y="2622"/>
                  <a:pt x="23" y="2612"/>
                </a:cubicBezTo>
                <a:cubicBezTo>
                  <a:pt x="18" y="2601"/>
                  <a:pt x="14" y="2591"/>
                  <a:pt x="10" y="2579"/>
                </a:cubicBezTo>
                <a:cubicBezTo>
                  <a:pt x="7" y="2568"/>
                  <a:pt x="4" y="2557"/>
                  <a:pt x="2" y="2545"/>
                </a:cubicBezTo>
                <a:cubicBezTo>
                  <a:pt x="1" y="2533"/>
                  <a:pt x="0" y="2521"/>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65" name=""/>
          <p:cNvSpPr/>
          <p:nvPr/>
        </p:nvSpPr>
        <p:spPr>
          <a:xfrm>
            <a:off x="267120" y="4545720"/>
            <a:ext cx="67320" cy="969840"/>
          </a:xfrm>
          <a:custGeom>
            <a:avLst/>
            <a:gdLst/>
            <a:ahLst/>
            <a:rect l="0" t="0" r="r" b="b"/>
            <a:pathLst>
              <a:path w="187" h="2694">
                <a:moveTo>
                  <a:pt x="0" y="0"/>
                </a:moveTo>
                <a:lnTo>
                  <a:pt x="187" y="0"/>
                </a:lnTo>
                <a:lnTo>
                  <a:pt x="187" y="2694"/>
                </a:lnTo>
                <a:lnTo>
                  <a:pt x="0" y="2694"/>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266" name="" descr=""/>
          <p:cNvPicPr/>
          <p:nvPr/>
        </p:nvPicPr>
        <p:blipFill>
          <a:blip r:embed="rId7"/>
          <a:stretch/>
        </p:blipFill>
        <p:spPr>
          <a:xfrm>
            <a:off x="434520" y="4663080"/>
            <a:ext cx="200160" cy="200160"/>
          </a:xfrm>
          <a:prstGeom prst="rect">
            <a:avLst/>
          </a:prstGeom>
          <a:noFill/>
          <a:ln w="0">
            <a:noFill/>
          </a:ln>
        </p:spPr>
      </p:pic>
      <p:sp>
        <p:nvSpPr>
          <p:cNvPr id="1267" name=""/>
          <p:cNvSpPr txBox="1"/>
          <p:nvPr/>
        </p:nvSpPr>
        <p:spPr>
          <a:xfrm>
            <a:off x="559800" y="4152240"/>
            <a:ext cx="2658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中小企業にとってのメリット</a:t>
            </a:r>
            <a:endParaRPr b="0" lang="en-US" sz="1580" strike="noStrike" u="none">
              <a:solidFill>
                <a:srgbClr val="000000"/>
              </a:solidFill>
              <a:effectLst/>
              <a:uFillTx/>
              <a:latin typeface="Times New Roman"/>
            </a:endParaRPr>
          </a:p>
        </p:txBody>
      </p:sp>
      <p:sp>
        <p:nvSpPr>
          <p:cNvPr id="1268" name=""/>
          <p:cNvSpPr txBox="1"/>
          <p:nvPr/>
        </p:nvSpPr>
        <p:spPr>
          <a:xfrm>
            <a:off x="735480" y="4660920"/>
            <a:ext cx="8506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コスト削減</a:t>
            </a:r>
            <a:endParaRPr b="0" lang="en-US" sz="1320" strike="noStrike" u="none">
              <a:solidFill>
                <a:srgbClr val="000000"/>
              </a:solidFill>
              <a:effectLst/>
              <a:uFillTx/>
              <a:latin typeface="Times New Roman"/>
            </a:endParaRPr>
          </a:p>
        </p:txBody>
      </p:sp>
      <p:sp>
        <p:nvSpPr>
          <p:cNvPr id="1269" name=""/>
          <p:cNvSpPr txBox="1"/>
          <p:nvPr/>
        </p:nvSpPr>
        <p:spPr>
          <a:xfrm>
            <a:off x="434520" y="4961880"/>
            <a:ext cx="3034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高額な初期投資が不要で、月額料金で利</a:t>
            </a:r>
            <a:endParaRPr b="0" lang="en-US" sz="1320" strike="noStrike" u="none">
              <a:solidFill>
                <a:srgbClr val="000000"/>
              </a:solidFill>
              <a:effectLst/>
              <a:uFillTx/>
              <a:latin typeface="Times New Roman"/>
            </a:endParaRPr>
          </a:p>
        </p:txBody>
      </p:sp>
      <p:sp>
        <p:nvSpPr>
          <p:cNvPr id="1270" name=""/>
          <p:cNvSpPr/>
          <p:nvPr/>
        </p:nvSpPr>
        <p:spPr>
          <a:xfrm>
            <a:off x="3768840" y="4545720"/>
            <a:ext cx="3175920" cy="1203840"/>
          </a:xfrm>
          <a:custGeom>
            <a:avLst/>
            <a:gdLst/>
            <a:ahLst/>
            <a:rect l="0" t="0" r="r" b="b"/>
            <a:pathLst>
              <a:path w="8822" h="3344">
                <a:moveTo>
                  <a:pt x="0" y="3158"/>
                </a:moveTo>
                <a:lnTo>
                  <a:pt x="0" y="186"/>
                </a:lnTo>
                <a:cubicBezTo>
                  <a:pt x="0" y="174"/>
                  <a:pt x="0" y="162"/>
                  <a:pt x="2" y="150"/>
                </a:cubicBezTo>
                <a:cubicBezTo>
                  <a:pt x="4" y="138"/>
                  <a:pt x="7" y="126"/>
                  <a:pt x="10" y="115"/>
                </a:cubicBezTo>
                <a:cubicBezTo>
                  <a:pt x="14" y="104"/>
                  <a:pt x="18" y="93"/>
                  <a:pt x="23" y="83"/>
                </a:cubicBezTo>
                <a:cubicBezTo>
                  <a:pt x="28" y="73"/>
                  <a:pt x="34" y="63"/>
                  <a:pt x="40" y="55"/>
                </a:cubicBezTo>
                <a:cubicBezTo>
                  <a:pt x="47" y="46"/>
                  <a:pt x="54" y="38"/>
                  <a:pt x="61" y="32"/>
                </a:cubicBezTo>
                <a:cubicBezTo>
                  <a:pt x="69" y="25"/>
                  <a:pt x="77" y="19"/>
                  <a:pt x="86" y="15"/>
                </a:cubicBezTo>
                <a:cubicBezTo>
                  <a:pt x="94" y="10"/>
                  <a:pt x="103" y="6"/>
                  <a:pt x="112" y="4"/>
                </a:cubicBezTo>
                <a:cubicBezTo>
                  <a:pt x="121" y="2"/>
                  <a:pt x="130" y="0"/>
                  <a:pt x="139" y="0"/>
                </a:cubicBezTo>
                <a:lnTo>
                  <a:pt x="8636" y="0"/>
                </a:lnTo>
                <a:cubicBezTo>
                  <a:pt x="8648" y="0"/>
                  <a:pt x="8660" y="2"/>
                  <a:pt x="8672" y="4"/>
                </a:cubicBezTo>
                <a:cubicBezTo>
                  <a:pt x="8684" y="6"/>
                  <a:pt x="8696" y="10"/>
                  <a:pt x="8707" y="15"/>
                </a:cubicBezTo>
                <a:cubicBezTo>
                  <a:pt x="8718" y="19"/>
                  <a:pt x="8729" y="25"/>
                  <a:pt x="8739" y="32"/>
                </a:cubicBezTo>
                <a:cubicBezTo>
                  <a:pt x="8749" y="38"/>
                  <a:pt x="8759" y="46"/>
                  <a:pt x="8767" y="55"/>
                </a:cubicBezTo>
                <a:cubicBezTo>
                  <a:pt x="8776" y="63"/>
                  <a:pt x="8783" y="73"/>
                  <a:pt x="8790" y="83"/>
                </a:cubicBezTo>
                <a:cubicBezTo>
                  <a:pt x="8797" y="93"/>
                  <a:pt x="8803" y="104"/>
                  <a:pt x="8807" y="115"/>
                </a:cubicBezTo>
                <a:cubicBezTo>
                  <a:pt x="8812" y="126"/>
                  <a:pt x="8816" y="138"/>
                  <a:pt x="8818" y="150"/>
                </a:cubicBezTo>
                <a:cubicBezTo>
                  <a:pt x="8820" y="162"/>
                  <a:pt x="8822" y="174"/>
                  <a:pt x="8822" y="186"/>
                </a:cubicBezTo>
                <a:lnTo>
                  <a:pt x="8822" y="3158"/>
                </a:lnTo>
                <a:cubicBezTo>
                  <a:pt x="8822" y="3171"/>
                  <a:pt x="8820" y="3183"/>
                  <a:pt x="8818" y="3195"/>
                </a:cubicBezTo>
                <a:cubicBezTo>
                  <a:pt x="8816" y="3207"/>
                  <a:pt x="8812" y="3218"/>
                  <a:pt x="8807" y="3229"/>
                </a:cubicBezTo>
                <a:cubicBezTo>
                  <a:pt x="8803" y="3241"/>
                  <a:pt x="8797" y="3251"/>
                  <a:pt x="8790" y="3262"/>
                </a:cubicBezTo>
                <a:cubicBezTo>
                  <a:pt x="8783" y="3272"/>
                  <a:pt x="8776" y="3281"/>
                  <a:pt x="8767" y="3290"/>
                </a:cubicBezTo>
                <a:cubicBezTo>
                  <a:pt x="8759" y="3298"/>
                  <a:pt x="8749" y="3306"/>
                  <a:pt x="8739" y="3313"/>
                </a:cubicBezTo>
                <a:cubicBezTo>
                  <a:pt x="8729" y="3320"/>
                  <a:pt x="8718" y="3325"/>
                  <a:pt x="8707" y="3330"/>
                </a:cubicBezTo>
                <a:cubicBezTo>
                  <a:pt x="8696" y="3335"/>
                  <a:pt x="8684" y="3338"/>
                  <a:pt x="8672" y="3341"/>
                </a:cubicBezTo>
                <a:cubicBezTo>
                  <a:pt x="8660" y="3343"/>
                  <a:pt x="8648" y="3344"/>
                  <a:pt x="8636" y="3344"/>
                </a:cubicBezTo>
                <a:lnTo>
                  <a:pt x="139" y="3344"/>
                </a:lnTo>
                <a:cubicBezTo>
                  <a:pt x="130" y="3344"/>
                  <a:pt x="121" y="3343"/>
                  <a:pt x="112" y="3341"/>
                </a:cubicBezTo>
                <a:cubicBezTo>
                  <a:pt x="103" y="3338"/>
                  <a:pt x="94" y="3335"/>
                  <a:pt x="86" y="3330"/>
                </a:cubicBezTo>
                <a:cubicBezTo>
                  <a:pt x="77" y="3325"/>
                  <a:pt x="69" y="3320"/>
                  <a:pt x="61" y="3313"/>
                </a:cubicBezTo>
                <a:cubicBezTo>
                  <a:pt x="54" y="3306"/>
                  <a:pt x="47" y="3298"/>
                  <a:pt x="40" y="3290"/>
                </a:cubicBezTo>
                <a:cubicBezTo>
                  <a:pt x="34" y="3281"/>
                  <a:pt x="28" y="3272"/>
                  <a:pt x="23" y="3262"/>
                </a:cubicBezTo>
                <a:cubicBezTo>
                  <a:pt x="18" y="3251"/>
                  <a:pt x="14" y="3241"/>
                  <a:pt x="10" y="3229"/>
                </a:cubicBezTo>
                <a:cubicBezTo>
                  <a:pt x="7" y="3218"/>
                  <a:pt x="4" y="3207"/>
                  <a:pt x="2" y="3195"/>
                </a:cubicBezTo>
                <a:cubicBezTo>
                  <a:pt x="0" y="3183"/>
                  <a:pt x="0" y="3171"/>
                  <a:pt x="0" y="31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71" name=""/>
          <p:cNvSpPr/>
          <p:nvPr/>
        </p:nvSpPr>
        <p:spPr>
          <a:xfrm>
            <a:off x="3751920" y="4545720"/>
            <a:ext cx="67320" cy="1203840"/>
          </a:xfrm>
          <a:custGeom>
            <a:avLst/>
            <a:gdLst/>
            <a:ahLst/>
            <a:rect l="0" t="0" r="r" b="b"/>
            <a:pathLst>
              <a:path w="187" h="3344">
                <a:moveTo>
                  <a:pt x="0" y="0"/>
                </a:moveTo>
                <a:lnTo>
                  <a:pt x="187" y="0"/>
                </a:lnTo>
                <a:lnTo>
                  <a:pt x="187" y="3344"/>
                </a:lnTo>
                <a:lnTo>
                  <a:pt x="0" y="3344"/>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272" name="" descr=""/>
          <p:cNvPicPr/>
          <p:nvPr/>
        </p:nvPicPr>
        <p:blipFill>
          <a:blip r:embed="rId8"/>
          <a:stretch/>
        </p:blipFill>
        <p:spPr>
          <a:xfrm>
            <a:off x="3919320" y="4663080"/>
            <a:ext cx="250200" cy="200160"/>
          </a:xfrm>
          <a:prstGeom prst="rect">
            <a:avLst/>
          </a:prstGeom>
          <a:noFill/>
          <a:ln w="0">
            <a:noFill/>
          </a:ln>
        </p:spPr>
      </p:pic>
      <p:sp>
        <p:nvSpPr>
          <p:cNvPr id="1273" name=""/>
          <p:cNvSpPr txBox="1"/>
          <p:nvPr/>
        </p:nvSpPr>
        <p:spPr>
          <a:xfrm>
            <a:off x="434520" y="5195520"/>
            <a:ext cx="3073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用できるため、コストを抑えられます。</a:t>
            </a:r>
            <a:endParaRPr b="0" lang="en-US" sz="1320" strike="noStrike" u="none">
              <a:solidFill>
                <a:srgbClr val="000000"/>
              </a:solidFill>
              <a:effectLst/>
              <a:uFillTx/>
              <a:latin typeface="Times New Roman"/>
            </a:endParaRPr>
          </a:p>
        </p:txBody>
      </p:sp>
      <p:sp>
        <p:nvSpPr>
          <p:cNvPr id="1274" name=""/>
          <p:cNvSpPr txBox="1"/>
          <p:nvPr/>
        </p:nvSpPr>
        <p:spPr>
          <a:xfrm>
            <a:off x="4272840" y="4660920"/>
            <a:ext cx="10144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柔軟な働き方</a:t>
            </a:r>
            <a:endParaRPr b="0" lang="en-US" sz="1320" strike="noStrike" u="none">
              <a:solidFill>
                <a:srgbClr val="000000"/>
              </a:solidFill>
              <a:effectLst/>
              <a:uFillTx/>
              <a:latin typeface="Times New Roman"/>
            </a:endParaRPr>
          </a:p>
        </p:txBody>
      </p:sp>
      <p:sp>
        <p:nvSpPr>
          <p:cNvPr id="1275" name=""/>
          <p:cNvSpPr txBox="1"/>
          <p:nvPr/>
        </p:nvSpPr>
        <p:spPr>
          <a:xfrm>
            <a:off x="3922200" y="4961880"/>
            <a:ext cx="3077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インターネット環境があればどこからで</a:t>
            </a:r>
            <a:endParaRPr b="0" lang="en-US" sz="1320" strike="noStrike" u="none">
              <a:solidFill>
                <a:srgbClr val="000000"/>
              </a:solidFill>
              <a:effectLst/>
              <a:uFillTx/>
              <a:latin typeface="Times New Roman"/>
            </a:endParaRPr>
          </a:p>
        </p:txBody>
      </p:sp>
      <p:sp>
        <p:nvSpPr>
          <p:cNvPr id="1276" name=""/>
          <p:cNvSpPr txBox="1"/>
          <p:nvPr/>
        </p:nvSpPr>
        <p:spPr>
          <a:xfrm>
            <a:off x="3922200" y="5195520"/>
            <a:ext cx="3077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もアクセスできるため、テレワークの導</a:t>
            </a:r>
            <a:endParaRPr b="0" lang="en-US" sz="1320" strike="noStrike" u="none">
              <a:solidFill>
                <a:srgbClr val="000000"/>
              </a:solidFill>
              <a:effectLst/>
              <a:uFillTx/>
              <a:latin typeface="Times New Roman"/>
            </a:endParaRPr>
          </a:p>
        </p:txBody>
      </p:sp>
      <p:sp>
        <p:nvSpPr>
          <p:cNvPr id="1277" name=""/>
          <p:cNvSpPr/>
          <p:nvPr/>
        </p:nvSpPr>
        <p:spPr>
          <a:xfrm>
            <a:off x="7161480" y="4545720"/>
            <a:ext cx="3267720" cy="1203840"/>
          </a:xfrm>
          <a:custGeom>
            <a:avLst/>
            <a:gdLst/>
            <a:ahLst/>
            <a:rect l="0" t="0" r="r" b="b"/>
            <a:pathLst>
              <a:path w="9077" h="3344">
                <a:moveTo>
                  <a:pt x="0" y="3158"/>
                </a:moveTo>
                <a:lnTo>
                  <a:pt x="0" y="186"/>
                </a:lnTo>
                <a:cubicBezTo>
                  <a:pt x="0" y="174"/>
                  <a:pt x="1" y="162"/>
                  <a:pt x="3" y="150"/>
                </a:cubicBezTo>
                <a:cubicBezTo>
                  <a:pt x="5" y="138"/>
                  <a:pt x="7" y="126"/>
                  <a:pt x="11" y="115"/>
                </a:cubicBezTo>
                <a:cubicBezTo>
                  <a:pt x="14" y="104"/>
                  <a:pt x="18" y="93"/>
                  <a:pt x="24" y="83"/>
                </a:cubicBezTo>
                <a:cubicBezTo>
                  <a:pt x="29" y="73"/>
                  <a:pt x="34" y="63"/>
                  <a:pt x="41" y="55"/>
                </a:cubicBezTo>
                <a:cubicBezTo>
                  <a:pt x="47" y="46"/>
                  <a:pt x="54" y="38"/>
                  <a:pt x="62" y="32"/>
                </a:cubicBezTo>
                <a:cubicBezTo>
                  <a:pt x="70" y="25"/>
                  <a:pt x="78" y="19"/>
                  <a:pt x="86" y="15"/>
                </a:cubicBezTo>
                <a:cubicBezTo>
                  <a:pt x="95" y="10"/>
                  <a:pt x="103" y="6"/>
                  <a:pt x="112" y="4"/>
                </a:cubicBezTo>
                <a:cubicBezTo>
                  <a:pt x="121" y="2"/>
                  <a:pt x="130" y="0"/>
                  <a:pt x="139" y="0"/>
                </a:cubicBezTo>
                <a:lnTo>
                  <a:pt x="8892" y="0"/>
                </a:lnTo>
                <a:cubicBezTo>
                  <a:pt x="8904" y="0"/>
                  <a:pt x="8916" y="2"/>
                  <a:pt x="8928" y="4"/>
                </a:cubicBezTo>
                <a:cubicBezTo>
                  <a:pt x="8940" y="6"/>
                  <a:pt x="8951" y="10"/>
                  <a:pt x="8963" y="15"/>
                </a:cubicBezTo>
                <a:cubicBezTo>
                  <a:pt x="8974" y="19"/>
                  <a:pt x="8985" y="25"/>
                  <a:pt x="8995" y="32"/>
                </a:cubicBezTo>
                <a:cubicBezTo>
                  <a:pt x="9005" y="38"/>
                  <a:pt x="9014" y="46"/>
                  <a:pt x="9023" y="55"/>
                </a:cubicBezTo>
                <a:cubicBezTo>
                  <a:pt x="9032" y="63"/>
                  <a:pt x="9039" y="73"/>
                  <a:pt x="9046" y="83"/>
                </a:cubicBezTo>
                <a:cubicBezTo>
                  <a:pt x="9053" y="93"/>
                  <a:pt x="9059" y="104"/>
                  <a:pt x="9063" y="115"/>
                </a:cubicBezTo>
                <a:cubicBezTo>
                  <a:pt x="9068" y="126"/>
                  <a:pt x="9071" y="138"/>
                  <a:pt x="9074" y="150"/>
                </a:cubicBezTo>
                <a:cubicBezTo>
                  <a:pt x="9076" y="162"/>
                  <a:pt x="9077" y="174"/>
                  <a:pt x="9077" y="186"/>
                </a:cubicBezTo>
                <a:lnTo>
                  <a:pt x="9077" y="3158"/>
                </a:lnTo>
                <a:cubicBezTo>
                  <a:pt x="9077" y="3171"/>
                  <a:pt x="9076" y="3183"/>
                  <a:pt x="9074" y="3195"/>
                </a:cubicBezTo>
                <a:cubicBezTo>
                  <a:pt x="9071" y="3207"/>
                  <a:pt x="9068" y="3218"/>
                  <a:pt x="9063" y="3229"/>
                </a:cubicBezTo>
                <a:cubicBezTo>
                  <a:pt x="9059" y="3241"/>
                  <a:pt x="9053" y="3251"/>
                  <a:pt x="9046" y="3262"/>
                </a:cubicBezTo>
                <a:cubicBezTo>
                  <a:pt x="9039" y="3272"/>
                  <a:pt x="9032" y="3281"/>
                  <a:pt x="9023" y="3290"/>
                </a:cubicBezTo>
                <a:cubicBezTo>
                  <a:pt x="9014" y="3298"/>
                  <a:pt x="9005" y="3306"/>
                  <a:pt x="8995" y="3313"/>
                </a:cubicBezTo>
                <a:cubicBezTo>
                  <a:pt x="8985" y="3320"/>
                  <a:pt x="8974" y="3325"/>
                  <a:pt x="8963" y="3330"/>
                </a:cubicBezTo>
                <a:cubicBezTo>
                  <a:pt x="8951" y="3335"/>
                  <a:pt x="8940" y="3338"/>
                  <a:pt x="8928" y="3341"/>
                </a:cubicBezTo>
                <a:cubicBezTo>
                  <a:pt x="8916" y="3343"/>
                  <a:pt x="8904" y="3344"/>
                  <a:pt x="8892" y="3344"/>
                </a:cubicBezTo>
                <a:lnTo>
                  <a:pt x="139" y="3344"/>
                </a:lnTo>
                <a:cubicBezTo>
                  <a:pt x="130" y="3344"/>
                  <a:pt x="121" y="3343"/>
                  <a:pt x="112" y="3341"/>
                </a:cubicBezTo>
                <a:cubicBezTo>
                  <a:pt x="103" y="3338"/>
                  <a:pt x="95" y="3335"/>
                  <a:pt x="86" y="3330"/>
                </a:cubicBezTo>
                <a:cubicBezTo>
                  <a:pt x="78" y="3325"/>
                  <a:pt x="70" y="3320"/>
                  <a:pt x="62" y="3313"/>
                </a:cubicBezTo>
                <a:cubicBezTo>
                  <a:pt x="54" y="3306"/>
                  <a:pt x="47" y="3298"/>
                  <a:pt x="41" y="3290"/>
                </a:cubicBezTo>
                <a:cubicBezTo>
                  <a:pt x="34" y="3281"/>
                  <a:pt x="29" y="3272"/>
                  <a:pt x="24" y="3262"/>
                </a:cubicBezTo>
                <a:cubicBezTo>
                  <a:pt x="18" y="3251"/>
                  <a:pt x="14" y="3241"/>
                  <a:pt x="11" y="3229"/>
                </a:cubicBezTo>
                <a:cubicBezTo>
                  <a:pt x="7" y="3218"/>
                  <a:pt x="5" y="3207"/>
                  <a:pt x="3" y="3195"/>
                </a:cubicBezTo>
                <a:cubicBezTo>
                  <a:pt x="1" y="3183"/>
                  <a:pt x="0" y="3171"/>
                  <a:pt x="0" y="31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78" name=""/>
          <p:cNvSpPr/>
          <p:nvPr/>
        </p:nvSpPr>
        <p:spPr>
          <a:xfrm>
            <a:off x="7144920" y="4545720"/>
            <a:ext cx="66960" cy="1203840"/>
          </a:xfrm>
          <a:custGeom>
            <a:avLst/>
            <a:gdLst/>
            <a:ahLst/>
            <a:rect l="0" t="0" r="r" b="b"/>
            <a:pathLst>
              <a:path w="186" h="3344">
                <a:moveTo>
                  <a:pt x="0" y="0"/>
                </a:moveTo>
                <a:lnTo>
                  <a:pt x="186" y="0"/>
                </a:lnTo>
                <a:lnTo>
                  <a:pt x="186" y="3344"/>
                </a:lnTo>
                <a:lnTo>
                  <a:pt x="0" y="3344"/>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279" name="" descr=""/>
          <p:cNvPicPr/>
          <p:nvPr/>
        </p:nvPicPr>
        <p:blipFill>
          <a:blip r:embed="rId9"/>
          <a:stretch/>
        </p:blipFill>
        <p:spPr>
          <a:xfrm>
            <a:off x="7311960" y="4663080"/>
            <a:ext cx="200160" cy="200160"/>
          </a:xfrm>
          <a:prstGeom prst="rect">
            <a:avLst/>
          </a:prstGeom>
          <a:noFill/>
          <a:ln w="0">
            <a:noFill/>
          </a:ln>
        </p:spPr>
      </p:pic>
      <p:sp>
        <p:nvSpPr>
          <p:cNvPr id="1280" name=""/>
          <p:cNvSpPr txBox="1"/>
          <p:nvPr/>
        </p:nvSpPr>
        <p:spPr>
          <a:xfrm>
            <a:off x="3922200" y="5429520"/>
            <a:ext cx="1700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入が容易になります。</a:t>
            </a:r>
            <a:endParaRPr b="0" lang="en-US" sz="1320" strike="noStrike" u="none">
              <a:solidFill>
                <a:srgbClr val="000000"/>
              </a:solidFill>
              <a:effectLst/>
              <a:uFillTx/>
              <a:latin typeface="Times New Roman"/>
            </a:endParaRPr>
          </a:p>
        </p:txBody>
      </p:sp>
      <p:sp>
        <p:nvSpPr>
          <p:cNvPr id="1281" name=""/>
          <p:cNvSpPr txBox="1"/>
          <p:nvPr/>
        </p:nvSpPr>
        <p:spPr>
          <a:xfrm>
            <a:off x="7610040" y="4660920"/>
            <a:ext cx="11782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運用負荷の軽減</a:t>
            </a:r>
            <a:endParaRPr b="0" lang="en-US" sz="1320" strike="noStrike" u="none">
              <a:solidFill>
                <a:srgbClr val="000000"/>
              </a:solidFill>
              <a:effectLst/>
              <a:uFillTx/>
              <a:latin typeface="Times New Roman"/>
            </a:endParaRPr>
          </a:p>
        </p:txBody>
      </p:sp>
      <p:sp>
        <p:nvSpPr>
          <p:cNvPr id="1282" name=""/>
          <p:cNvSpPr txBox="1"/>
          <p:nvPr/>
        </p:nvSpPr>
        <p:spPr>
          <a:xfrm>
            <a:off x="7309080" y="4961880"/>
            <a:ext cx="3073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システムの保守やアップデートはサービ</a:t>
            </a:r>
            <a:endParaRPr b="0" lang="en-US" sz="1320" strike="noStrike" u="none">
              <a:solidFill>
                <a:srgbClr val="000000"/>
              </a:solidFill>
              <a:effectLst/>
              <a:uFillTx/>
              <a:latin typeface="Times New Roman"/>
            </a:endParaRPr>
          </a:p>
        </p:txBody>
      </p:sp>
      <p:sp>
        <p:nvSpPr>
          <p:cNvPr id="1283" name=""/>
          <p:cNvSpPr txBox="1"/>
          <p:nvPr/>
        </p:nvSpPr>
        <p:spPr>
          <a:xfrm>
            <a:off x="7309080" y="5195520"/>
            <a:ext cx="3045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ス提供者が行うため、専門知識を持つ人</a:t>
            </a:r>
            <a:endParaRPr b="0" lang="en-US" sz="1320" strike="noStrike" u="none">
              <a:solidFill>
                <a:srgbClr val="000000"/>
              </a:solidFill>
              <a:effectLst/>
              <a:uFillTx/>
              <a:latin typeface="Times New Roman"/>
            </a:endParaRPr>
          </a:p>
        </p:txBody>
      </p:sp>
      <p:sp>
        <p:nvSpPr>
          <p:cNvPr id="1284" name=""/>
          <p:cNvSpPr txBox="1"/>
          <p:nvPr/>
        </p:nvSpPr>
        <p:spPr>
          <a:xfrm>
            <a:off x="7309080" y="5429520"/>
            <a:ext cx="3065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材がいなくても安心して利用できます。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5" name="" descr=""/>
          <p:cNvPicPr/>
          <p:nvPr/>
        </p:nvPicPr>
        <p:blipFill>
          <a:blip r:embed="rId1"/>
          <a:stretch/>
        </p:blipFill>
        <p:spPr>
          <a:xfrm>
            <a:off x="0" y="0"/>
            <a:ext cx="10696320" cy="6944040"/>
          </a:xfrm>
          <a:prstGeom prst="rect">
            <a:avLst/>
          </a:prstGeom>
          <a:noFill/>
          <a:ln w="0">
            <a:noFill/>
          </a:ln>
        </p:spPr>
      </p:pic>
      <p:pic>
        <p:nvPicPr>
          <p:cNvPr id="1286" name="" descr=""/>
          <p:cNvPicPr/>
          <p:nvPr/>
        </p:nvPicPr>
        <p:blipFill>
          <a:blip r:embed="rId2"/>
          <a:stretch/>
        </p:blipFill>
        <p:spPr>
          <a:xfrm>
            <a:off x="267480" y="267480"/>
            <a:ext cx="10161360" cy="601200"/>
          </a:xfrm>
          <a:prstGeom prst="rect">
            <a:avLst/>
          </a:prstGeom>
          <a:noFill/>
          <a:ln w="0">
            <a:noFill/>
          </a:ln>
        </p:spPr>
      </p:pic>
      <p:sp>
        <p:nvSpPr>
          <p:cNvPr id="1287" name=""/>
          <p:cNvSpPr/>
          <p:nvPr/>
        </p:nvSpPr>
        <p:spPr>
          <a:xfrm>
            <a:off x="267120" y="3969360"/>
            <a:ext cx="10162080" cy="2707920"/>
          </a:xfrm>
          <a:custGeom>
            <a:avLst/>
            <a:gdLst/>
            <a:ahLst/>
            <a:rect l="0" t="0" r="r" b="b"/>
            <a:pathLst>
              <a:path w="28228" h="7522">
                <a:moveTo>
                  <a:pt x="0" y="7336"/>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5"/>
                  <a:pt x="73" y="38"/>
                  <a:pt x="83" y="31"/>
                </a:cubicBezTo>
                <a:cubicBezTo>
                  <a:pt x="93" y="24"/>
                  <a:pt x="104" y="19"/>
                  <a:pt x="115" y="14"/>
                </a:cubicBezTo>
                <a:cubicBezTo>
                  <a:pt x="126" y="9"/>
                  <a:pt x="138" y="6"/>
                  <a:pt x="150" y="3"/>
                </a:cubicBezTo>
                <a:cubicBezTo>
                  <a:pt x="162" y="1"/>
                  <a:pt x="174" y="0"/>
                  <a:pt x="186" y="0"/>
                </a:cubicBezTo>
                <a:lnTo>
                  <a:pt x="28043" y="0"/>
                </a:lnTo>
                <a:cubicBezTo>
                  <a:pt x="28055" y="0"/>
                  <a:pt x="28067" y="1"/>
                  <a:pt x="28079" y="3"/>
                </a:cubicBezTo>
                <a:cubicBezTo>
                  <a:pt x="28091" y="6"/>
                  <a:pt x="28102" y="9"/>
                  <a:pt x="28114" y="14"/>
                </a:cubicBezTo>
                <a:cubicBezTo>
                  <a:pt x="28125" y="19"/>
                  <a:pt x="28136" y="24"/>
                  <a:pt x="28146" y="31"/>
                </a:cubicBezTo>
                <a:cubicBezTo>
                  <a:pt x="28156" y="38"/>
                  <a:pt x="28165" y="45"/>
                  <a:pt x="28174" y="54"/>
                </a:cubicBezTo>
                <a:cubicBezTo>
                  <a:pt x="28183" y="63"/>
                  <a:pt x="28190" y="72"/>
                  <a:pt x="28197" y="82"/>
                </a:cubicBezTo>
                <a:cubicBezTo>
                  <a:pt x="28204" y="92"/>
                  <a:pt x="28210" y="103"/>
                  <a:pt x="28214" y="114"/>
                </a:cubicBezTo>
                <a:cubicBezTo>
                  <a:pt x="28219" y="126"/>
                  <a:pt x="28222" y="137"/>
                  <a:pt x="28225" y="149"/>
                </a:cubicBezTo>
                <a:cubicBezTo>
                  <a:pt x="28227" y="161"/>
                  <a:pt x="28228" y="173"/>
                  <a:pt x="28228" y="185"/>
                </a:cubicBezTo>
                <a:lnTo>
                  <a:pt x="28228" y="7336"/>
                </a:lnTo>
                <a:cubicBezTo>
                  <a:pt x="28228" y="7348"/>
                  <a:pt x="28227" y="7360"/>
                  <a:pt x="28225" y="7372"/>
                </a:cubicBezTo>
                <a:cubicBezTo>
                  <a:pt x="28222" y="7384"/>
                  <a:pt x="28219" y="7396"/>
                  <a:pt x="28214" y="7407"/>
                </a:cubicBezTo>
                <a:cubicBezTo>
                  <a:pt x="28210" y="7418"/>
                  <a:pt x="28204" y="7429"/>
                  <a:pt x="28197" y="7439"/>
                </a:cubicBezTo>
                <a:cubicBezTo>
                  <a:pt x="28190" y="7449"/>
                  <a:pt x="28183" y="7459"/>
                  <a:pt x="28174" y="7467"/>
                </a:cubicBezTo>
                <a:cubicBezTo>
                  <a:pt x="28165" y="7476"/>
                  <a:pt x="28156" y="7484"/>
                  <a:pt x="28146" y="7490"/>
                </a:cubicBezTo>
                <a:cubicBezTo>
                  <a:pt x="28136" y="7497"/>
                  <a:pt x="28125" y="7503"/>
                  <a:pt x="28114" y="7508"/>
                </a:cubicBezTo>
                <a:cubicBezTo>
                  <a:pt x="28102" y="7512"/>
                  <a:pt x="28091" y="7516"/>
                  <a:pt x="28079" y="7518"/>
                </a:cubicBezTo>
                <a:cubicBezTo>
                  <a:pt x="28067" y="7521"/>
                  <a:pt x="28055" y="7522"/>
                  <a:pt x="28043" y="7522"/>
                </a:cubicBezTo>
                <a:lnTo>
                  <a:pt x="186" y="7522"/>
                </a:lnTo>
                <a:cubicBezTo>
                  <a:pt x="174" y="7522"/>
                  <a:pt x="162" y="7521"/>
                  <a:pt x="150" y="7518"/>
                </a:cubicBezTo>
                <a:cubicBezTo>
                  <a:pt x="138" y="7516"/>
                  <a:pt x="126" y="7512"/>
                  <a:pt x="115" y="7508"/>
                </a:cubicBezTo>
                <a:cubicBezTo>
                  <a:pt x="104" y="7503"/>
                  <a:pt x="93" y="7497"/>
                  <a:pt x="83" y="7490"/>
                </a:cubicBezTo>
                <a:cubicBezTo>
                  <a:pt x="73" y="7484"/>
                  <a:pt x="63" y="7476"/>
                  <a:pt x="55" y="7467"/>
                </a:cubicBezTo>
                <a:cubicBezTo>
                  <a:pt x="46" y="7459"/>
                  <a:pt x="38" y="7449"/>
                  <a:pt x="32" y="7439"/>
                </a:cubicBezTo>
                <a:cubicBezTo>
                  <a:pt x="25" y="7429"/>
                  <a:pt x="19" y="7418"/>
                  <a:pt x="14" y="7407"/>
                </a:cubicBezTo>
                <a:cubicBezTo>
                  <a:pt x="10" y="7396"/>
                  <a:pt x="6" y="7384"/>
                  <a:pt x="4" y="7372"/>
                </a:cubicBezTo>
                <a:cubicBezTo>
                  <a:pt x="2" y="7360"/>
                  <a:pt x="0" y="7348"/>
                  <a:pt x="0" y="733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88" name=""/>
          <p:cNvSpPr txBox="1"/>
          <p:nvPr/>
        </p:nvSpPr>
        <p:spPr>
          <a:xfrm>
            <a:off x="534960" y="396360"/>
            <a:ext cx="300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AI</a:t>
            </a:r>
            <a:endParaRPr b="0" lang="en-US" sz="2370" strike="noStrike" u="none">
              <a:solidFill>
                <a:srgbClr val="000000"/>
              </a:solidFill>
              <a:effectLst/>
              <a:uFillTx/>
              <a:latin typeface="Times New Roman"/>
            </a:endParaRPr>
          </a:p>
        </p:txBody>
      </p:sp>
      <p:sp>
        <p:nvSpPr>
          <p:cNvPr id="1289" name=""/>
          <p:cNvSpPr/>
          <p:nvPr/>
        </p:nvSpPr>
        <p:spPr>
          <a:xfrm>
            <a:off x="267120" y="1069560"/>
            <a:ext cx="3251160" cy="2699640"/>
          </a:xfrm>
          <a:custGeom>
            <a:avLst/>
            <a:gdLst/>
            <a:ahLst/>
            <a:rect l="0" t="0" r="r" b="b"/>
            <a:pathLst>
              <a:path w="9031" h="7499">
                <a:moveTo>
                  <a:pt x="0" y="7313"/>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8845" y="0"/>
                </a:lnTo>
                <a:cubicBezTo>
                  <a:pt x="8858" y="0"/>
                  <a:pt x="8870" y="1"/>
                  <a:pt x="8882" y="3"/>
                </a:cubicBezTo>
                <a:cubicBezTo>
                  <a:pt x="8894" y="6"/>
                  <a:pt x="8905" y="9"/>
                  <a:pt x="8917" y="14"/>
                </a:cubicBezTo>
                <a:cubicBezTo>
                  <a:pt x="8928" y="19"/>
                  <a:pt x="8939" y="24"/>
                  <a:pt x="8949" y="31"/>
                </a:cubicBezTo>
                <a:cubicBezTo>
                  <a:pt x="8959" y="38"/>
                  <a:pt x="8968" y="46"/>
                  <a:pt x="8977" y="54"/>
                </a:cubicBezTo>
                <a:cubicBezTo>
                  <a:pt x="8985" y="63"/>
                  <a:pt x="8993" y="72"/>
                  <a:pt x="9000" y="82"/>
                </a:cubicBezTo>
                <a:cubicBezTo>
                  <a:pt x="9007" y="92"/>
                  <a:pt x="9012" y="103"/>
                  <a:pt x="9017" y="114"/>
                </a:cubicBezTo>
                <a:cubicBezTo>
                  <a:pt x="9022" y="126"/>
                  <a:pt x="9025" y="137"/>
                  <a:pt x="9028" y="149"/>
                </a:cubicBezTo>
                <a:cubicBezTo>
                  <a:pt x="9030" y="161"/>
                  <a:pt x="9031" y="173"/>
                  <a:pt x="9031" y="185"/>
                </a:cubicBezTo>
                <a:lnTo>
                  <a:pt x="9031" y="7313"/>
                </a:lnTo>
                <a:cubicBezTo>
                  <a:pt x="9031" y="7325"/>
                  <a:pt x="9030" y="7337"/>
                  <a:pt x="9028" y="7349"/>
                </a:cubicBezTo>
                <a:cubicBezTo>
                  <a:pt x="9025" y="7361"/>
                  <a:pt x="9022" y="7373"/>
                  <a:pt x="9017" y="7384"/>
                </a:cubicBezTo>
                <a:cubicBezTo>
                  <a:pt x="9012" y="7395"/>
                  <a:pt x="9007" y="7406"/>
                  <a:pt x="9000" y="7416"/>
                </a:cubicBezTo>
                <a:cubicBezTo>
                  <a:pt x="8993" y="7426"/>
                  <a:pt x="8985" y="7436"/>
                  <a:pt x="8977" y="7444"/>
                </a:cubicBezTo>
                <a:cubicBezTo>
                  <a:pt x="8968" y="7453"/>
                  <a:pt x="8959" y="7461"/>
                  <a:pt x="8949" y="7467"/>
                </a:cubicBezTo>
                <a:cubicBezTo>
                  <a:pt x="8939" y="7474"/>
                  <a:pt x="8928" y="7480"/>
                  <a:pt x="8917" y="7484"/>
                </a:cubicBezTo>
                <a:cubicBezTo>
                  <a:pt x="8905" y="7489"/>
                  <a:pt x="8894" y="7493"/>
                  <a:pt x="8882" y="7495"/>
                </a:cubicBezTo>
                <a:cubicBezTo>
                  <a:pt x="8870" y="7497"/>
                  <a:pt x="8858" y="7499"/>
                  <a:pt x="8845" y="7499"/>
                </a:cubicBezTo>
                <a:lnTo>
                  <a:pt x="186" y="7499"/>
                </a:lnTo>
                <a:cubicBezTo>
                  <a:pt x="174" y="7499"/>
                  <a:pt x="162" y="7497"/>
                  <a:pt x="150" y="7495"/>
                </a:cubicBezTo>
                <a:cubicBezTo>
                  <a:pt x="138" y="7493"/>
                  <a:pt x="126" y="7489"/>
                  <a:pt x="115" y="7484"/>
                </a:cubicBezTo>
                <a:cubicBezTo>
                  <a:pt x="104" y="7480"/>
                  <a:pt x="93" y="7474"/>
                  <a:pt x="83" y="7467"/>
                </a:cubicBezTo>
                <a:cubicBezTo>
                  <a:pt x="73" y="7461"/>
                  <a:pt x="63" y="7453"/>
                  <a:pt x="55" y="7444"/>
                </a:cubicBezTo>
                <a:cubicBezTo>
                  <a:pt x="46" y="7436"/>
                  <a:pt x="38" y="7426"/>
                  <a:pt x="32" y="7416"/>
                </a:cubicBezTo>
                <a:cubicBezTo>
                  <a:pt x="25" y="7406"/>
                  <a:pt x="19" y="7395"/>
                  <a:pt x="14" y="7384"/>
                </a:cubicBezTo>
                <a:cubicBezTo>
                  <a:pt x="10" y="7373"/>
                  <a:pt x="6" y="7361"/>
                  <a:pt x="4" y="7349"/>
                </a:cubicBezTo>
                <a:cubicBezTo>
                  <a:pt x="2" y="7337"/>
                  <a:pt x="0" y="7325"/>
                  <a:pt x="0" y="731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290" name=""/>
          <p:cNvSpPr/>
          <p:nvPr/>
        </p:nvSpPr>
        <p:spPr>
          <a:xfrm>
            <a:off x="1645920" y="1270080"/>
            <a:ext cx="501840" cy="501840"/>
          </a:xfrm>
          <a:custGeom>
            <a:avLst/>
            <a:gdLst/>
            <a:ahLst/>
            <a:rect l="0" t="0" r="r" b="b"/>
            <a:pathLst>
              <a:path w="1394" h="1394">
                <a:moveTo>
                  <a:pt x="1394" y="696"/>
                </a:moveTo>
                <a:cubicBezTo>
                  <a:pt x="1394" y="719"/>
                  <a:pt x="1393" y="742"/>
                  <a:pt x="1391" y="765"/>
                </a:cubicBezTo>
                <a:cubicBezTo>
                  <a:pt x="1389" y="787"/>
                  <a:pt x="1385" y="810"/>
                  <a:pt x="1381" y="832"/>
                </a:cubicBezTo>
                <a:cubicBezTo>
                  <a:pt x="1376" y="855"/>
                  <a:pt x="1371" y="877"/>
                  <a:pt x="1364" y="898"/>
                </a:cubicBezTo>
                <a:cubicBezTo>
                  <a:pt x="1358" y="920"/>
                  <a:pt x="1350" y="942"/>
                  <a:pt x="1341" y="963"/>
                </a:cubicBezTo>
                <a:cubicBezTo>
                  <a:pt x="1333" y="984"/>
                  <a:pt x="1323" y="1004"/>
                  <a:pt x="1312" y="1025"/>
                </a:cubicBezTo>
                <a:cubicBezTo>
                  <a:pt x="1301" y="1045"/>
                  <a:pt x="1290" y="1064"/>
                  <a:pt x="1277" y="1083"/>
                </a:cubicBezTo>
                <a:cubicBezTo>
                  <a:pt x="1264" y="1102"/>
                  <a:pt x="1251" y="1120"/>
                  <a:pt x="1236" y="1138"/>
                </a:cubicBezTo>
                <a:cubicBezTo>
                  <a:pt x="1222" y="1156"/>
                  <a:pt x="1206" y="1173"/>
                  <a:pt x="1190" y="1189"/>
                </a:cubicBezTo>
                <a:cubicBezTo>
                  <a:pt x="1174" y="1205"/>
                  <a:pt x="1157" y="1220"/>
                  <a:pt x="1140" y="1235"/>
                </a:cubicBezTo>
                <a:cubicBezTo>
                  <a:pt x="1122" y="1249"/>
                  <a:pt x="1104" y="1263"/>
                  <a:pt x="1085" y="1275"/>
                </a:cubicBezTo>
                <a:cubicBezTo>
                  <a:pt x="1066" y="1288"/>
                  <a:pt x="1046" y="1300"/>
                  <a:pt x="1026" y="1310"/>
                </a:cubicBezTo>
                <a:cubicBezTo>
                  <a:pt x="1006" y="1321"/>
                  <a:pt x="985" y="1331"/>
                  <a:pt x="964" y="1340"/>
                </a:cubicBezTo>
                <a:cubicBezTo>
                  <a:pt x="943" y="1349"/>
                  <a:pt x="922" y="1357"/>
                  <a:pt x="900" y="1364"/>
                </a:cubicBezTo>
                <a:cubicBezTo>
                  <a:pt x="878" y="1370"/>
                  <a:pt x="856" y="1376"/>
                  <a:pt x="834" y="1380"/>
                </a:cubicBezTo>
                <a:cubicBezTo>
                  <a:pt x="811" y="1385"/>
                  <a:pt x="789" y="1388"/>
                  <a:pt x="766" y="1390"/>
                </a:cubicBezTo>
                <a:cubicBezTo>
                  <a:pt x="743" y="1393"/>
                  <a:pt x="721" y="1394"/>
                  <a:pt x="698" y="1394"/>
                </a:cubicBezTo>
                <a:cubicBezTo>
                  <a:pt x="675" y="1394"/>
                  <a:pt x="652" y="1393"/>
                  <a:pt x="630" y="1390"/>
                </a:cubicBezTo>
                <a:cubicBezTo>
                  <a:pt x="607" y="1388"/>
                  <a:pt x="584" y="1385"/>
                  <a:pt x="562" y="1380"/>
                </a:cubicBezTo>
                <a:cubicBezTo>
                  <a:pt x="540" y="1376"/>
                  <a:pt x="518" y="1370"/>
                  <a:pt x="496" y="1364"/>
                </a:cubicBezTo>
                <a:cubicBezTo>
                  <a:pt x="474" y="1357"/>
                  <a:pt x="452" y="1349"/>
                  <a:pt x="431" y="1340"/>
                </a:cubicBezTo>
                <a:cubicBezTo>
                  <a:pt x="410" y="1331"/>
                  <a:pt x="390" y="1321"/>
                  <a:pt x="370" y="1310"/>
                </a:cubicBezTo>
                <a:cubicBezTo>
                  <a:pt x="349" y="1300"/>
                  <a:pt x="330" y="1288"/>
                  <a:pt x="311" y="1275"/>
                </a:cubicBezTo>
                <a:cubicBezTo>
                  <a:pt x="291" y="1263"/>
                  <a:pt x="273" y="1249"/>
                  <a:pt x="255" y="1235"/>
                </a:cubicBezTo>
                <a:cubicBezTo>
                  <a:pt x="237" y="1220"/>
                  <a:pt x="221" y="1205"/>
                  <a:pt x="204" y="1189"/>
                </a:cubicBezTo>
                <a:cubicBezTo>
                  <a:pt x="188" y="1173"/>
                  <a:pt x="173" y="1156"/>
                  <a:pt x="159" y="1138"/>
                </a:cubicBezTo>
                <a:cubicBezTo>
                  <a:pt x="144" y="1120"/>
                  <a:pt x="131" y="1102"/>
                  <a:pt x="118" y="1083"/>
                </a:cubicBezTo>
                <a:cubicBezTo>
                  <a:pt x="105" y="1064"/>
                  <a:pt x="93" y="1045"/>
                  <a:pt x="83" y="1025"/>
                </a:cubicBezTo>
                <a:cubicBezTo>
                  <a:pt x="72" y="1004"/>
                  <a:pt x="62" y="984"/>
                  <a:pt x="53" y="963"/>
                </a:cubicBezTo>
                <a:cubicBezTo>
                  <a:pt x="45" y="942"/>
                  <a:pt x="37" y="920"/>
                  <a:pt x="30" y="898"/>
                </a:cubicBezTo>
                <a:cubicBezTo>
                  <a:pt x="24" y="877"/>
                  <a:pt x="18" y="855"/>
                  <a:pt x="14" y="832"/>
                </a:cubicBezTo>
                <a:cubicBezTo>
                  <a:pt x="9" y="810"/>
                  <a:pt x="6" y="787"/>
                  <a:pt x="4" y="765"/>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1" y="290"/>
                  <a:pt x="144" y="272"/>
                  <a:pt x="159" y="254"/>
                </a:cubicBezTo>
                <a:cubicBezTo>
                  <a:pt x="173" y="237"/>
                  <a:pt x="188" y="220"/>
                  <a:pt x="204" y="204"/>
                </a:cubicBezTo>
                <a:cubicBezTo>
                  <a:pt x="221" y="188"/>
                  <a:pt x="237" y="172"/>
                  <a:pt x="255" y="158"/>
                </a:cubicBezTo>
                <a:cubicBezTo>
                  <a:pt x="273" y="143"/>
                  <a:pt x="291" y="130"/>
                  <a:pt x="311" y="117"/>
                </a:cubicBezTo>
                <a:cubicBezTo>
                  <a:pt x="330" y="105"/>
                  <a:pt x="349" y="93"/>
                  <a:pt x="370" y="82"/>
                </a:cubicBezTo>
                <a:cubicBezTo>
                  <a:pt x="390" y="71"/>
                  <a:pt x="410" y="62"/>
                  <a:pt x="431" y="53"/>
                </a:cubicBezTo>
                <a:cubicBezTo>
                  <a:pt x="452" y="44"/>
                  <a:pt x="474" y="36"/>
                  <a:pt x="496" y="30"/>
                </a:cubicBezTo>
                <a:cubicBezTo>
                  <a:pt x="518" y="23"/>
                  <a:pt x="540" y="18"/>
                  <a:pt x="562" y="13"/>
                </a:cubicBezTo>
                <a:cubicBezTo>
                  <a:pt x="584" y="9"/>
                  <a:pt x="607" y="5"/>
                  <a:pt x="630" y="3"/>
                </a:cubicBezTo>
                <a:cubicBezTo>
                  <a:pt x="652" y="1"/>
                  <a:pt x="675" y="0"/>
                  <a:pt x="698" y="0"/>
                </a:cubicBezTo>
                <a:cubicBezTo>
                  <a:pt x="721" y="0"/>
                  <a:pt x="743" y="1"/>
                  <a:pt x="766" y="3"/>
                </a:cubicBezTo>
                <a:cubicBezTo>
                  <a:pt x="789" y="5"/>
                  <a:pt x="811" y="9"/>
                  <a:pt x="834" y="13"/>
                </a:cubicBezTo>
                <a:cubicBezTo>
                  <a:pt x="856" y="18"/>
                  <a:pt x="878" y="23"/>
                  <a:pt x="900" y="30"/>
                </a:cubicBezTo>
                <a:cubicBezTo>
                  <a:pt x="922" y="36"/>
                  <a:pt x="943" y="44"/>
                  <a:pt x="964" y="53"/>
                </a:cubicBezTo>
                <a:cubicBezTo>
                  <a:pt x="985" y="62"/>
                  <a:pt x="1006" y="71"/>
                  <a:pt x="1026" y="82"/>
                </a:cubicBezTo>
                <a:cubicBezTo>
                  <a:pt x="1046" y="93"/>
                  <a:pt x="1066" y="105"/>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3"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291" name="" descr=""/>
          <p:cNvPicPr/>
          <p:nvPr/>
        </p:nvPicPr>
        <p:blipFill>
          <a:blip r:embed="rId3"/>
          <a:stretch/>
        </p:blipFill>
        <p:spPr>
          <a:xfrm>
            <a:off x="1771560" y="1395720"/>
            <a:ext cx="250200" cy="250200"/>
          </a:xfrm>
          <a:prstGeom prst="rect">
            <a:avLst/>
          </a:prstGeom>
          <a:noFill/>
          <a:ln w="0">
            <a:noFill/>
          </a:ln>
        </p:spPr>
      </p:pic>
      <p:sp>
        <p:nvSpPr>
          <p:cNvPr id="1292" name=""/>
          <p:cNvSpPr txBox="1"/>
          <p:nvPr/>
        </p:nvSpPr>
        <p:spPr>
          <a:xfrm>
            <a:off x="835560" y="378720"/>
            <a:ext cx="27309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ツールの導入と効果</a:t>
            </a:r>
            <a:endParaRPr b="0" lang="en-US" sz="2370" strike="noStrike" u="none">
              <a:solidFill>
                <a:srgbClr val="000000"/>
              </a:solidFill>
              <a:effectLst/>
              <a:uFillTx/>
              <a:latin typeface="Times New Roman"/>
            </a:endParaRPr>
          </a:p>
        </p:txBody>
      </p:sp>
      <p:sp>
        <p:nvSpPr>
          <p:cNvPr id="1293" name=""/>
          <p:cNvSpPr txBox="1"/>
          <p:nvPr/>
        </p:nvSpPr>
        <p:spPr>
          <a:xfrm>
            <a:off x="1062720" y="1915920"/>
            <a:ext cx="2019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AI</a:t>
            </a:r>
            <a:endParaRPr b="0" lang="en-US" sz="1580" strike="noStrike" u="none">
              <a:solidFill>
                <a:srgbClr val="000000"/>
              </a:solidFill>
              <a:effectLst/>
              <a:uFillTx/>
              <a:latin typeface="Times New Roman"/>
            </a:endParaRPr>
          </a:p>
        </p:txBody>
      </p:sp>
      <p:pic>
        <p:nvPicPr>
          <p:cNvPr id="1294" name="" descr=""/>
          <p:cNvPicPr/>
          <p:nvPr/>
        </p:nvPicPr>
        <p:blipFill>
          <a:blip r:embed="rId4"/>
          <a:stretch/>
        </p:blipFill>
        <p:spPr>
          <a:xfrm>
            <a:off x="635040" y="2298240"/>
            <a:ext cx="166680" cy="166680"/>
          </a:xfrm>
          <a:prstGeom prst="rect">
            <a:avLst/>
          </a:prstGeom>
          <a:noFill/>
          <a:ln w="0">
            <a:noFill/>
          </a:ln>
        </p:spPr>
      </p:pic>
      <p:sp>
        <p:nvSpPr>
          <p:cNvPr id="1295" name=""/>
          <p:cNvSpPr txBox="1"/>
          <p:nvPr/>
        </p:nvSpPr>
        <p:spPr>
          <a:xfrm>
            <a:off x="1263240" y="1904400"/>
            <a:ext cx="14418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チャットボット</a:t>
            </a:r>
            <a:endParaRPr b="0" lang="en-US" sz="1580" strike="noStrike" u="none">
              <a:solidFill>
                <a:srgbClr val="000000"/>
              </a:solidFill>
              <a:effectLst/>
              <a:uFillTx/>
              <a:latin typeface="Times New Roman"/>
            </a:endParaRPr>
          </a:p>
        </p:txBody>
      </p:sp>
      <p:sp>
        <p:nvSpPr>
          <p:cNvPr id="1296" name=""/>
          <p:cNvSpPr txBox="1"/>
          <p:nvPr/>
        </p:nvSpPr>
        <p:spPr>
          <a:xfrm>
            <a:off x="869040" y="2279160"/>
            <a:ext cx="1872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顧客からの問い合わせに</a:t>
            </a:r>
            <a:endParaRPr b="0" lang="en-US" sz="1320" strike="noStrike" u="none">
              <a:solidFill>
                <a:srgbClr val="000000"/>
              </a:solidFill>
              <a:effectLst/>
              <a:uFillTx/>
              <a:latin typeface="Times New Roman"/>
            </a:endParaRPr>
          </a:p>
        </p:txBody>
      </p:sp>
      <p:sp>
        <p:nvSpPr>
          <p:cNvPr id="1297" name=""/>
          <p:cNvSpPr txBox="1"/>
          <p:nvPr/>
        </p:nvSpPr>
        <p:spPr>
          <a:xfrm>
            <a:off x="2707560" y="2288880"/>
            <a:ext cx="18720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24</a:t>
            </a:r>
            <a:endParaRPr b="0" lang="en-US" sz="1320" strike="noStrike" u="none">
              <a:solidFill>
                <a:srgbClr val="000000"/>
              </a:solidFill>
              <a:effectLst/>
              <a:uFillTx/>
              <a:latin typeface="Times New Roman"/>
            </a:endParaRPr>
          </a:p>
        </p:txBody>
      </p:sp>
      <p:sp>
        <p:nvSpPr>
          <p:cNvPr id="1298" name=""/>
          <p:cNvSpPr txBox="1"/>
          <p:nvPr/>
        </p:nvSpPr>
        <p:spPr>
          <a:xfrm>
            <a:off x="2893320" y="227916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時間</a:t>
            </a:r>
            <a:endParaRPr b="0" lang="en-US" sz="1320" strike="noStrike" u="none">
              <a:solidFill>
                <a:srgbClr val="000000"/>
              </a:solidFill>
              <a:effectLst/>
              <a:uFillTx/>
              <a:latin typeface="Times New Roman"/>
            </a:endParaRPr>
          </a:p>
        </p:txBody>
      </p:sp>
      <p:sp>
        <p:nvSpPr>
          <p:cNvPr id="1299" name=""/>
          <p:cNvSpPr txBox="1"/>
          <p:nvPr/>
        </p:nvSpPr>
        <p:spPr>
          <a:xfrm>
            <a:off x="869040" y="2522880"/>
            <a:ext cx="2804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365</a:t>
            </a:r>
            <a:endParaRPr b="0" lang="en-US" sz="1320" strike="noStrike" u="none">
              <a:solidFill>
                <a:srgbClr val="000000"/>
              </a:solidFill>
              <a:effectLst/>
              <a:uFillTx/>
              <a:latin typeface="Times New Roman"/>
            </a:endParaRPr>
          </a:p>
        </p:txBody>
      </p:sp>
      <p:pic>
        <p:nvPicPr>
          <p:cNvPr id="1300" name="" descr=""/>
          <p:cNvPicPr/>
          <p:nvPr/>
        </p:nvPicPr>
        <p:blipFill>
          <a:blip r:embed="rId5"/>
          <a:stretch/>
        </p:blipFill>
        <p:spPr>
          <a:xfrm>
            <a:off x="635040" y="2832840"/>
            <a:ext cx="166680" cy="166680"/>
          </a:xfrm>
          <a:prstGeom prst="rect">
            <a:avLst/>
          </a:prstGeom>
          <a:noFill/>
          <a:ln w="0">
            <a:noFill/>
          </a:ln>
        </p:spPr>
      </p:pic>
      <p:sp>
        <p:nvSpPr>
          <p:cNvPr id="1301" name=""/>
          <p:cNvSpPr txBox="1"/>
          <p:nvPr/>
        </p:nvSpPr>
        <p:spPr>
          <a:xfrm>
            <a:off x="1148040" y="2513160"/>
            <a:ext cx="838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日自動対応</a:t>
            </a:r>
            <a:endParaRPr b="0" lang="en-US" sz="1320" strike="noStrike" u="none">
              <a:solidFill>
                <a:srgbClr val="000000"/>
              </a:solidFill>
              <a:effectLst/>
              <a:uFillTx/>
              <a:latin typeface="Times New Roman"/>
            </a:endParaRPr>
          </a:p>
        </p:txBody>
      </p:sp>
      <p:sp>
        <p:nvSpPr>
          <p:cNvPr id="1302" name=""/>
          <p:cNvSpPr txBox="1"/>
          <p:nvPr/>
        </p:nvSpPr>
        <p:spPr>
          <a:xfrm>
            <a:off x="869040" y="2814120"/>
            <a:ext cx="2383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ウェブサイトに設置して即時応</a:t>
            </a:r>
            <a:endParaRPr b="0" lang="en-US" sz="1320" strike="noStrike" u="none">
              <a:solidFill>
                <a:srgbClr val="000000"/>
              </a:solidFill>
              <a:effectLst/>
              <a:uFillTx/>
              <a:latin typeface="Times New Roman"/>
            </a:endParaRPr>
          </a:p>
        </p:txBody>
      </p:sp>
      <p:pic>
        <p:nvPicPr>
          <p:cNvPr id="1303" name="" descr=""/>
          <p:cNvPicPr/>
          <p:nvPr/>
        </p:nvPicPr>
        <p:blipFill>
          <a:blip r:embed="rId6"/>
          <a:stretch/>
        </p:blipFill>
        <p:spPr>
          <a:xfrm>
            <a:off x="635040" y="3367800"/>
            <a:ext cx="166680" cy="166680"/>
          </a:xfrm>
          <a:prstGeom prst="rect">
            <a:avLst/>
          </a:prstGeom>
          <a:noFill/>
          <a:ln w="0">
            <a:noFill/>
          </a:ln>
        </p:spPr>
      </p:pic>
      <p:sp>
        <p:nvSpPr>
          <p:cNvPr id="1304" name=""/>
          <p:cNvSpPr txBox="1"/>
          <p:nvPr/>
        </p:nvSpPr>
        <p:spPr>
          <a:xfrm>
            <a:off x="869040" y="3048120"/>
            <a:ext cx="67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答を実現</a:t>
            </a:r>
            <a:endParaRPr b="0" lang="en-US" sz="1320" strike="noStrike" u="none">
              <a:solidFill>
                <a:srgbClr val="000000"/>
              </a:solidFill>
              <a:effectLst/>
              <a:uFillTx/>
              <a:latin typeface="Times New Roman"/>
            </a:endParaRPr>
          </a:p>
        </p:txBody>
      </p:sp>
      <p:sp>
        <p:nvSpPr>
          <p:cNvPr id="1305" name=""/>
          <p:cNvSpPr/>
          <p:nvPr/>
        </p:nvSpPr>
        <p:spPr>
          <a:xfrm>
            <a:off x="3718440" y="1069560"/>
            <a:ext cx="3259440" cy="2699640"/>
          </a:xfrm>
          <a:custGeom>
            <a:avLst/>
            <a:gdLst/>
            <a:ahLst/>
            <a:rect l="0" t="0" r="r" b="b"/>
            <a:pathLst>
              <a:path w="9054" h="7499">
                <a:moveTo>
                  <a:pt x="0" y="7313"/>
                </a:moveTo>
                <a:lnTo>
                  <a:pt x="0" y="185"/>
                </a:lnTo>
                <a:cubicBezTo>
                  <a:pt x="0" y="173"/>
                  <a:pt x="1"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8869" y="0"/>
                </a:lnTo>
                <a:cubicBezTo>
                  <a:pt x="8881" y="0"/>
                  <a:pt x="8893" y="1"/>
                  <a:pt x="8905" y="3"/>
                </a:cubicBezTo>
                <a:cubicBezTo>
                  <a:pt x="8917" y="6"/>
                  <a:pt x="8928" y="9"/>
                  <a:pt x="8940" y="14"/>
                </a:cubicBezTo>
                <a:cubicBezTo>
                  <a:pt x="8951" y="19"/>
                  <a:pt x="8962" y="24"/>
                  <a:pt x="8972" y="31"/>
                </a:cubicBezTo>
                <a:cubicBezTo>
                  <a:pt x="8982" y="38"/>
                  <a:pt x="8991" y="46"/>
                  <a:pt x="9000" y="54"/>
                </a:cubicBezTo>
                <a:cubicBezTo>
                  <a:pt x="9009" y="63"/>
                  <a:pt x="9016" y="72"/>
                  <a:pt x="9023" y="82"/>
                </a:cubicBezTo>
                <a:cubicBezTo>
                  <a:pt x="9030" y="92"/>
                  <a:pt x="9036" y="103"/>
                  <a:pt x="9040" y="114"/>
                </a:cubicBezTo>
                <a:cubicBezTo>
                  <a:pt x="9045" y="126"/>
                  <a:pt x="9048" y="137"/>
                  <a:pt x="9051" y="149"/>
                </a:cubicBezTo>
                <a:cubicBezTo>
                  <a:pt x="9053" y="161"/>
                  <a:pt x="9054" y="173"/>
                  <a:pt x="9054" y="185"/>
                </a:cubicBezTo>
                <a:lnTo>
                  <a:pt x="9054" y="7313"/>
                </a:lnTo>
                <a:cubicBezTo>
                  <a:pt x="9054" y="7325"/>
                  <a:pt x="9053" y="7337"/>
                  <a:pt x="9051" y="7349"/>
                </a:cubicBezTo>
                <a:cubicBezTo>
                  <a:pt x="9048" y="7361"/>
                  <a:pt x="9045" y="7373"/>
                  <a:pt x="9040" y="7384"/>
                </a:cubicBezTo>
                <a:cubicBezTo>
                  <a:pt x="9036" y="7395"/>
                  <a:pt x="9030" y="7406"/>
                  <a:pt x="9023" y="7416"/>
                </a:cubicBezTo>
                <a:cubicBezTo>
                  <a:pt x="9016" y="7426"/>
                  <a:pt x="9009" y="7436"/>
                  <a:pt x="9000" y="7444"/>
                </a:cubicBezTo>
                <a:cubicBezTo>
                  <a:pt x="8991" y="7453"/>
                  <a:pt x="8982" y="7461"/>
                  <a:pt x="8972" y="7467"/>
                </a:cubicBezTo>
                <a:cubicBezTo>
                  <a:pt x="8962" y="7474"/>
                  <a:pt x="8951" y="7480"/>
                  <a:pt x="8940" y="7484"/>
                </a:cubicBezTo>
                <a:cubicBezTo>
                  <a:pt x="8928" y="7489"/>
                  <a:pt x="8917" y="7493"/>
                  <a:pt x="8905" y="7495"/>
                </a:cubicBezTo>
                <a:cubicBezTo>
                  <a:pt x="8893" y="7497"/>
                  <a:pt x="8881" y="7499"/>
                  <a:pt x="8869" y="7499"/>
                </a:cubicBezTo>
                <a:lnTo>
                  <a:pt x="186" y="7499"/>
                </a:lnTo>
                <a:cubicBezTo>
                  <a:pt x="174" y="7499"/>
                  <a:pt x="162" y="7497"/>
                  <a:pt x="150" y="7495"/>
                </a:cubicBezTo>
                <a:cubicBezTo>
                  <a:pt x="138" y="7493"/>
                  <a:pt x="126" y="7489"/>
                  <a:pt x="115" y="7484"/>
                </a:cubicBezTo>
                <a:cubicBezTo>
                  <a:pt x="104" y="7480"/>
                  <a:pt x="93" y="7474"/>
                  <a:pt x="83" y="7467"/>
                </a:cubicBezTo>
                <a:cubicBezTo>
                  <a:pt x="73" y="7461"/>
                  <a:pt x="63" y="7453"/>
                  <a:pt x="55" y="7444"/>
                </a:cubicBezTo>
                <a:cubicBezTo>
                  <a:pt x="46" y="7436"/>
                  <a:pt x="38" y="7426"/>
                  <a:pt x="32" y="7416"/>
                </a:cubicBezTo>
                <a:cubicBezTo>
                  <a:pt x="25" y="7406"/>
                  <a:pt x="19" y="7395"/>
                  <a:pt x="14" y="7384"/>
                </a:cubicBezTo>
                <a:cubicBezTo>
                  <a:pt x="10" y="7373"/>
                  <a:pt x="6" y="7361"/>
                  <a:pt x="4" y="7349"/>
                </a:cubicBezTo>
                <a:cubicBezTo>
                  <a:pt x="1" y="7337"/>
                  <a:pt x="0" y="7325"/>
                  <a:pt x="0" y="731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06" name=""/>
          <p:cNvSpPr/>
          <p:nvPr/>
        </p:nvSpPr>
        <p:spPr>
          <a:xfrm>
            <a:off x="5097240" y="1270080"/>
            <a:ext cx="501840" cy="501840"/>
          </a:xfrm>
          <a:custGeom>
            <a:avLst/>
            <a:gdLst/>
            <a:ahLst/>
            <a:rect l="0" t="0" r="r" b="b"/>
            <a:pathLst>
              <a:path w="1394" h="1394">
                <a:moveTo>
                  <a:pt x="1394" y="696"/>
                </a:moveTo>
                <a:cubicBezTo>
                  <a:pt x="1394" y="719"/>
                  <a:pt x="1393" y="742"/>
                  <a:pt x="1391" y="765"/>
                </a:cubicBezTo>
                <a:cubicBezTo>
                  <a:pt x="1389" y="787"/>
                  <a:pt x="1385" y="810"/>
                  <a:pt x="1381" y="832"/>
                </a:cubicBezTo>
                <a:cubicBezTo>
                  <a:pt x="1376" y="855"/>
                  <a:pt x="1371" y="877"/>
                  <a:pt x="1364" y="898"/>
                </a:cubicBezTo>
                <a:cubicBezTo>
                  <a:pt x="1358" y="920"/>
                  <a:pt x="1350" y="942"/>
                  <a:pt x="1341" y="963"/>
                </a:cubicBezTo>
                <a:cubicBezTo>
                  <a:pt x="1333" y="984"/>
                  <a:pt x="1323" y="1004"/>
                  <a:pt x="1312" y="1025"/>
                </a:cubicBezTo>
                <a:cubicBezTo>
                  <a:pt x="1301" y="1045"/>
                  <a:pt x="1290" y="1064"/>
                  <a:pt x="1277" y="1083"/>
                </a:cubicBezTo>
                <a:cubicBezTo>
                  <a:pt x="1264" y="1102"/>
                  <a:pt x="1251" y="1120"/>
                  <a:pt x="1236" y="1138"/>
                </a:cubicBezTo>
                <a:cubicBezTo>
                  <a:pt x="1222" y="1156"/>
                  <a:pt x="1206" y="1173"/>
                  <a:pt x="1190" y="1189"/>
                </a:cubicBezTo>
                <a:cubicBezTo>
                  <a:pt x="1174" y="1205"/>
                  <a:pt x="1157" y="1220"/>
                  <a:pt x="1140" y="1235"/>
                </a:cubicBezTo>
                <a:cubicBezTo>
                  <a:pt x="1122" y="1249"/>
                  <a:pt x="1104" y="1263"/>
                  <a:pt x="1085" y="1275"/>
                </a:cubicBezTo>
                <a:cubicBezTo>
                  <a:pt x="1066" y="1288"/>
                  <a:pt x="1046" y="1300"/>
                  <a:pt x="1026" y="1310"/>
                </a:cubicBezTo>
                <a:cubicBezTo>
                  <a:pt x="1006" y="1321"/>
                  <a:pt x="985" y="1331"/>
                  <a:pt x="964" y="1340"/>
                </a:cubicBezTo>
                <a:cubicBezTo>
                  <a:pt x="943" y="1349"/>
                  <a:pt x="922" y="1357"/>
                  <a:pt x="900" y="1364"/>
                </a:cubicBezTo>
                <a:cubicBezTo>
                  <a:pt x="878" y="1370"/>
                  <a:pt x="856" y="1376"/>
                  <a:pt x="834" y="1380"/>
                </a:cubicBezTo>
                <a:cubicBezTo>
                  <a:pt x="811" y="1385"/>
                  <a:pt x="789" y="1388"/>
                  <a:pt x="766" y="1390"/>
                </a:cubicBezTo>
                <a:cubicBezTo>
                  <a:pt x="743" y="1393"/>
                  <a:pt x="721" y="1394"/>
                  <a:pt x="698" y="1394"/>
                </a:cubicBezTo>
                <a:cubicBezTo>
                  <a:pt x="675" y="1394"/>
                  <a:pt x="652" y="1393"/>
                  <a:pt x="630" y="1390"/>
                </a:cubicBezTo>
                <a:cubicBezTo>
                  <a:pt x="607" y="1388"/>
                  <a:pt x="584" y="1385"/>
                  <a:pt x="562" y="1380"/>
                </a:cubicBezTo>
                <a:cubicBezTo>
                  <a:pt x="540" y="1376"/>
                  <a:pt x="518" y="1370"/>
                  <a:pt x="496" y="1364"/>
                </a:cubicBezTo>
                <a:cubicBezTo>
                  <a:pt x="474" y="1357"/>
                  <a:pt x="451" y="1349"/>
                  <a:pt x="430" y="1340"/>
                </a:cubicBezTo>
                <a:cubicBezTo>
                  <a:pt x="409" y="1331"/>
                  <a:pt x="389" y="1321"/>
                  <a:pt x="369" y="1310"/>
                </a:cubicBezTo>
                <a:cubicBezTo>
                  <a:pt x="348" y="1300"/>
                  <a:pt x="329" y="1288"/>
                  <a:pt x="310" y="1275"/>
                </a:cubicBezTo>
                <a:cubicBezTo>
                  <a:pt x="291" y="1263"/>
                  <a:pt x="273" y="1249"/>
                  <a:pt x="255" y="1235"/>
                </a:cubicBezTo>
                <a:cubicBezTo>
                  <a:pt x="237" y="1220"/>
                  <a:pt x="221" y="1205"/>
                  <a:pt x="204" y="1189"/>
                </a:cubicBezTo>
                <a:cubicBezTo>
                  <a:pt x="188" y="1173"/>
                  <a:pt x="173" y="1156"/>
                  <a:pt x="159" y="1138"/>
                </a:cubicBezTo>
                <a:cubicBezTo>
                  <a:pt x="144" y="1120"/>
                  <a:pt x="130" y="1102"/>
                  <a:pt x="118" y="1083"/>
                </a:cubicBezTo>
                <a:cubicBezTo>
                  <a:pt x="105" y="1064"/>
                  <a:pt x="93" y="1045"/>
                  <a:pt x="83" y="1025"/>
                </a:cubicBezTo>
                <a:cubicBezTo>
                  <a:pt x="72" y="1004"/>
                  <a:pt x="62" y="984"/>
                  <a:pt x="53" y="963"/>
                </a:cubicBezTo>
                <a:cubicBezTo>
                  <a:pt x="45" y="942"/>
                  <a:pt x="37" y="920"/>
                  <a:pt x="30" y="898"/>
                </a:cubicBezTo>
                <a:cubicBezTo>
                  <a:pt x="24" y="877"/>
                  <a:pt x="18" y="855"/>
                  <a:pt x="14" y="832"/>
                </a:cubicBezTo>
                <a:cubicBezTo>
                  <a:pt x="9" y="810"/>
                  <a:pt x="6" y="787"/>
                  <a:pt x="4" y="765"/>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0" y="290"/>
                  <a:pt x="144" y="272"/>
                  <a:pt x="159" y="254"/>
                </a:cubicBezTo>
                <a:cubicBezTo>
                  <a:pt x="173" y="237"/>
                  <a:pt x="188" y="220"/>
                  <a:pt x="204" y="204"/>
                </a:cubicBezTo>
                <a:cubicBezTo>
                  <a:pt x="221" y="188"/>
                  <a:pt x="237" y="172"/>
                  <a:pt x="255" y="158"/>
                </a:cubicBezTo>
                <a:cubicBezTo>
                  <a:pt x="273" y="143"/>
                  <a:pt x="291" y="130"/>
                  <a:pt x="310" y="117"/>
                </a:cubicBezTo>
                <a:cubicBezTo>
                  <a:pt x="329" y="105"/>
                  <a:pt x="348" y="93"/>
                  <a:pt x="369" y="82"/>
                </a:cubicBezTo>
                <a:cubicBezTo>
                  <a:pt x="389" y="71"/>
                  <a:pt x="409" y="62"/>
                  <a:pt x="430" y="53"/>
                </a:cubicBezTo>
                <a:cubicBezTo>
                  <a:pt x="451" y="44"/>
                  <a:pt x="474" y="36"/>
                  <a:pt x="496" y="30"/>
                </a:cubicBezTo>
                <a:cubicBezTo>
                  <a:pt x="518" y="23"/>
                  <a:pt x="540" y="18"/>
                  <a:pt x="562" y="13"/>
                </a:cubicBezTo>
                <a:cubicBezTo>
                  <a:pt x="584" y="9"/>
                  <a:pt x="607" y="5"/>
                  <a:pt x="630" y="3"/>
                </a:cubicBezTo>
                <a:cubicBezTo>
                  <a:pt x="652" y="1"/>
                  <a:pt x="675" y="0"/>
                  <a:pt x="698" y="0"/>
                </a:cubicBezTo>
                <a:cubicBezTo>
                  <a:pt x="721" y="0"/>
                  <a:pt x="743" y="1"/>
                  <a:pt x="766" y="3"/>
                </a:cubicBezTo>
                <a:cubicBezTo>
                  <a:pt x="789" y="5"/>
                  <a:pt x="811" y="9"/>
                  <a:pt x="834" y="13"/>
                </a:cubicBezTo>
                <a:cubicBezTo>
                  <a:pt x="856" y="18"/>
                  <a:pt x="878" y="23"/>
                  <a:pt x="900" y="30"/>
                </a:cubicBezTo>
                <a:cubicBezTo>
                  <a:pt x="922" y="36"/>
                  <a:pt x="943" y="44"/>
                  <a:pt x="964" y="53"/>
                </a:cubicBezTo>
                <a:cubicBezTo>
                  <a:pt x="985" y="62"/>
                  <a:pt x="1006" y="71"/>
                  <a:pt x="1026" y="82"/>
                </a:cubicBezTo>
                <a:cubicBezTo>
                  <a:pt x="1046" y="93"/>
                  <a:pt x="1066" y="105"/>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3"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ede9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07" name="" descr=""/>
          <p:cNvPicPr/>
          <p:nvPr/>
        </p:nvPicPr>
        <p:blipFill>
          <a:blip r:embed="rId7"/>
          <a:stretch/>
        </p:blipFill>
        <p:spPr>
          <a:xfrm>
            <a:off x="5248080" y="1395720"/>
            <a:ext cx="191880" cy="250200"/>
          </a:xfrm>
          <a:prstGeom prst="rect">
            <a:avLst/>
          </a:prstGeom>
          <a:noFill/>
          <a:ln w="0">
            <a:noFill/>
          </a:ln>
        </p:spPr>
      </p:pic>
      <p:sp>
        <p:nvSpPr>
          <p:cNvPr id="1308" name=""/>
          <p:cNvSpPr txBox="1"/>
          <p:nvPr/>
        </p:nvSpPr>
        <p:spPr>
          <a:xfrm>
            <a:off x="869040" y="3348720"/>
            <a:ext cx="2363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定型的な質問への対応を自動化</a:t>
            </a:r>
            <a:endParaRPr b="0" lang="en-US" sz="1320" strike="noStrike" u="none">
              <a:solidFill>
                <a:srgbClr val="000000"/>
              </a:solidFill>
              <a:effectLst/>
              <a:uFillTx/>
              <a:latin typeface="Times New Roman"/>
            </a:endParaRPr>
          </a:p>
        </p:txBody>
      </p:sp>
      <p:pic>
        <p:nvPicPr>
          <p:cNvPr id="1309" name="" descr=""/>
          <p:cNvPicPr/>
          <p:nvPr/>
        </p:nvPicPr>
        <p:blipFill>
          <a:blip r:embed="rId8"/>
          <a:stretch/>
        </p:blipFill>
        <p:spPr>
          <a:xfrm>
            <a:off x="4086360" y="2298240"/>
            <a:ext cx="166680" cy="166680"/>
          </a:xfrm>
          <a:prstGeom prst="rect">
            <a:avLst/>
          </a:prstGeom>
          <a:noFill/>
          <a:ln w="0">
            <a:noFill/>
          </a:ln>
        </p:spPr>
      </p:pic>
      <p:sp>
        <p:nvSpPr>
          <p:cNvPr id="1310" name=""/>
          <p:cNvSpPr txBox="1"/>
          <p:nvPr/>
        </p:nvSpPr>
        <p:spPr>
          <a:xfrm>
            <a:off x="4991760" y="1915920"/>
            <a:ext cx="71604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AI-OCR</a:t>
            </a:r>
            <a:endParaRPr b="0" lang="en-US" sz="1580" strike="noStrike" u="none">
              <a:solidFill>
                <a:srgbClr val="000000"/>
              </a:solidFill>
              <a:effectLst/>
              <a:uFillTx/>
              <a:latin typeface="Times New Roman"/>
            </a:endParaRPr>
          </a:p>
        </p:txBody>
      </p:sp>
      <p:sp>
        <p:nvSpPr>
          <p:cNvPr id="1311" name=""/>
          <p:cNvSpPr txBox="1"/>
          <p:nvPr/>
        </p:nvSpPr>
        <p:spPr>
          <a:xfrm>
            <a:off x="4323240" y="2279160"/>
            <a:ext cx="2367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手書き帳票や書類を高精度でテ</a:t>
            </a:r>
            <a:endParaRPr b="0" lang="en-US" sz="1320" strike="noStrike" u="none">
              <a:solidFill>
                <a:srgbClr val="000000"/>
              </a:solidFill>
              <a:effectLst/>
              <a:uFillTx/>
              <a:latin typeface="Times New Roman"/>
            </a:endParaRPr>
          </a:p>
        </p:txBody>
      </p:sp>
      <p:pic>
        <p:nvPicPr>
          <p:cNvPr id="1312" name="" descr=""/>
          <p:cNvPicPr/>
          <p:nvPr/>
        </p:nvPicPr>
        <p:blipFill>
          <a:blip r:embed="rId9"/>
          <a:stretch/>
        </p:blipFill>
        <p:spPr>
          <a:xfrm>
            <a:off x="4086360" y="2832840"/>
            <a:ext cx="166680" cy="166680"/>
          </a:xfrm>
          <a:prstGeom prst="rect">
            <a:avLst/>
          </a:prstGeom>
          <a:noFill/>
          <a:ln w="0">
            <a:noFill/>
          </a:ln>
        </p:spPr>
      </p:pic>
      <p:sp>
        <p:nvSpPr>
          <p:cNvPr id="1313" name=""/>
          <p:cNvSpPr txBox="1"/>
          <p:nvPr/>
        </p:nvSpPr>
        <p:spPr>
          <a:xfrm>
            <a:off x="4323240" y="251316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キスト化</a:t>
            </a:r>
            <a:endParaRPr b="0" lang="en-US" sz="1320" strike="noStrike" u="none">
              <a:solidFill>
                <a:srgbClr val="000000"/>
              </a:solidFill>
              <a:effectLst/>
              <a:uFillTx/>
              <a:latin typeface="Times New Roman"/>
            </a:endParaRPr>
          </a:p>
        </p:txBody>
      </p:sp>
      <p:pic>
        <p:nvPicPr>
          <p:cNvPr id="1314" name="" descr=""/>
          <p:cNvPicPr/>
          <p:nvPr/>
        </p:nvPicPr>
        <p:blipFill>
          <a:blip r:embed="rId10"/>
          <a:stretch/>
        </p:blipFill>
        <p:spPr>
          <a:xfrm>
            <a:off x="4086360" y="3133800"/>
            <a:ext cx="166680" cy="166680"/>
          </a:xfrm>
          <a:prstGeom prst="rect">
            <a:avLst/>
          </a:prstGeom>
          <a:noFill/>
          <a:ln w="0">
            <a:noFill/>
          </a:ln>
        </p:spPr>
      </p:pic>
      <p:sp>
        <p:nvSpPr>
          <p:cNvPr id="1315" name=""/>
          <p:cNvSpPr txBox="1"/>
          <p:nvPr/>
        </p:nvSpPr>
        <p:spPr>
          <a:xfrm>
            <a:off x="4323240" y="2814120"/>
            <a:ext cx="1856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データ入力作業を自動化</a:t>
            </a:r>
            <a:endParaRPr b="0" lang="en-US" sz="1320" strike="noStrike" u="none">
              <a:solidFill>
                <a:srgbClr val="000000"/>
              </a:solidFill>
              <a:effectLst/>
              <a:uFillTx/>
              <a:latin typeface="Times New Roman"/>
            </a:endParaRPr>
          </a:p>
        </p:txBody>
      </p:sp>
      <p:sp>
        <p:nvSpPr>
          <p:cNvPr id="1316" name=""/>
          <p:cNvSpPr/>
          <p:nvPr/>
        </p:nvSpPr>
        <p:spPr>
          <a:xfrm>
            <a:off x="7178400" y="1069560"/>
            <a:ext cx="3250800" cy="2699640"/>
          </a:xfrm>
          <a:custGeom>
            <a:avLst/>
            <a:gdLst/>
            <a:ahLst/>
            <a:rect l="0" t="0" r="r" b="b"/>
            <a:pathLst>
              <a:path w="9030" h="7499">
                <a:moveTo>
                  <a:pt x="0" y="7313"/>
                </a:moveTo>
                <a:lnTo>
                  <a:pt x="0" y="185"/>
                </a:lnTo>
                <a:cubicBezTo>
                  <a:pt x="0" y="173"/>
                  <a:pt x="1" y="161"/>
                  <a:pt x="3" y="149"/>
                </a:cubicBezTo>
                <a:cubicBezTo>
                  <a:pt x="5" y="137"/>
                  <a:pt x="9" y="126"/>
                  <a:pt x="14" y="114"/>
                </a:cubicBezTo>
                <a:cubicBezTo>
                  <a:pt x="18" y="103"/>
                  <a:pt x="24" y="92"/>
                  <a:pt x="31" y="82"/>
                </a:cubicBezTo>
                <a:cubicBezTo>
                  <a:pt x="38" y="72"/>
                  <a:pt x="45" y="63"/>
                  <a:pt x="54" y="54"/>
                </a:cubicBezTo>
                <a:cubicBezTo>
                  <a:pt x="63" y="46"/>
                  <a:pt x="72" y="38"/>
                  <a:pt x="82" y="31"/>
                </a:cubicBezTo>
                <a:cubicBezTo>
                  <a:pt x="92" y="24"/>
                  <a:pt x="103" y="19"/>
                  <a:pt x="114" y="14"/>
                </a:cubicBezTo>
                <a:cubicBezTo>
                  <a:pt x="125" y="9"/>
                  <a:pt x="137" y="6"/>
                  <a:pt x="149" y="3"/>
                </a:cubicBezTo>
                <a:cubicBezTo>
                  <a:pt x="161" y="1"/>
                  <a:pt x="173" y="0"/>
                  <a:pt x="185" y="0"/>
                </a:cubicBezTo>
                <a:lnTo>
                  <a:pt x="8845" y="0"/>
                </a:lnTo>
                <a:cubicBezTo>
                  <a:pt x="8857" y="0"/>
                  <a:pt x="8869" y="1"/>
                  <a:pt x="8881" y="3"/>
                </a:cubicBezTo>
                <a:cubicBezTo>
                  <a:pt x="8893" y="6"/>
                  <a:pt x="8904" y="9"/>
                  <a:pt x="8916" y="14"/>
                </a:cubicBezTo>
                <a:cubicBezTo>
                  <a:pt x="8927" y="19"/>
                  <a:pt x="8938" y="24"/>
                  <a:pt x="8948" y="31"/>
                </a:cubicBezTo>
                <a:cubicBezTo>
                  <a:pt x="8958" y="38"/>
                  <a:pt x="8967" y="46"/>
                  <a:pt x="8976" y="54"/>
                </a:cubicBezTo>
                <a:cubicBezTo>
                  <a:pt x="8985" y="63"/>
                  <a:pt x="8992" y="72"/>
                  <a:pt x="8999" y="82"/>
                </a:cubicBezTo>
                <a:cubicBezTo>
                  <a:pt x="9006" y="92"/>
                  <a:pt x="9012" y="103"/>
                  <a:pt x="9016" y="114"/>
                </a:cubicBezTo>
                <a:cubicBezTo>
                  <a:pt x="9021" y="126"/>
                  <a:pt x="9024" y="137"/>
                  <a:pt x="9027" y="149"/>
                </a:cubicBezTo>
                <a:cubicBezTo>
                  <a:pt x="9029" y="161"/>
                  <a:pt x="9030" y="173"/>
                  <a:pt x="9030" y="185"/>
                </a:cubicBezTo>
                <a:lnTo>
                  <a:pt x="9030" y="7313"/>
                </a:lnTo>
                <a:cubicBezTo>
                  <a:pt x="9030" y="7325"/>
                  <a:pt x="9029" y="7337"/>
                  <a:pt x="9027" y="7349"/>
                </a:cubicBezTo>
                <a:cubicBezTo>
                  <a:pt x="9024" y="7361"/>
                  <a:pt x="9021" y="7373"/>
                  <a:pt x="9016" y="7384"/>
                </a:cubicBezTo>
                <a:cubicBezTo>
                  <a:pt x="9012" y="7395"/>
                  <a:pt x="9006" y="7406"/>
                  <a:pt x="8999" y="7416"/>
                </a:cubicBezTo>
                <a:cubicBezTo>
                  <a:pt x="8992" y="7426"/>
                  <a:pt x="8985" y="7436"/>
                  <a:pt x="8976" y="7444"/>
                </a:cubicBezTo>
                <a:cubicBezTo>
                  <a:pt x="8967" y="7453"/>
                  <a:pt x="8958" y="7461"/>
                  <a:pt x="8948" y="7467"/>
                </a:cubicBezTo>
                <a:cubicBezTo>
                  <a:pt x="8938" y="7474"/>
                  <a:pt x="8927" y="7480"/>
                  <a:pt x="8916" y="7484"/>
                </a:cubicBezTo>
                <a:cubicBezTo>
                  <a:pt x="8904" y="7489"/>
                  <a:pt x="8893" y="7493"/>
                  <a:pt x="8881" y="7495"/>
                </a:cubicBezTo>
                <a:cubicBezTo>
                  <a:pt x="8869" y="7497"/>
                  <a:pt x="8857" y="7499"/>
                  <a:pt x="8845" y="7499"/>
                </a:cubicBezTo>
                <a:lnTo>
                  <a:pt x="185" y="7499"/>
                </a:lnTo>
                <a:cubicBezTo>
                  <a:pt x="173" y="7499"/>
                  <a:pt x="161" y="7497"/>
                  <a:pt x="149" y="7495"/>
                </a:cubicBezTo>
                <a:cubicBezTo>
                  <a:pt x="137" y="7493"/>
                  <a:pt x="125" y="7489"/>
                  <a:pt x="114" y="7484"/>
                </a:cubicBezTo>
                <a:cubicBezTo>
                  <a:pt x="103" y="7480"/>
                  <a:pt x="92" y="7474"/>
                  <a:pt x="82" y="7467"/>
                </a:cubicBezTo>
                <a:cubicBezTo>
                  <a:pt x="72" y="7461"/>
                  <a:pt x="63" y="7453"/>
                  <a:pt x="54" y="7444"/>
                </a:cubicBezTo>
                <a:cubicBezTo>
                  <a:pt x="45" y="7436"/>
                  <a:pt x="38" y="7426"/>
                  <a:pt x="31" y="7416"/>
                </a:cubicBezTo>
                <a:cubicBezTo>
                  <a:pt x="24" y="7406"/>
                  <a:pt x="18" y="7395"/>
                  <a:pt x="14" y="7384"/>
                </a:cubicBezTo>
                <a:cubicBezTo>
                  <a:pt x="9" y="7373"/>
                  <a:pt x="5" y="7361"/>
                  <a:pt x="3" y="7349"/>
                </a:cubicBezTo>
                <a:cubicBezTo>
                  <a:pt x="1" y="7337"/>
                  <a:pt x="0" y="7325"/>
                  <a:pt x="0" y="731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17" name=""/>
          <p:cNvSpPr/>
          <p:nvPr/>
        </p:nvSpPr>
        <p:spPr>
          <a:xfrm>
            <a:off x="8548560" y="1270080"/>
            <a:ext cx="501840" cy="501840"/>
          </a:xfrm>
          <a:custGeom>
            <a:avLst/>
            <a:gdLst/>
            <a:ahLst/>
            <a:rect l="0" t="0" r="r" b="b"/>
            <a:pathLst>
              <a:path w="1394" h="1394">
                <a:moveTo>
                  <a:pt x="1394" y="696"/>
                </a:moveTo>
                <a:cubicBezTo>
                  <a:pt x="1394" y="719"/>
                  <a:pt x="1393" y="742"/>
                  <a:pt x="1391" y="765"/>
                </a:cubicBezTo>
                <a:cubicBezTo>
                  <a:pt x="1389" y="787"/>
                  <a:pt x="1385" y="810"/>
                  <a:pt x="1381" y="832"/>
                </a:cubicBezTo>
                <a:cubicBezTo>
                  <a:pt x="1376" y="855"/>
                  <a:pt x="1371" y="877"/>
                  <a:pt x="1364" y="898"/>
                </a:cubicBezTo>
                <a:cubicBezTo>
                  <a:pt x="1358" y="920"/>
                  <a:pt x="1350" y="942"/>
                  <a:pt x="1341" y="963"/>
                </a:cubicBezTo>
                <a:cubicBezTo>
                  <a:pt x="1332" y="984"/>
                  <a:pt x="1323" y="1004"/>
                  <a:pt x="1312" y="1025"/>
                </a:cubicBezTo>
                <a:cubicBezTo>
                  <a:pt x="1301" y="1045"/>
                  <a:pt x="1290" y="1064"/>
                  <a:pt x="1277" y="1083"/>
                </a:cubicBezTo>
                <a:cubicBezTo>
                  <a:pt x="1264" y="1102"/>
                  <a:pt x="1251" y="1120"/>
                  <a:pt x="1236" y="1138"/>
                </a:cubicBezTo>
                <a:cubicBezTo>
                  <a:pt x="1222" y="1156"/>
                  <a:pt x="1206" y="1173"/>
                  <a:pt x="1190" y="1189"/>
                </a:cubicBezTo>
                <a:cubicBezTo>
                  <a:pt x="1174" y="1205"/>
                  <a:pt x="1157" y="1220"/>
                  <a:pt x="1140" y="1235"/>
                </a:cubicBezTo>
                <a:cubicBezTo>
                  <a:pt x="1122" y="1249"/>
                  <a:pt x="1104" y="1263"/>
                  <a:pt x="1085" y="1275"/>
                </a:cubicBezTo>
                <a:cubicBezTo>
                  <a:pt x="1066" y="1288"/>
                  <a:pt x="1046" y="1300"/>
                  <a:pt x="1026" y="1310"/>
                </a:cubicBezTo>
                <a:cubicBezTo>
                  <a:pt x="1006" y="1321"/>
                  <a:pt x="985" y="1331"/>
                  <a:pt x="964" y="1340"/>
                </a:cubicBezTo>
                <a:cubicBezTo>
                  <a:pt x="943" y="1349"/>
                  <a:pt x="922" y="1357"/>
                  <a:pt x="900" y="1364"/>
                </a:cubicBezTo>
                <a:cubicBezTo>
                  <a:pt x="878" y="1370"/>
                  <a:pt x="856" y="1376"/>
                  <a:pt x="834" y="1380"/>
                </a:cubicBezTo>
                <a:cubicBezTo>
                  <a:pt x="811" y="1385"/>
                  <a:pt x="789" y="1388"/>
                  <a:pt x="766" y="1390"/>
                </a:cubicBezTo>
                <a:cubicBezTo>
                  <a:pt x="743" y="1393"/>
                  <a:pt x="721" y="1394"/>
                  <a:pt x="698" y="1394"/>
                </a:cubicBezTo>
                <a:cubicBezTo>
                  <a:pt x="675" y="1394"/>
                  <a:pt x="652" y="1393"/>
                  <a:pt x="630" y="1390"/>
                </a:cubicBezTo>
                <a:cubicBezTo>
                  <a:pt x="606" y="1388"/>
                  <a:pt x="583" y="1385"/>
                  <a:pt x="561" y="1380"/>
                </a:cubicBezTo>
                <a:cubicBezTo>
                  <a:pt x="539" y="1376"/>
                  <a:pt x="517" y="1370"/>
                  <a:pt x="495" y="1364"/>
                </a:cubicBezTo>
                <a:cubicBezTo>
                  <a:pt x="473" y="1357"/>
                  <a:pt x="451" y="1349"/>
                  <a:pt x="430" y="1340"/>
                </a:cubicBezTo>
                <a:cubicBezTo>
                  <a:pt x="409" y="1331"/>
                  <a:pt x="389" y="1321"/>
                  <a:pt x="369" y="1310"/>
                </a:cubicBezTo>
                <a:cubicBezTo>
                  <a:pt x="348" y="1300"/>
                  <a:pt x="329" y="1288"/>
                  <a:pt x="310" y="1275"/>
                </a:cubicBezTo>
                <a:cubicBezTo>
                  <a:pt x="291" y="1263"/>
                  <a:pt x="273" y="1249"/>
                  <a:pt x="255" y="1235"/>
                </a:cubicBezTo>
                <a:cubicBezTo>
                  <a:pt x="237" y="1220"/>
                  <a:pt x="221" y="1205"/>
                  <a:pt x="204" y="1189"/>
                </a:cubicBezTo>
                <a:cubicBezTo>
                  <a:pt x="188" y="1173"/>
                  <a:pt x="173" y="1156"/>
                  <a:pt x="159" y="1138"/>
                </a:cubicBezTo>
                <a:cubicBezTo>
                  <a:pt x="144" y="1120"/>
                  <a:pt x="130" y="1102"/>
                  <a:pt x="118" y="1083"/>
                </a:cubicBezTo>
                <a:cubicBezTo>
                  <a:pt x="105" y="1064"/>
                  <a:pt x="93" y="1045"/>
                  <a:pt x="83" y="1025"/>
                </a:cubicBezTo>
                <a:cubicBezTo>
                  <a:pt x="72" y="1004"/>
                  <a:pt x="62" y="984"/>
                  <a:pt x="53" y="963"/>
                </a:cubicBezTo>
                <a:cubicBezTo>
                  <a:pt x="45" y="942"/>
                  <a:pt x="37" y="920"/>
                  <a:pt x="30" y="898"/>
                </a:cubicBezTo>
                <a:cubicBezTo>
                  <a:pt x="24" y="877"/>
                  <a:pt x="18" y="855"/>
                  <a:pt x="14" y="832"/>
                </a:cubicBezTo>
                <a:cubicBezTo>
                  <a:pt x="9" y="810"/>
                  <a:pt x="6" y="787"/>
                  <a:pt x="4" y="765"/>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0" y="290"/>
                  <a:pt x="144" y="272"/>
                  <a:pt x="159" y="254"/>
                </a:cubicBezTo>
                <a:cubicBezTo>
                  <a:pt x="173" y="237"/>
                  <a:pt x="188" y="220"/>
                  <a:pt x="204" y="204"/>
                </a:cubicBezTo>
                <a:cubicBezTo>
                  <a:pt x="221" y="188"/>
                  <a:pt x="237" y="172"/>
                  <a:pt x="255" y="158"/>
                </a:cubicBezTo>
                <a:cubicBezTo>
                  <a:pt x="273" y="143"/>
                  <a:pt x="291" y="130"/>
                  <a:pt x="310" y="117"/>
                </a:cubicBezTo>
                <a:cubicBezTo>
                  <a:pt x="329" y="105"/>
                  <a:pt x="348" y="93"/>
                  <a:pt x="369" y="82"/>
                </a:cubicBezTo>
                <a:cubicBezTo>
                  <a:pt x="389" y="71"/>
                  <a:pt x="409" y="62"/>
                  <a:pt x="430" y="53"/>
                </a:cubicBezTo>
                <a:cubicBezTo>
                  <a:pt x="451" y="44"/>
                  <a:pt x="473" y="36"/>
                  <a:pt x="495" y="30"/>
                </a:cubicBezTo>
                <a:cubicBezTo>
                  <a:pt x="517" y="23"/>
                  <a:pt x="539" y="18"/>
                  <a:pt x="561" y="13"/>
                </a:cubicBezTo>
                <a:cubicBezTo>
                  <a:pt x="583" y="9"/>
                  <a:pt x="606" y="5"/>
                  <a:pt x="630" y="3"/>
                </a:cubicBezTo>
                <a:cubicBezTo>
                  <a:pt x="652" y="1"/>
                  <a:pt x="675" y="0"/>
                  <a:pt x="698" y="0"/>
                </a:cubicBezTo>
                <a:cubicBezTo>
                  <a:pt x="721" y="0"/>
                  <a:pt x="743" y="1"/>
                  <a:pt x="766" y="3"/>
                </a:cubicBezTo>
                <a:cubicBezTo>
                  <a:pt x="789" y="5"/>
                  <a:pt x="811" y="9"/>
                  <a:pt x="834" y="13"/>
                </a:cubicBezTo>
                <a:cubicBezTo>
                  <a:pt x="856" y="18"/>
                  <a:pt x="878" y="23"/>
                  <a:pt x="900" y="30"/>
                </a:cubicBezTo>
                <a:cubicBezTo>
                  <a:pt x="922" y="36"/>
                  <a:pt x="943" y="44"/>
                  <a:pt x="964" y="53"/>
                </a:cubicBezTo>
                <a:cubicBezTo>
                  <a:pt x="985" y="62"/>
                  <a:pt x="1006" y="71"/>
                  <a:pt x="1026" y="82"/>
                </a:cubicBezTo>
                <a:cubicBezTo>
                  <a:pt x="1046" y="93"/>
                  <a:pt x="1066" y="105"/>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2"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18" name="" descr=""/>
          <p:cNvPicPr/>
          <p:nvPr/>
        </p:nvPicPr>
        <p:blipFill>
          <a:blip r:embed="rId11"/>
          <a:stretch/>
        </p:blipFill>
        <p:spPr>
          <a:xfrm>
            <a:off x="8640720" y="1395720"/>
            <a:ext cx="317160" cy="250200"/>
          </a:xfrm>
          <a:prstGeom prst="rect">
            <a:avLst/>
          </a:prstGeom>
          <a:noFill/>
          <a:ln w="0">
            <a:noFill/>
          </a:ln>
        </p:spPr>
      </p:pic>
      <p:sp>
        <p:nvSpPr>
          <p:cNvPr id="1319" name=""/>
          <p:cNvSpPr txBox="1"/>
          <p:nvPr/>
        </p:nvSpPr>
        <p:spPr>
          <a:xfrm>
            <a:off x="4323240" y="3114720"/>
            <a:ext cx="1692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入力ミスを大幅に削減</a:t>
            </a:r>
            <a:endParaRPr b="0" lang="en-US" sz="1320" strike="noStrike" u="none">
              <a:solidFill>
                <a:srgbClr val="000000"/>
              </a:solidFill>
              <a:effectLst/>
              <a:uFillTx/>
              <a:latin typeface="Times New Roman"/>
            </a:endParaRPr>
          </a:p>
        </p:txBody>
      </p:sp>
      <p:pic>
        <p:nvPicPr>
          <p:cNvPr id="1320" name="" descr=""/>
          <p:cNvPicPr/>
          <p:nvPr/>
        </p:nvPicPr>
        <p:blipFill>
          <a:blip r:embed="rId12"/>
          <a:stretch/>
        </p:blipFill>
        <p:spPr>
          <a:xfrm>
            <a:off x="7545960" y="2298240"/>
            <a:ext cx="166680" cy="166680"/>
          </a:xfrm>
          <a:prstGeom prst="rect">
            <a:avLst/>
          </a:prstGeom>
          <a:noFill/>
          <a:ln w="0">
            <a:noFill/>
          </a:ln>
        </p:spPr>
      </p:pic>
      <p:sp>
        <p:nvSpPr>
          <p:cNvPr id="1321" name=""/>
          <p:cNvSpPr txBox="1"/>
          <p:nvPr/>
        </p:nvSpPr>
        <p:spPr>
          <a:xfrm>
            <a:off x="7991640" y="1904400"/>
            <a:ext cx="16196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業務自動化ツール</a:t>
            </a:r>
            <a:endParaRPr b="0" lang="en-US" sz="1580" strike="noStrike" u="none">
              <a:solidFill>
                <a:srgbClr val="000000"/>
              </a:solidFill>
              <a:effectLst/>
              <a:uFillTx/>
              <a:latin typeface="Times New Roman"/>
            </a:endParaRPr>
          </a:p>
        </p:txBody>
      </p:sp>
      <p:sp>
        <p:nvSpPr>
          <p:cNvPr id="1322" name=""/>
          <p:cNvSpPr txBox="1"/>
          <p:nvPr/>
        </p:nvSpPr>
        <p:spPr>
          <a:xfrm>
            <a:off x="7777080" y="2279160"/>
            <a:ext cx="2386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プログラミング知識なしで定型</a:t>
            </a:r>
            <a:endParaRPr b="0" lang="en-US" sz="1320" strike="noStrike" u="none">
              <a:solidFill>
                <a:srgbClr val="000000"/>
              </a:solidFill>
              <a:effectLst/>
              <a:uFillTx/>
              <a:latin typeface="Times New Roman"/>
            </a:endParaRPr>
          </a:p>
        </p:txBody>
      </p:sp>
      <p:pic>
        <p:nvPicPr>
          <p:cNvPr id="1323" name="" descr=""/>
          <p:cNvPicPr/>
          <p:nvPr/>
        </p:nvPicPr>
        <p:blipFill>
          <a:blip r:embed="rId13"/>
          <a:stretch/>
        </p:blipFill>
        <p:spPr>
          <a:xfrm>
            <a:off x="7545960" y="2832840"/>
            <a:ext cx="166680" cy="166680"/>
          </a:xfrm>
          <a:prstGeom prst="rect">
            <a:avLst/>
          </a:prstGeom>
          <a:noFill/>
          <a:ln w="0">
            <a:noFill/>
          </a:ln>
        </p:spPr>
      </p:pic>
      <p:sp>
        <p:nvSpPr>
          <p:cNvPr id="1324" name=""/>
          <p:cNvSpPr txBox="1"/>
          <p:nvPr/>
        </p:nvSpPr>
        <p:spPr>
          <a:xfrm>
            <a:off x="7777080" y="2513160"/>
            <a:ext cx="1010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作業を自動化</a:t>
            </a:r>
            <a:endParaRPr b="0" lang="en-US" sz="1320" strike="noStrike" u="none">
              <a:solidFill>
                <a:srgbClr val="000000"/>
              </a:solidFill>
              <a:effectLst/>
              <a:uFillTx/>
              <a:latin typeface="Times New Roman"/>
            </a:endParaRPr>
          </a:p>
        </p:txBody>
      </p:sp>
      <p:pic>
        <p:nvPicPr>
          <p:cNvPr id="1325" name="" descr=""/>
          <p:cNvPicPr/>
          <p:nvPr/>
        </p:nvPicPr>
        <p:blipFill>
          <a:blip r:embed="rId14"/>
          <a:stretch/>
        </p:blipFill>
        <p:spPr>
          <a:xfrm>
            <a:off x="7545960" y="3133800"/>
            <a:ext cx="166680" cy="166680"/>
          </a:xfrm>
          <a:prstGeom prst="rect">
            <a:avLst/>
          </a:prstGeom>
          <a:noFill/>
          <a:ln w="0">
            <a:noFill/>
          </a:ln>
        </p:spPr>
      </p:pic>
      <p:sp>
        <p:nvSpPr>
          <p:cNvPr id="1326" name=""/>
          <p:cNvSpPr txBox="1"/>
          <p:nvPr/>
        </p:nvSpPr>
        <p:spPr>
          <a:xfrm>
            <a:off x="7777080" y="2814120"/>
            <a:ext cx="2383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複数のアプリケーションを連携</a:t>
            </a:r>
            <a:endParaRPr b="0" lang="en-US" sz="1320" strike="noStrike" u="none">
              <a:solidFill>
                <a:srgbClr val="000000"/>
              </a:solidFill>
              <a:effectLst/>
              <a:uFillTx/>
              <a:latin typeface="Times New Roman"/>
            </a:endParaRPr>
          </a:p>
        </p:txBody>
      </p:sp>
      <p:sp>
        <p:nvSpPr>
          <p:cNvPr id="1327" name=""/>
          <p:cNvSpPr txBox="1"/>
          <p:nvPr/>
        </p:nvSpPr>
        <p:spPr>
          <a:xfrm>
            <a:off x="7777080" y="3114720"/>
            <a:ext cx="2375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例：メール受信と連動したファ</a:t>
            </a:r>
            <a:endParaRPr b="0" lang="en-US" sz="1320" strike="noStrike" u="none">
              <a:solidFill>
                <a:srgbClr val="000000"/>
              </a:solidFill>
              <a:effectLst/>
              <a:uFillTx/>
              <a:latin typeface="Times New Roman"/>
            </a:endParaRPr>
          </a:p>
        </p:txBody>
      </p:sp>
      <p:pic>
        <p:nvPicPr>
          <p:cNvPr id="1328" name="" descr=""/>
          <p:cNvPicPr/>
          <p:nvPr/>
        </p:nvPicPr>
        <p:blipFill>
          <a:blip r:embed="rId15"/>
          <a:stretch/>
        </p:blipFill>
        <p:spPr>
          <a:xfrm>
            <a:off x="468000" y="4203360"/>
            <a:ext cx="225360" cy="200160"/>
          </a:xfrm>
          <a:prstGeom prst="rect">
            <a:avLst/>
          </a:prstGeom>
          <a:noFill/>
          <a:ln w="0">
            <a:noFill/>
          </a:ln>
        </p:spPr>
      </p:pic>
      <p:sp>
        <p:nvSpPr>
          <p:cNvPr id="1329" name=""/>
          <p:cNvSpPr txBox="1"/>
          <p:nvPr/>
        </p:nvSpPr>
        <p:spPr>
          <a:xfrm>
            <a:off x="7777080" y="334872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イル保存</a:t>
            </a:r>
            <a:endParaRPr b="0" lang="en-US" sz="1320" strike="noStrike" u="none">
              <a:solidFill>
                <a:srgbClr val="000000"/>
              </a:solidFill>
              <a:effectLst/>
              <a:uFillTx/>
              <a:latin typeface="Times New Roman"/>
            </a:endParaRPr>
          </a:p>
        </p:txBody>
      </p:sp>
      <p:sp>
        <p:nvSpPr>
          <p:cNvPr id="1330" name=""/>
          <p:cNvSpPr txBox="1"/>
          <p:nvPr/>
        </p:nvSpPr>
        <p:spPr>
          <a:xfrm>
            <a:off x="793800" y="4188960"/>
            <a:ext cx="2019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AI</a:t>
            </a:r>
            <a:endParaRPr b="0" lang="en-US" sz="1580" strike="noStrike" u="none">
              <a:solidFill>
                <a:srgbClr val="000000"/>
              </a:solidFill>
              <a:effectLst/>
              <a:uFillTx/>
              <a:latin typeface="Times New Roman"/>
            </a:endParaRPr>
          </a:p>
        </p:txBody>
      </p:sp>
      <p:sp>
        <p:nvSpPr>
          <p:cNvPr id="1331" name=""/>
          <p:cNvSpPr/>
          <p:nvPr/>
        </p:nvSpPr>
        <p:spPr>
          <a:xfrm>
            <a:off x="467640" y="4570920"/>
            <a:ext cx="33840" cy="902880"/>
          </a:xfrm>
          <a:custGeom>
            <a:avLst/>
            <a:gdLst/>
            <a:ahLst/>
            <a:rect l="0" t="0" r="r" b="b"/>
            <a:pathLst>
              <a:path w="94" h="2508">
                <a:moveTo>
                  <a:pt x="0" y="0"/>
                </a:moveTo>
                <a:lnTo>
                  <a:pt x="94" y="0"/>
                </a:lnTo>
                <a:lnTo>
                  <a:pt x="94"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32" name=""/>
          <p:cNvSpPr/>
          <p:nvPr/>
        </p:nvSpPr>
        <p:spPr>
          <a:xfrm>
            <a:off x="467640" y="5573880"/>
            <a:ext cx="33840" cy="902880"/>
          </a:xfrm>
          <a:custGeom>
            <a:avLst/>
            <a:gdLst/>
            <a:ahLst/>
            <a:rect l="0" t="0" r="r" b="b"/>
            <a:pathLst>
              <a:path w="94" h="2508">
                <a:moveTo>
                  <a:pt x="0" y="0"/>
                </a:moveTo>
                <a:lnTo>
                  <a:pt x="94" y="0"/>
                </a:lnTo>
                <a:lnTo>
                  <a:pt x="94"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33" name="" descr=""/>
          <p:cNvPicPr/>
          <p:nvPr/>
        </p:nvPicPr>
        <p:blipFill>
          <a:blip r:embed="rId16"/>
          <a:stretch/>
        </p:blipFill>
        <p:spPr>
          <a:xfrm>
            <a:off x="635040" y="4704840"/>
            <a:ext cx="250200" cy="200160"/>
          </a:xfrm>
          <a:prstGeom prst="rect">
            <a:avLst/>
          </a:prstGeom>
          <a:noFill/>
          <a:ln w="0">
            <a:noFill/>
          </a:ln>
        </p:spPr>
      </p:pic>
      <p:sp>
        <p:nvSpPr>
          <p:cNvPr id="1334" name=""/>
          <p:cNvSpPr txBox="1"/>
          <p:nvPr/>
        </p:nvSpPr>
        <p:spPr>
          <a:xfrm>
            <a:off x="994320" y="4177440"/>
            <a:ext cx="2442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ツール導入による主な効果</a:t>
            </a:r>
            <a:endParaRPr b="0" lang="en-US" sz="1580" strike="noStrike" u="none">
              <a:solidFill>
                <a:srgbClr val="000000"/>
              </a:solidFill>
              <a:effectLst/>
              <a:uFillTx/>
              <a:latin typeface="Times New Roman"/>
            </a:endParaRPr>
          </a:p>
        </p:txBody>
      </p:sp>
      <p:sp>
        <p:nvSpPr>
          <p:cNvPr id="1335" name=""/>
          <p:cNvSpPr txBox="1"/>
          <p:nvPr/>
        </p:nvSpPr>
        <p:spPr>
          <a:xfrm>
            <a:off x="986040" y="4685760"/>
            <a:ext cx="11782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人手不足の解消</a:t>
            </a:r>
            <a:endParaRPr b="0" lang="en-US" sz="1320" strike="noStrike" u="none">
              <a:solidFill>
                <a:srgbClr val="000000"/>
              </a:solidFill>
              <a:effectLst/>
              <a:uFillTx/>
              <a:latin typeface="Times New Roman"/>
            </a:endParaRPr>
          </a:p>
        </p:txBody>
      </p:sp>
      <p:sp>
        <p:nvSpPr>
          <p:cNvPr id="1336" name=""/>
          <p:cNvSpPr txBox="1"/>
          <p:nvPr/>
        </p:nvSpPr>
        <p:spPr>
          <a:xfrm>
            <a:off x="986040" y="4927680"/>
            <a:ext cx="42606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定型業務を自動化し、限られた人員をより付加価値の高い業務</a:t>
            </a:r>
            <a:endParaRPr b="0" lang="en-US" sz="1180" strike="noStrike" u="none">
              <a:solidFill>
                <a:srgbClr val="000000"/>
              </a:solidFill>
              <a:effectLst/>
              <a:uFillTx/>
              <a:latin typeface="Times New Roman"/>
            </a:endParaRPr>
          </a:p>
        </p:txBody>
      </p:sp>
      <p:pic>
        <p:nvPicPr>
          <p:cNvPr id="1337" name="" descr=""/>
          <p:cNvPicPr/>
          <p:nvPr/>
        </p:nvPicPr>
        <p:blipFill>
          <a:blip r:embed="rId17"/>
          <a:stretch/>
        </p:blipFill>
        <p:spPr>
          <a:xfrm>
            <a:off x="635040" y="5707800"/>
            <a:ext cx="200160" cy="200160"/>
          </a:xfrm>
          <a:prstGeom prst="rect">
            <a:avLst/>
          </a:prstGeom>
          <a:noFill/>
          <a:ln w="0">
            <a:noFill/>
          </a:ln>
        </p:spPr>
      </p:pic>
      <p:sp>
        <p:nvSpPr>
          <p:cNvPr id="1338" name=""/>
          <p:cNvSpPr txBox="1"/>
          <p:nvPr/>
        </p:nvSpPr>
        <p:spPr>
          <a:xfrm>
            <a:off x="986040" y="5161680"/>
            <a:ext cx="13762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に再配置できます。</a:t>
            </a:r>
            <a:endParaRPr b="0" lang="en-US" sz="1180" strike="noStrike" u="none">
              <a:solidFill>
                <a:srgbClr val="000000"/>
              </a:solidFill>
              <a:effectLst/>
              <a:uFillTx/>
              <a:latin typeface="Times New Roman"/>
            </a:endParaRPr>
          </a:p>
        </p:txBody>
      </p:sp>
      <p:sp>
        <p:nvSpPr>
          <p:cNvPr id="1339" name=""/>
          <p:cNvSpPr txBox="1"/>
          <p:nvPr/>
        </p:nvSpPr>
        <p:spPr>
          <a:xfrm>
            <a:off x="936000" y="5688720"/>
            <a:ext cx="11782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業務品質の向上</a:t>
            </a:r>
            <a:endParaRPr b="0" lang="en-US" sz="1320" strike="noStrike" u="none">
              <a:solidFill>
                <a:srgbClr val="000000"/>
              </a:solidFill>
              <a:effectLst/>
              <a:uFillTx/>
              <a:latin typeface="Times New Roman"/>
            </a:endParaRPr>
          </a:p>
        </p:txBody>
      </p:sp>
      <p:sp>
        <p:nvSpPr>
          <p:cNvPr id="1340" name=""/>
          <p:cNvSpPr txBox="1"/>
          <p:nvPr/>
        </p:nvSpPr>
        <p:spPr>
          <a:xfrm>
            <a:off x="936000" y="5930640"/>
            <a:ext cx="15235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人為的ミスを削減し、</a:t>
            </a:r>
            <a:endParaRPr b="0" lang="en-US" sz="1180" strike="noStrike" u="none">
              <a:solidFill>
                <a:srgbClr val="000000"/>
              </a:solidFill>
              <a:effectLst/>
              <a:uFillTx/>
              <a:latin typeface="Times New Roman"/>
            </a:endParaRPr>
          </a:p>
        </p:txBody>
      </p:sp>
      <p:sp>
        <p:nvSpPr>
          <p:cNvPr id="1341" name=""/>
          <p:cNvSpPr txBox="1"/>
          <p:nvPr/>
        </p:nvSpPr>
        <p:spPr>
          <a:xfrm>
            <a:off x="2440080" y="5939280"/>
            <a:ext cx="16848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24</a:t>
            </a:r>
            <a:endParaRPr b="0" lang="en-US" sz="1180" strike="noStrike" u="none">
              <a:solidFill>
                <a:srgbClr val="000000"/>
              </a:solidFill>
              <a:effectLst/>
              <a:uFillTx/>
              <a:latin typeface="Times New Roman"/>
            </a:endParaRPr>
          </a:p>
        </p:txBody>
      </p:sp>
      <p:sp>
        <p:nvSpPr>
          <p:cNvPr id="1342" name=""/>
          <p:cNvSpPr txBox="1"/>
          <p:nvPr/>
        </p:nvSpPr>
        <p:spPr>
          <a:xfrm>
            <a:off x="2607480" y="5930640"/>
            <a:ext cx="2597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時間対応などサービスの質を向上させ</a:t>
            </a:r>
            <a:endParaRPr b="0" lang="en-US" sz="1180" strike="noStrike" u="none">
              <a:solidFill>
                <a:srgbClr val="000000"/>
              </a:solidFill>
              <a:effectLst/>
              <a:uFillTx/>
              <a:latin typeface="Times New Roman"/>
            </a:endParaRPr>
          </a:p>
        </p:txBody>
      </p:sp>
      <p:sp>
        <p:nvSpPr>
          <p:cNvPr id="1343" name=""/>
          <p:cNvSpPr/>
          <p:nvPr/>
        </p:nvSpPr>
        <p:spPr>
          <a:xfrm>
            <a:off x="5415120" y="457092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44" name=""/>
          <p:cNvSpPr/>
          <p:nvPr/>
        </p:nvSpPr>
        <p:spPr>
          <a:xfrm>
            <a:off x="5415120" y="557388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45" name="" descr=""/>
          <p:cNvPicPr/>
          <p:nvPr/>
        </p:nvPicPr>
        <p:blipFill>
          <a:blip r:embed="rId18"/>
          <a:stretch/>
        </p:blipFill>
        <p:spPr>
          <a:xfrm>
            <a:off x="5582160" y="4704840"/>
            <a:ext cx="174960" cy="200160"/>
          </a:xfrm>
          <a:prstGeom prst="rect">
            <a:avLst/>
          </a:prstGeom>
          <a:noFill/>
          <a:ln w="0">
            <a:noFill/>
          </a:ln>
        </p:spPr>
      </p:pic>
      <p:sp>
        <p:nvSpPr>
          <p:cNvPr id="1346" name=""/>
          <p:cNvSpPr txBox="1"/>
          <p:nvPr/>
        </p:nvSpPr>
        <p:spPr>
          <a:xfrm>
            <a:off x="936000" y="6164280"/>
            <a:ext cx="13798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ることが可能です。</a:t>
            </a:r>
            <a:endParaRPr b="0" lang="en-US" sz="1180" strike="noStrike" u="none">
              <a:solidFill>
                <a:srgbClr val="000000"/>
              </a:solidFill>
              <a:effectLst/>
              <a:uFillTx/>
              <a:latin typeface="Times New Roman"/>
            </a:endParaRPr>
          </a:p>
        </p:txBody>
      </p:sp>
      <p:sp>
        <p:nvSpPr>
          <p:cNvPr id="1347" name=""/>
          <p:cNvSpPr txBox="1"/>
          <p:nvPr/>
        </p:nvSpPr>
        <p:spPr>
          <a:xfrm>
            <a:off x="5857920" y="4685760"/>
            <a:ext cx="13536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データ活用の促進</a:t>
            </a:r>
            <a:endParaRPr b="0" lang="en-US" sz="1320" strike="noStrike" u="none">
              <a:solidFill>
                <a:srgbClr val="000000"/>
              </a:solidFill>
              <a:effectLst/>
              <a:uFillTx/>
              <a:latin typeface="Times New Roman"/>
            </a:endParaRPr>
          </a:p>
        </p:txBody>
      </p:sp>
      <p:sp>
        <p:nvSpPr>
          <p:cNvPr id="1348" name=""/>
          <p:cNvSpPr txBox="1"/>
          <p:nvPr/>
        </p:nvSpPr>
        <p:spPr>
          <a:xfrm>
            <a:off x="5857920" y="493632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AI</a:t>
            </a:r>
            <a:endParaRPr b="0" lang="en-US" sz="1180" strike="noStrike" u="none">
              <a:solidFill>
                <a:srgbClr val="000000"/>
              </a:solidFill>
              <a:effectLst/>
              <a:uFillTx/>
              <a:latin typeface="Times New Roman"/>
            </a:endParaRPr>
          </a:p>
        </p:txBody>
      </p:sp>
      <p:sp>
        <p:nvSpPr>
          <p:cNvPr id="1349" name=""/>
          <p:cNvSpPr txBox="1"/>
          <p:nvPr/>
        </p:nvSpPr>
        <p:spPr>
          <a:xfrm>
            <a:off x="6000120" y="4927680"/>
            <a:ext cx="42958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による高度なデータ分析により、これまで見過ごされていたビ</a:t>
            </a:r>
            <a:endParaRPr b="0" lang="en-US" sz="1180" strike="noStrike" u="none">
              <a:solidFill>
                <a:srgbClr val="000000"/>
              </a:solidFill>
              <a:effectLst/>
              <a:uFillTx/>
              <a:latin typeface="Times New Roman"/>
            </a:endParaRPr>
          </a:p>
        </p:txBody>
      </p:sp>
      <p:pic>
        <p:nvPicPr>
          <p:cNvPr id="1350" name="" descr=""/>
          <p:cNvPicPr/>
          <p:nvPr/>
        </p:nvPicPr>
        <p:blipFill>
          <a:blip r:embed="rId19"/>
          <a:stretch/>
        </p:blipFill>
        <p:spPr>
          <a:xfrm>
            <a:off x="5582160" y="5707800"/>
            <a:ext cx="200160" cy="200160"/>
          </a:xfrm>
          <a:prstGeom prst="rect">
            <a:avLst/>
          </a:prstGeom>
          <a:noFill/>
          <a:ln w="0">
            <a:noFill/>
          </a:ln>
        </p:spPr>
      </p:pic>
      <p:sp>
        <p:nvSpPr>
          <p:cNvPr id="1351" name=""/>
          <p:cNvSpPr txBox="1"/>
          <p:nvPr/>
        </p:nvSpPr>
        <p:spPr>
          <a:xfrm>
            <a:off x="5857920" y="5161680"/>
            <a:ext cx="26114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ジネスチャンスの発見に繋がります。</a:t>
            </a:r>
            <a:endParaRPr b="0" lang="en-US" sz="1180" strike="noStrike" u="none">
              <a:solidFill>
                <a:srgbClr val="000000"/>
              </a:solidFill>
              <a:effectLst/>
              <a:uFillTx/>
              <a:latin typeface="Times New Roman"/>
            </a:endParaRPr>
          </a:p>
        </p:txBody>
      </p:sp>
      <p:sp>
        <p:nvSpPr>
          <p:cNvPr id="1352" name=""/>
          <p:cNvSpPr txBox="1"/>
          <p:nvPr/>
        </p:nvSpPr>
        <p:spPr>
          <a:xfrm>
            <a:off x="5883120" y="5688720"/>
            <a:ext cx="15134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業務効率の劇的向上</a:t>
            </a:r>
            <a:endParaRPr b="0" lang="en-US" sz="1320" strike="noStrike" u="none">
              <a:solidFill>
                <a:srgbClr val="000000"/>
              </a:solidFill>
              <a:effectLst/>
              <a:uFillTx/>
              <a:latin typeface="Times New Roman"/>
            </a:endParaRPr>
          </a:p>
        </p:txBody>
      </p:sp>
      <p:sp>
        <p:nvSpPr>
          <p:cNvPr id="1353" name=""/>
          <p:cNvSpPr txBox="1"/>
          <p:nvPr/>
        </p:nvSpPr>
        <p:spPr>
          <a:xfrm>
            <a:off x="5883120" y="5939280"/>
            <a:ext cx="31104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RPA</a:t>
            </a:r>
            <a:endParaRPr b="0" lang="en-US" sz="1180" strike="noStrike" u="none">
              <a:solidFill>
                <a:srgbClr val="000000"/>
              </a:solidFill>
              <a:effectLst/>
              <a:uFillTx/>
              <a:latin typeface="Times New Roman"/>
            </a:endParaRPr>
          </a:p>
        </p:txBody>
      </p:sp>
      <p:sp>
        <p:nvSpPr>
          <p:cNvPr id="1354" name=""/>
          <p:cNvSpPr txBox="1"/>
          <p:nvPr/>
        </p:nvSpPr>
        <p:spPr>
          <a:xfrm>
            <a:off x="6181200" y="5930640"/>
            <a:ext cx="28922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を導入した企業では、担当者の作業時間が</a:t>
            </a:r>
            <a:endParaRPr b="0" lang="en-US" sz="1180" strike="noStrike" u="none">
              <a:solidFill>
                <a:srgbClr val="000000"/>
              </a:solidFill>
              <a:effectLst/>
              <a:uFillTx/>
              <a:latin typeface="Times New Roman"/>
            </a:endParaRPr>
          </a:p>
        </p:txBody>
      </p:sp>
      <p:sp>
        <p:nvSpPr>
          <p:cNvPr id="1355" name=""/>
          <p:cNvSpPr txBox="1"/>
          <p:nvPr/>
        </p:nvSpPr>
        <p:spPr>
          <a:xfrm>
            <a:off x="9039240" y="593928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9</a:t>
            </a:r>
            <a:endParaRPr b="0" lang="en-US" sz="1180" strike="noStrike" u="none">
              <a:solidFill>
                <a:srgbClr val="000000"/>
              </a:solidFill>
              <a:effectLst/>
              <a:uFillTx/>
              <a:latin typeface="Times New Roman"/>
            </a:endParaRPr>
          </a:p>
        </p:txBody>
      </p:sp>
      <p:sp>
        <p:nvSpPr>
          <p:cNvPr id="1356" name=""/>
          <p:cNvSpPr txBox="1"/>
          <p:nvPr/>
        </p:nvSpPr>
        <p:spPr>
          <a:xfrm>
            <a:off x="9122760" y="5930640"/>
            <a:ext cx="10638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割削減され、月</a:t>
            </a:r>
            <a:endParaRPr b="0" lang="en-US" sz="1180" strike="noStrike" u="none">
              <a:solidFill>
                <a:srgbClr val="000000"/>
              </a:solidFill>
              <a:effectLst/>
              <a:uFillTx/>
              <a:latin typeface="Times New Roman"/>
            </a:endParaRPr>
          </a:p>
        </p:txBody>
      </p:sp>
      <p:sp>
        <p:nvSpPr>
          <p:cNvPr id="1357" name=""/>
          <p:cNvSpPr txBox="1"/>
          <p:nvPr/>
        </p:nvSpPr>
        <p:spPr>
          <a:xfrm>
            <a:off x="5883120" y="6164280"/>
            <a:ext cx="155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に</a:t>
            </a:r>
            <a:endParaRPr b="0" lang="en-US" sz="1180" strike="noStrike" u="none">
              <a:solidFill>
                <a:srgbClr val="000000"/>
              </a:solidFill>
              <a:effectLst/>
              <a:uFillTx/>
              <a:latin typeface="Times New Roman"/>
            </a:endParaRPr>
          </a:p>
        </p:txBody>
      </p:sp>
      <p:sp>
        <p:nvSpPr>
          <p:cNvPr id="1358" name=""/>
          <p:cNvSpPr txBox="1"/>
          <p:nvPr/>
        </p:nvSpPr>
        <p:spPr>
          <a:xfrm>
            <a:off x="6033600" y="617328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5</a:t>
            </a:r>
            <a:endParaRPr b="0" lang="en-US" sz="1180" strike="noStrike" u="none">
              <a:solidFill>
                <a:srgbClr val="000000"/>
              </a:solidFill>
              <a:effectLst/>
              <a:uFillTx/>
              <a:latin typeface="Times New Roman"/>
            </a:endParaRPr>
          </a:p>
        </p:txBody>
      </p:sp>
      <p:sp>
        <p:nvSpPr>
          <p:cNvPr id="1359" name=""/>
          <p:cNvSpPr txBox="1"/>
          <p:nvPr/>
        </p:nvSpPr>
        <p:spPr>
          <a:xfrm>
            <a:off x="6117120" y="6164280"/>
            <a:ext cx="36640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時間以上のリソース創出に成功した事例があります。</a:t>
            </a:r>
            <a:endParaRPr b="0" lang="en-US" sz="1180" strike="noStrike" u="none">
              <a:solidFill>
                <a:srgbClr val="000000"/>
              </a:solidFill>
              <a:effectLst/>
              <a:uFillTx/>
              <a:latin typeface="Times New Roman"/>
            </a:endParaRPr>
          </a:p>
        </p:txBody>
      </p:sp>
      <p:sp>
        <p:nvSpPr>
          <p:cNvPr id="1360" name=""/>
          <p:cNvSpPr txBox="1"/>
          <p:nvPr/>
        </p:nvSpPr>
        <p:spPr>
          <a:xfrm>
            <a:off x="9969120" y="6607800"/>
            <a:ext cx="462240" cy="169560"/>
          </a:xfrm>
          <a:prstGeom prst="rect">
            <a:avLst/>
          </a:prstGeom>
          <a:noFill/>
          <a:ln w="0">
            <a:noFill/>
          </a:ln>
        </p:spPr>
        <p:txBody>
          <a:bodyPr wrap="none" lIns="0" rIns="0" tIns="0" bIns="0" anchor="t">
            <a:spAutoFit/>
          </a:bodyPr>
          <a:p>
            <a:r>
              <a:rPr b="0" lang="en-US" sz="1180" strike="noStrike" u="none">
                <a:solidFill>
                  <a:srgbClr val="4b5563"/>
                </a:solidFill>
                <a:effectLst/>
                <a:uFillTx/>
                <a:latin typeface="Arial"/>
                <a:ea typeface="Arial"/>
              </a:rPr>
              <a:t>17 / 31</a:t>
            </a:r>
            <a:endParaRPr b="0" lang="en-US" sz="118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1" name="" descr=""/>
          <p:cNvPicPr/>
          <p:nvPr/>
        </p:nvPicPr>
        <p:blipFill>
          <a:blip r:embed="rId1"/>
          <a:stretch/>
        </p:blipFill>
        <p:spPr>
          <a:xfrm>
            <a:off x="0" y="0"/>
            <a:ext cx="10696320" cy="7520760"/>
          </a:xfrm>
          <a:prstGeom prst="rect">
            <a:avLst/>
          </a:prstGeom>
          <a:noFill/>
          <a:ln w="0">
            <a:noFill/>
          </a:ln>
        </p:spPr>
      </p:pic>
      <p:pic>
        <p:nvPicPr>
          <p:cNvPr id="1362" name="" descr=""/>
          <p:cNvPicPr/>
          <p:nvPr/>
        </p:nvPicPr>
        <p:blipFill>
          <a:blip r:embed="rId2"/>
          <a:stretch/>
        </p:blipFill>
        <p:spPr>
          <a:xfrm>
            <a:off x="267480" y="267480"/>
            <a:ext cx="10161360" cy="601200"/>
          </a:xfrm>
          <a:prstGeom prst="rect">
            <a:avLst/>
          </a:prstGeom>
          <a:noFill/>
          <a:ln w="0">
            <a:noFill/>
          </a:ln>
        </p:spPr>
      </p:pic>
      <p:pic>
        <p:nvPicPr>
          <p:cNvPr id="1363" name="" descr=""/>
          <p:cNvPicPr/>
          <p:nvPr/>
        </p:nvPicPr>
        <p:blipFill>
          <a:blip r:embed="rId3"/>
          <a:stretch/>
        </p:blipFill>
        <p:spPr>
          <a:xfrm>
            <a:off x="534960" y="417960"/>
            <a:ext cx="342360" cy="300600"/>
          </a:xfrm>
          <a:prstGeom prst="rect">
            <a:avLst/>
          </a:prstGeom>
          <a:noFill/>
          <a:ln w="0">
            <a:noFill/>
          </a:ln>
        </p:spPr>
      </p:pic>
      <p:sp>
        <p:nvSpPr>
          <p:cNvPr id="1364" name=""/>
          <p:cNvSpPr txBox="1"/>
          <p:nvPr/>
        </p:nvSpPr>
        <p:spPr>
          <a:xfrm>
            <a:off x="1011240" y="378720"/>
            <a:ext cx="33382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データ分析ツールの活用</a:t>
            </a:r>
            <a:endParaRPr b="0" lang="en-US" sz="2370" strike="noStrike" u="none">
              <a:solidFill>
                <a:srgbClr val="000000"/>
              </a:solidFill>
              <a:effectLst/>
              <a:uFillTx/>
              <a:latin typeface="Times New Roman"/>
            </a:endParaRPr>
          </a:p>
        </p:txBody>
      </p:sp>
      <p:sp>
        <p:nvSpPr>
          <p:cNvPr id="1365" name=""/>
          <p:cNvSpPr txBox="1"/>
          <p:nvPr/>
        </p:nvSpPr>
        <p:spPr>
          <a:xfrm>
            <a:off x="401040" y="1077120"/>
            <a:ext cx="978408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社内に散在する様々なデータを収集・統合し、グラフや表で分かりやすく可視化することで、データに基づ</a:t>
            </a:r>
            <a:endParaRPr b="0" lang="en-US" sz="1580" strike="noStrike" u="none">
              <a:solidFill>
                <a:srgbClr val="000000"/>
              </a:solidFill>
              <a:effectLst/>
              <a:uFillTx/>
              <a:latin typeface="Times New Roman"/>
            </a:endParaRPr>
          </a:p>
        </p:txBody>
      </p:sp>
      <p:sp>
        <p:nvSpPr>
          <p:cNvPr id="1366" name=""/>
          <p:cNvSpPr/>
          <p:nvPr/>
        </p:nvSpPr>
        <p:spPr>
          <a:xfrm>
            <a:off x="267120" y="2206080"/>
            <a:ext cx="4947480" cy="1370880"/>
          </a:xfrm>
          <a:custGeom>
            <a:avLst/>
            <a:gdLst/>
            <a:ahLst/>
            <a:rect l="0" t="0" r="r" b="b"/>
            <a:pathLst>
              <a:path w="13743" h="3808">
                <a:moveTo>
                  <a:pt x="0" y="3622"/>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558" y="0"/>
                </a:lnTo>
                <a:cubicBezTo>
                  <a:pt x="13570" y="0"/>
                  <a:pt x="13582" y="1"/>
                  <a:pt x="13594" y="3"/>
                </a:cubicBezTo>
                <a:cubicBezTo>
                  <a:pt x="13606" y="6"/>
                  <a:pt x="13618" y="9"/>
                  <a:pt x="13629" y="14"/>
                </a:cubicBezTo>
                <a:cubicBezTo>
                  <a:pt x="13640" y="19"/>
                  <a:pt x="13651" y="24"/>
                  <a:pt x="13661" y="31"/>
                </a:cubicBezTo>
                <a:cubicBezTo>
                  <a:pt x="13671" y="38"/>
                  <a:pt x="13680" y="46"/>
                  <a:pt x="13689" y="54"/>
                </a:cubicBezTo>
                <a:cubicBezTo>
                  <a:pt x="13698" y="63"/>
                  <a:pt x="13705" y="72"/>
                  <a:pt x="13712" y="82"/>
                </a:cubicBezTo>
                <a:cubicBezTo>
                  <a:pt x="13719" y="92"/>
                  <a:pt x="13725" y="103"/>
                  <a:pt x="13729" y="114"/>
                </a:cubicBezTo>
                <a:cubicBezTo>
                  <a:pt x="13734" y="126"/>
                  <a:pt x="13737" y="137"/>
                  <a:pt x="13740" y="149"/>
                </a:cubicBezTo>
                <a:cubicBezTo>
                  <a:pt x="13742" y="161"/>
                  <a:pt x="13743" y="173"/>
                  <a:pt x="13743" y="185"/>
                </a:cubicBezTo>
                <a:lnTo>
                  <a:pt x="13743" y="3622"/>
                </a:lnTo>
                <a:cubicBezTo>
                  <a:pt x="13743" y="3634"/>
                  <a:pt x="13742" y="3646"/>
                  <a:pt x="13740" y="3658"/>
                </a:cubicBezTo>
                <a:cubicBezTo>
                  <a:pt x="13737" y="3670"/>
                  <a:pt x="13734" y="3682"/>
                  <a:pt x="13729" y="3693"/>
                </a:cubicBezTo>
                <a:cubicBezTo>
                  <a:pt x="13725" y="3704"/>
                  <a:pt x="13719" y="3715"/>
                  <a:pt x="13712" y="3725"/>
                </a:cubicBezTo>
                <a:cubicBezTo>
                  <a:pt x="13705" y="3735"/>
                  <a:pt x="13698" y="3745"/>
                  <a:pt x="13689" y="3753"/>
                </a:cubicBezTo>
                <a:cubicBezTo>
                  <a:pt x="13680" y="3762"/>
                  <a:pt x="13671" y="3770"/>
                  <a:pt x="13661" y="3776"/>
                </a:cubicBezTo>
                <a:cubicBezTo>
                  <a:pt x="13651" y="3783"/>
                  <a:pt x="13640" y="3789"/>
                  <a:pt x="13629" y="3794"/>
                </a:cubicBezTo>
                <a:cubicBezTo>
                  <a:pt x="13618" y="3798"/>
                  <a:pt x="13606" y="3802"/>
                  <a:pt x="13594" y="3804"/>
                </a:cubicBezTo>
                <a:cubicBezTo>
                  <a:pt x="13582" y="3806"/>
                  <a:pt x="13570" y="3808"/>
                  <a:pt x="13558" y="3808"/>
                </a:cubicBezTo>
                <a:lnTo>
                  <a:pt x="186" y="3808"/>
                </a:lnTo>
                <a:cubicBezTo>
                  <a:pt x="174" y="3808"/>
                  <a:pt x="162" y="3806"/>
                  <a:pt x="150" y="3804"/>
                </a:cubicBezTo>
                <a:cubicBezTo>
                  <a:pt x="138" y="3802"/>
                  <a:pt x="126" y="3798"/>
                  <a:pt x="115" y="3794"/>
                </a:cubicBezTo>
                <a:cubicBezTo>
                  <a:pt x="104" y="3789"/>
                  <a:pt x="93" y="3783"/>
                  <a:pt x="83" y="3776"/>
                </a:cubicBezTo>
                <a:cubicBezTo>
                  <a:pt x="73" y="3770"/>
                  <a:pt x="63" y="3762"/>
                  <a:pt x="55" y="3753"/>
                </a:cubicBezTo>
                <a:cubicBezTo>
                  <a:pt x="46" y="3745"/>
                  <a:pt x="38" y="3735"/>
                  <a:pt x="32" y="3725"/>
                </a:cubicBezTo>
                <a:cubicBezTo>
                  <a:pt x="25" y="3715"/>
                  <a:pt x="19" y="3704"/>
                  <a:pt x="14" y="3693"/>
                </a:cubicBezTo>
                <a:cubicBezTo>
                  <a:pt x="10" y="3682"/>
                  <a:pt x="6" y="3670"/>
                  <a:pt x="4" y="3658"/>
                </a:cubicBezTo>
                <a:cubicBezTo>
                  <a:pt x="2" y="3646"/>
                  <a:pt x="0" y="3634"/>
                  <a:pt x="0" y="362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67" name=""/>
          <p:cNvSpPr/>
          <p:nvPr/>
        </p:nvSpPr>
        <p:spPr>
          <a:xfrm>
            <a:off x="267120" y="3743640"/>
            <a:ext cx="4947480" cy="1370880"/>
          </a:xfrm>
          <a:custGeom>
            <a:avLst/>
            <a:gdLst/>
            <a:ahLst/>
            <a:rect l="0" t="0" r="r" b="b"/>
            <a:pathLst>
              <a:path w="13743" h="3808">
                <a:moveTo>
                  <a:pt x="0" y="3622"/>
                </a:moveTo>
                <a:lnTo>
                  <a:pt x="0" y="186"/>
                </a:lnTo>
                <a:cubicBezTo>
                  <a:pt x="0" y="173"/>
                  <a:pt x="2" y="161"/>
                  <a:pt x="4" y="149"/>
                </a:cubicBezTo>
                <a:cubicBezTo>
                  <a:pt x="6" y="137"/>
                  <a:pt x="10" y="126"/>
                  <a:pt x="14" y="115"/>
                </a:cubicBezTo>
                <a:cubicBezTo>
                  <a:pt x="19" y="103"/>
                  <a:pt x="25" y="93"/>
                  <a:pt x="32" y="82"/>
                </a:cubicBezTo>
                <a:cubicBezTo>
                  <a:pt x="38" y="72"/>
                  <a:pt x="46" y="63"/>
                  <a:pt x="55" y="54"/>
                </a:cubicBezTo>
                <a:cubicBezTo>
                  <a:pt x="63" y="46"/>
                  <a:pt x="73" y="38"/>
                  <a:pt x="83" y="31"/>
                </a:cubicBezTo>
                <a:cubicBezTo>
                  <a:pt x="93" y="24"/>
                  <a:pt x="104" y="19"/>
                  <a:pt x="115" y="14"/>
                </a:cubicBezTo>
                <a:cubicBezTo>
                  <a:pt x="126" y="9"/>
                  <a:pt x="138" y="6"/>
                  <a:pt x="150" y="4"/>
                </a:cubicBezTo>
                <a:cubicBezTo>
                  <a:pt x="162" y="1"/>
                  <a:pt x="174" y="0"/>
                  <a:pt x="186" y="0"/>
                </a:cubicBezTo>
                <a:lnTo>
                  <a:pt x="13558" y="0"/>
                </a:lnTo>
                <a:cubicBezTo>
                  <a:pt x="13570" y="0"/>
                  <a:pt x="13582" y="1"/>
                  <a:pt x="13594" y="4"/>
                </a:cubicBezTo>
                <a:cubicBezTo>
                  <a:pt x="13606" y="6"/>
                  <a:pt x="13618" y="9"/>
                  <a:pt x="13629" y="14"/>
                </a:cubicBezTo>
                <a:cubicBezTo>
                  <a:pt x="13640" y="19"/>
                  <a:pt x="13651" y="24"/>
                  <a:pt x="13661" y="31"/>
                </a:cubicBezTo>
                <a:cubicBezTo>
                  <a:pt x="13671" y="38"/>
                  <a:pt x="13680" y="46"/>
                  <a:pt x="13689" y="54"/>
                </a:cubicBezTo>
                <a:cubicBezTo>
                  <a:pt x="13698" y="63"/>
                  <a:pt x="13705" y="72"/>
                  <a:pt x="13712" y="82"/>
                </a:cubicBezTo>
                <a:cubicBezTo>
                  <a:pt x="13719" y="93"/>
                  <a:pt x="13725" y="103"/>
                  <a:pt x="13729" y="115"/>
                </a:cubicBezTo>
                <a:cubicBezTo>
                  <a:pt x="13734" y="126"/>
                  <a:pt x="13737" y="137"/>
                  <a:pt x="13740" y="149"/>
                </a:cubicBezTo>
                <a:cubicBezTo>
                  <a:pt x="13742" y="161"/>
                  <a:pt x="13743" y="173"/>
                  <a:pt x="13743" y="186"/>
                </a:cubicBezTo>
                <a:lnTo>
                  <a:pt x="13743" y="3622"/>
                </a:lnTo>
                <a:cubicBezTo>
                  <a:pt x="13743" y="3634"/>
                  <a:pt x="13742" y="3646"/>
                  <a:pt x="13740" y="3658"/>
                </a:cubicBezTo>
                <a:cubicBezTo>
                  <a:pt x="13737" y="3670"/>
                  <a:pt x="13734" y="3682"/>
                  <a:pt x="13729" y="3693"/>
                </a:cubicBezTo>
                <a:cubicBezTo>
                  <a:pt x="13725" y="3705"/>
                  <a:pt x="13719" y="3715"/>
                  <a:pt x="13712" y="3725"/>
                </a:cubicBezTo>
                <a:cubicBezTo>
                  <a:pt x="13705" y="3735"/>
                  <a:pt x="13698" y="3745"/>
                  <a:pt x="13689" y="3753"/>
                </a:cubicBezTo>
                <a:cubicBezTo>
                  <a:pt x="13680" y="3762"/>
                  <a:pt x="13671" y="3770"/>
                  <a:pt x="13661" y="3777"/>
                </a:cubicBezTo>
                <a:cubicBezTo>
                  <a:pt x="13651" y="3783"/>
                  <a:pt x="13640" y="3789"/>
                  <a:pt x="13629" y="3794"/>
                </a:cubicBezTo>
                <a:cubicBezTo>
                  <a:pt x="13618" y="3798"/>
                  <a:pt x="13606" y="3802"/>
                  <a:pt x="13594" y="3804"/>
                </a:cubicBezTo>
                <a:cubicBezTo>
                  <a:pt x="13582" y="3807"/>
                  <a:pt x="13570" y="3808"/>
                  <a:pt x="13558" y="3808"/>
                </a:cubicBezTo>
                <a:lnTo>
                  <a:pt x="186" y="3808"/>
                </a:lnTo>
                <a:cubicBezTo>
                  <a:pt x="174" y="3808"/>
                  <a:pt x="162" y="3807"/>
                  <a:pt x="150" y="3804"/>
                </a:cubicBezTo>
                <a:cubicBezTo>
                  <a:pt x="138" y="3802"/>
                  <a:pt x="126" y="3798"/>
                  <a:pt x="115" y="3794"/>
                </a:cubicBezTo>
                <a:cubicBezTo>
                  <a:pt x="104" y="3789"/>
                  <a:pt x="93" y="3783"/>
                  <a:pt x="83" y="3777"/>
                </a:cubicBezTo>
                <a:cubicBezTo>
                  <a:pt x="73" y="3770"/>
                  <a:pt x="63" y="3762"/>
                  <a:pt x="55" y="3753"/>
                </a:cubicBezTo>
                <a:cubicBezTo>
                  <a:pt x="46" y="3745"/>
                  <a:pt x="38" y="3735"/>
                  <a:pt x="32" y="3725"/>
                </a:cubicBezTo>
                <a:cubicBezTo>
                  <a:pt x="25" y="3715"/>
                  <a:pt x="19" y="3705"/>
                  <a:pt x="14" y="3693"/>
                </a:cubicBezTo>
                <a:cubicBezTo>
                  <a:pt x="10" y="3682"/>
                  <a:pt x="6" y="3670"/>
                  <a:pt x="4" y="3658"/>
                </a:cubicBezTo>
                <a:cubicBezTo>
                  <a:pt x="2" y="3646"/>
                  <a:pt x="0" y="3634"/>
                  <a:pt x="0" y="362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68" name="" descr=""/>
          <p:cNvPicPr/>
          <p:nvPr/>
        </p:nvPicPr>
        <p:blipFill>
          <a:blip r:embed="rId4"/>
          <a:stretch/>
        </p:blipFill>
        <p:spPr>
          <a:xfrm>
            <a:off x="401040" y="1838520"/>
            <a:ext cx="250200" cy="200160"/>
          </a:xfrm>
          <a:prstGeom prst="rect">
            <a:avLst/>
          </a:prstGeom>
          <a:noFill/>
          <a:ln w="0">
            <a:noFill/>
          </a:ln>
        </p:spPr>
      </p:pic>
      <p:sp>
        <p:nvSpPr>
          <p:cNvPr id="1369" name=""/>
          <p:cNvSpPr txBox="1"/>
          <p:nvPr/>
        </p:nvSpPr>
        <p:spPr>
          <a:xfrm>
            <a:off x="401040" y="1344600"/>
            <a:ext cx="3453480" cy="253440"/>
          </a:xfrm>
          <a:prstGeom prst="rect">
            <a:avLst/>
          </a:prstGeom>
          <a:noFill/>
          <a:ln w="0">
            <a:noFill/>
          </a:ln>
        </p:spPr>
        <p:txBody>
          <a:bodyPr wrap="none" lIns="0" rIns="0" tIns="0" bIns="0" anchor="t">
            <a:spAutoFit/>
          </a:bodyPr>
          <a:p>
            <a:r>
              <a:rPr b="0" lang="zh-CN" sz="1580" strike="noStrike" u="none">
                <a:solidFill>
                  <a:srgbClr val="374151"/>
                </a:solidFill>
                <a:effectLst/>
                <a:uFillTx/>
                <a:latin typeface="WenQuanYiZenHei"/>
                <a:ea typeface="WenQuanYiZenHei"/>
              </a:rPr>
              <a:t>いた客観的な意思決定を支援します。</a:t>
            </a:r>
            <a:endParaRPr b="0" lang="en-US" sz="1580" strike="noStrike" u="none">
              <a:solidFill>
                <a:srgbClr val="000000"/>
              </a:solidFill>
              <a:effectLst/>
              <a:uFillTx/>
              <a:latin typeface="Times New Roman"/>
            </a:endParaRPr>
          </a:p>
        </p:txBody>
      </p:sp>
      <p:sp>
        <p:nvSpPr>
          <p:cNvPr id="1370" name=""/>
          <p:cNvSpPr/>
          <p:nvPr/>
        </p:nvSpPr>
        <p:spPr>
          <a:xfrm>
            <a:off x="434520" y="2373120"/>
            <a:ext cx="501480" cy="501840"/>
          </a:xfrm>
          <a:custGeom>
            <a:avLst/>
            <a:gdLst/>
            <a:ahLst/>
            <a:rect l="0" t="0" r="r" b="b"/>
            <a:pathLst>
              <a:path w="1393" h="1394">
                <a:moveTo>
                  <a:pt x="1393" y="696"/>
                </a:moveTo>
                <a:cubicBezTo>
                  <a:pt x="1393" y="719"/>
                  <a:pt x="1392" y="742"/>
                  <a:pt x="1390" y="765"/>
                </a:cubicBezTo>
                <a:cubicBezTo>
                  <a:pt x="1388" y="787"/>
                  <a:pt x="1384" y="810"/>
                  <a:pt x="1380" y="832"/>
                </a:cubicBezTo>
                <a:cubicBezTo>
                  <a:pt x="1376" y="855"/>
                  <a:pt x="1370" y="877"/>
                  <a:pt x="1363" y="899"/>
                </a:cubicBezTo>
                <a:cubicBezTo>
                  <a:pt x="1357" y="920"/>
                  <a:pt x="1349" y="942"/>
                  <a:pt x="1340" y="963"/>
                </a:cubicBezTo>
                <a:cubicBezTo>
                  <a:pt x="1332" y="984"/>
                  <a:pt x="1322" y="1005"/>
                  <a:pt x="1311" y="1025"/>
                </a:cubicBezTo>
                <a:cubicBezTo>
                  <a:pt x="1300" y="1045"/>
                  <a:pt x="1289" y="1065"/>
                  <a:pt x="1276" y="1084"/>
                </a:cubicBezTo>
                <a:cubicBezTo>
                  <a:pt x="1263" y="1103"/>
                  <a:pt x="1250" y="1122"/>
                  <a:pt x="1235" y="1139"/>
                </a:cubicBezTo>
                <a:cubicBezTo>
                  <a:pt x="1221" y="1157"/>
                  <a:pt x="1206" y="1174"/>
                  <a:pt x="1189" y="1190"/>
                </a:cubicBezTo>
                <a:cubicBezTo>
                  <a:pt x="1173" y="1206"/>
                  <a:pt x="1156" y="1221"/>
                  <a:pt x="1139" y="1236"/>
                </a:cubicBezTo>
                <a:cubicBezTo>
                  <a:pt x="1121" y="1250"/>
                  <a:pt x="1103" y="1264"/>
                  <a:pt x="1084" y="1276"/>
                </a:cubicBezTo>
                <a:cubicBezTo>
                  <a:pt x="1065" y="1289"/>
                  <a:pt x="1045" y="1301"/>
                  <a:pt x="1025" y="1312"/>
                </a:cubicBezTo>
                <a:cubicBezTo>
                  <a:pt x="1005" y="1322"/>
                  <a:pt x="985" y="1332"/>
                  <a:pt x="963" y="1341"/>
                </a:cubicBezTo>
                <a:cubicBezTo>
                  <a:pt x="942" y="1350"/>
                  <a:pt x="921" y="1357"/>
                  <a:pt x="899" y="1364"/>
                </a:cubicBezTo>
                <a:cubicBezTo>
                  <a:pt x="876" y="1370"/>
                  <a:pt x="854" y="1376"/>
                  <a:pt x="832" y="1380"/>
                </a:cubicBezTo>
                <a:cubicBezTo>
                  <a:pt x="809" y="1385"/>
                  <a:pt x="787" y="1388"/>
                  <a:pt x="764" y="1390"/>
                </a:cubicBezTo>
                <a:cubicBezTo>
                  <a:pt x="742" y="1393"/>
                  <a:pt x="719" y="1394"/>
                  <a:pt x="696" y="1394"/>
                </a:cubicBezTo>
                <a:cubicBezTo>
                  <a:pt x="673" y="1394"/>
                  <a:pt x="650" y="1393"/>
                  <a:pt x="628" y="1390"/>
                </a:cubicBezTo>
                <a:cubicBezTo>
                  <a:pt x="605" y="1388"/>
                  <a:pt x="582" y="1385"/>
                  <a:pt x="560" y="1380"/>
                </a:cubicBezTo>
                <a:cubicBezTo>
                  <a:pt x="538" y="1376"/>
                  <a:pt x="516" y="1370"/>
                  <a:pt x="494" y="1364"/>
                </a:cubicBezTo>
                <a:cubicBezTo>
                  <a:pt x="472" y="1357"/>
                  <a:pt x="451" y="1350"/>
                  <a:pt x="429" y="1341"/>
                </a:cubicBezTo>
                <a:cubicBezTo>
                  <a:pt x="408" y="1332"/>
                  <a:pt x="388" y="1322"/>
                  <a:pt x="368" y="1312"/>
                </a:cubicBezTo>
                <a:cubicBezTo>
                  <a:pt x="348" y="1301"/>
                  <a:pt x="328" y="1289"/>
                  <a:pt x="309" y="1276"/>
                </a:cubicBezTo>
                <a:cubicBezTo>
                  <a:pt x="290" y="1264"/>
                  <a:pt x="272" y="1250"/>
                  <a:pt x="254" y="1236"/>
                </a:cubicBezTo>
                <a:cubicBezTo>
                  <a:pt x="237" y="1221"/>
                  <a:pt x="220" y="1206"/>
                  <a:pt x="204" y="1190"/>
                </a:cubicBezTo>
                <a:cubicBezTo>
                  <a:pt x="187" y="1174"/>
                  <a:pt x="172" y="1157"/>
                  <a:pt x="158" y="1139"/>
                </a:cubicBezTo>
                <a:cubicBezTo>
                  <a:pt x="143" y="1122"/>
                  <a:pt x="130" y="1103"/>
                  <a:pt x="117" y="1084"/>
                </a:cubicBezTo>
                <a:cubicBezTo>
                  <a:pt x="104" y="1065"/>
                  <a:pt x="93" y="1045"/>
                  <a:pt x="82" y="1025"/>
                </a:cubicBezTo>
                <a:cubicBezTo>
                  <a:pt x="71" y="1005"/>
                  <a:pt x="61" y="984"/>
                  <a:pt x="53" y="963"/>
                </a:cubicBezTo>
                <a:cubicBezTo>
                  <a:pt x="44" y="942"/>
                  <a:pt x="36" y="920"/>
                  <a:pt x="30" y="899"/>
                </a:cubicBezTo>
                <a:cubicBezTo>
                  <a:pt x="23" y="877"/>
                  <a:pt x="17" y="855"/>
                  <a:pt x="13" y="832"/>
                </a:cubicBezTo>
                <a:cubicBezTo>
                  <a:pt x="9" y="810"/>
                  <a:pt x="5" y="787"/>
                  <a:pt x="3" y="765"/>
                </a:cubicBezTo>
                <a:cubicBezTo>
                  <a:pt x="1" y="742"/>
                  <a:pt x="0" y="719"/>
                  <a:pt x="0" y="696"/>
                </a:cubicBezTo>
                <a:cubicBezTo>
                  <a:pt x="0" y="674"/>
                  <a:pt x="1" y="651"/>
                  <a:pt x="3" y="628"/>
                </a:cubicBezTo>
                <a:cubicBezTo>
                  <a:pt x="5" y="605"/>
                  <a:pt x="9" y="583"/>
                  <a:pt x="13" y="561"/>
                </a:cubicBezTo>
                <a:cubicBezTo>
                  <a:pt x="17" y="538"/>
                  <a:pt x="23" y="516"/>
                  <a:pt x="30" y="494"/>
                </a:cubicBezTo>
                <a:cubicBezTo>
                  <a:pt x="36" y="472"/>
                  <a:pt x="44" y="451"/>
                  <a:pt x="53" y="430"/>
                </a:cubicBezTo>
                <a:cubicBezTo>
                  <a:pt x="61" y="409"/>
                  <a:pt x="71" y="388"/>
                  <a:pt x="82" y="368"/>
                </a:cubicBezTo>
                <a:cubicBezTo>
                  <a:pt x="93" y="348"/>
                  <a:pt x="104" y="328"/>
                  <a:pt x="117" y="310"/>
                </a:cubicBezTo>
                <a:cubicBezTo>
                  <a:pt x="130" y="291"/>
                  <a:pt x="143" y="272"/>
                  <a:pt x="158" y="255"/>
                </a:cubicBezTo>
                <a:cubicBezTo>
                  <a:pt x="172" y="237"/>
                  <a:pt x="187" y="220"/>
                  <a:pt x="204" y="204"/>
                </a:cubicBezTo>
                <a:cubicBezTo>
                  <a:pt x="220" y="188"/>
                  <a:pt x="237" y="173"/>
                  <a:pt x="254" y="158"/>
                </a:cubicBezTo>
                <a:cubicBezTo>
                  <a:pt x="272" y="144"/>
                  <a:pt x="290" y="130"/>
                  <a:pt x="309" y="117"/>
                </a:cubicBezTo>
                <a:cubicBezTo>
                  <a:pt x="328" y="105"/>
                  <a:pt x="348" y="93"/>
                  <a:pt x="368" y="82"/>
                </a:cubicBezTo>
                <a:cubicBezTo>
                  <a:pt x="388" y="71"/>
                  <a:pt x="408" y="62"/>
                  <a:pt x="429" y="53"/>
                </a:cubicBezTo>
                <a:cubicBezTo>
                  <a:pt x="451" y="44"/>
                  <a:pt x="472" y="37"/>
                  <a:pt x="494" y="30"/>
                </a:cubicBezTo>
                <a:cubicBezTo>
                  <a:pt x="516" y="23"/>
                  <a:pt x="538" y="18"/>
                  <a:pt x="560" y="13"/>
                </a:cubicBezTo>
                <a:cubicBezTo>
                  <a:pt x="582" y="9"/>
                  <a:pt x="605" y="6"/>
                  <a:pt x="628" y="3"/>
                </a:cubicBezTo>
                <a:cubicBezTo>
                  <a:pt x="650" y="1"/>
                  <a:pt x="673" y="0"/>
                  <a:pt x="696" y="0"/>
                </a:cubicBezTo>
                <a:cubicBezTo>
                  <a:pt x="719" y="0"/>
                  <a:pt x="742" y="1"/>
                  <a:pt x="764" y="3"/>
                </a:cubicBezTo>
                <a:cubicBezTo>
                  <a:pt x="787" y="6"/>
                  <a:pt x="809" y="9"/>
                  <a:pt x="832" y="13"/>
                </a:cubicBezTo>
                <a:cubicBezTo>
                  <a:pt x="854" y="18"/>
                  <a:pt x="876" y="23"/>
                  <a:pt x="899" y="30"/>
                </a:cubicBezTo>
                <a:cubicBezTo>
                  <a:pt x="921" y="37"/>
                  <a:pt x="942" y="44"/>
                  <a:pt x="963" y="53"/>
                </a:cubicBezTo>
                <a:cubicBezTo>
                  <a:pt x="985" y="62"/>
                  <a:pt x="1005" y="71"/>
                  <a:pt x="1025" y="82"/>
                </a:cubicBezTo>
                <a:cubicBezTo>
                  <a:pt x="1045" y="93"/>
                  <a:pt x="1065" y="105"/>
                  <a:pt x="1084" y="117"/>
                </a:cubicBezTo>
                <a:cubicBezTo>
                  <a:pt x="1103" y="130"/>
                  <a:pt x="1121" y="144"/>
                  <a:pt x="1139" y="158"/>
                </a:cubicBezTo>
                <a:cubicBezTo>
                  <a:pt x="1156" y="173"/>
                  <a:pt x="1173" y="188"/>
                  <a:pt x="1189" y="204"/>
                </a:cubicBezTo>
                <a:cubicBezTo>
                  <a:pt x="1206" y="220"/>
                  <a:pt x="1221" y="237"/>
                  <a:pt x="1235" y="255"/>
                </a:cubicBezTo>
                <a:cubicBezTo>
                  <a:pt x="1250" y="272"/>
                  <a:pt x="1263" y="291"/>
                  <a:pt x="1276" y="310"/>
                </a:cubicBezTo>
                <a:cubicBezTo>
                  <a:pt x="1289" y="328"/>
                  <a:pt x="1300" y="348"/>
                  <a:pt x="1311" y="368"/>
                </a:cubicBezTo>
                <a:cubicBezTo>
                  <a:pt x="1322" y="388"/>
                  <a:pt x="1332" y="409"/>
                  <a:pt x="1340" y="430"/>
                </a:cubicBezTo>
                <a:cubicBezTo>
                  <a:pt x="1349" y="451"/>
                  <a:pt x="1357" y="472"/>
                  <a:pt x="1363" y="494"/>
                </a:cubicBezTo>
                <a:cubicBezTo>
                  <a:pt x="1370" y="516"/>
                  <a:pt x="1376" y="538"/>
                  <a:pt x="1380" y="561"/>
                </a:cubicBezTo>
                <a:cubicBezTo>
                  <a:pt x="1384" y="583"/>
                  <a:pt x="1388" y="605"/>
                  <a:pt x="1390" y="628"/>
                </a:cubicBezTo>
                <a:cubicBezTo>
                  <a:pt x="1392" y="651"/>
                  <a:pt x="1393" y="674"/>
                  <a:pt x="1393" y="696"/>
                </a:cubicBezTo>
                <a:close/>
              </a:path>
            </a:pathLst>
          </a:custGeom>
          <a:solidFill>
            <a:srgbClr val="2563eb"/>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371" name="" descr=""/>
          <p:cNvPicPr/>
          <p:nvPr/>
        </p:nvPicPr>
        <p:blipFill>
          <a:blip r:embed="rId5"/>
          <a:stretch/>
        </p:blipFill>
        <p:spPr>
          <a:xfrm>
            <a:off x="576720" y="2523600"/>
            <a:ext cx="225360" cy="200160"/>
          </a:xfrm>
          <a:prstGeom prst="rect">
            <a:avLst/>
          </a:prstGeom>
          <a:noFill/>
          <a:ln w="0">
            <a:noFill/>
          </a:ln>
        </p:spPr>
      </p:pic>
      <p:sp>
        <p:nvSpPr>
          <p:cNvPr id="1372" name=""/>
          <p:cNvSpPr txBox="1"/>
          <p:nvPr/>
        </p:nvSpPr>
        <p:spPr>
          <a:xfrm>
            <a:off x="752040" y="1812600"/>
            <a:ext cx="16196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主な機能と活用法</a:t>
            </a:r>
            <a:endParaRPr b="0" lang="en-US" sz="1580" strike="noStrike" u="none">
              <a:solidFill>
                <a:srgbClr val="000000"/>
              </a:solidFill>
              <a:effectLst/>
              <a:uFillTx/>
              <a:latin typeface="Times New Roman"/>
            </a:endParaRPr>
          </a:p>
        </p:txBody>
      </p:sp>
      <p:sp>
        <p:nvSpPr>
          <p:cNvPr id="1373" name=""/>
          <p:cNvSpPr txBox="1"/>
          <p:nvPr/>
        </p:nvSpPr>
        <p:spPr>
          <a:xfrm>
            <a:off x="1069560" y="2380680"/>
            <a:ext cx="1839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ダッシュボード作成</a:t>
            </a:r>
            <a:endParaRPr b="0" lang="en-US" sz="1580" strike="noStrike" u="none">
              <a:solidFill>
                <a:srgbClr val="000000"/>
              </a:solidFill>
              <a:effectLst/>
              <a:uFillTx/>
              <a:latin typeface="Times New Roman"/>
            </a:endParaRPr>
          </a:p>
        </p:txBody>
      </p:sp>
      <p:sp>
        <p:nvSpPr>
          <p:cNvPr id="1374" name=""/>
          <p:cNvSpPr txBox="1"/>
          <p:nvPr/>
        </p:nvSpPr>
        <p:spPr>
          <a:xfrm>
            <a:off x="1069560" y="2721960"/>
            <a:ext cx="391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売上データ、顧客データ、ウェブサイトのアクセス</a:t>
            </a:r>
            <a:endParaRPr b="0" lang="en-US" sz="1320" strike="noStrike" u="none">
              <a:solidFill>
                <a:srgbClr val="000000"/>
              </a:solidFill>
              <a:effectLst/>
              <a:uFillTx/>
              <a:latin typeface="Times New Roman"/>
            </a:endParaRPr>
          </a:p>
        </p:txBody>
      </p:sp>
      <p:sp>
        <p:nvSpPr>
          <p:cNvPr id="1375" name=""/>
          <p:cNvSpPr txBox="1"/>
          <p:nvPr/>
        </p:nvSpPr>
        <p:spPr>
          <a:xfrm>
            <a:off x="1069560" y="2955960"/>
            <a:ext cx="3903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ログなどを一つの画面にまとめ、経営状況を直感的</a:t>
            </a:r>
            <a:endParaRPr b="0" lang="en-US" sz="1320" strike="noStrike" u="none">
              <a:solidFill>
                <a:srgbClr val="000000"/>
              </a:solidFill>
              <a:effectLst/>
              <a:uFillTx/>
              <a:latin typeface="Times New Roman"/>
            </a:endParaRPr>
          </a:p>
        </p:txBody>
      </p:sp>
      <p:sp>
        <p:nvSpPr>
          <p:cNvPr id="1376" name=""/>
          <p:cNvSpPr/>
          <p:nvPr/>
        </p:nvSpPr>
        <p:spPr>
          <a:xfrm>
            <a:off x="434520" y="3910680"/>
            <a:ext cx="501480" cy="501840"/>
          </a:xfrm>
          <a:custGeom>
            <a:avLst/>
            <a:gdLst/>
            <a:ahLst/>
            <a:rect l="0" t="0" r="r" b="b"/>
            <a:pathLst>
              <a:path w="1393" h="1394">
                <a:moveTo>
                  <a:pt x="1393" y="697"/>
                </a:moveTo>
                <a:cubicBezTo>
                  <a:pt x="1393" y="719"/>
                  <a:pt x="1392" y="742"/>
                  <a:pt x="1390" y="765"/>
                </a:cubicBezTo>
                <a:cubicBezTo>
                  <a:pt x="1388" y="788"/>
                  <a:pt x="1384" y="810"/>
                  <a:pt x="1380" y="832"/>
                </a:cubicBezTo>
                <a:cubicBezTo>
                  <a:pt x="1376" y="855"/>
                  <a:pt x="1370" y="877"/>
                  <a:pt x="1363" y="899"/>
                </a:cubicBezTo>
                <a:cubicBezTo>
                  <a:pt x="1357" y="921"/>
                  <a:pt x="1349" y="942"/>
                  <a:pt x="1340" y="963"/>
                </a:cubicBezTo>
                <a:cubicBezTo>
                  <a:pt x="1332" y="985"/>
                  <a:pt x="1322" y="1006"/>
                  <a:pt x="1311" y="1026"/>
                </a:cubicBezTo>
                <a:cubicBezTo>
                  <a:pt x="1300" y="1046"/>
                  <a:pt x="1289" y="1066"/>
                  <a:pt x="1276" y="1084"/>
                </a:cubicBezTo>
                <a:cubicBezTo>
                  <a:pt x="1263" y="1103"/>
                  <a:pt x="1250" y="1122"/>
                  <a:pt x="1235" y="1139"/>
                </a:cubicBezTo>
                <a:cubicBezTo>
                  <a:pt x="1221" y="1157"/>
                  <a:pt x="1206" y="1174"/>
                  <a:pt x="1189" y="1190"/>
                </a:cubicBezTo>
                <a:cubicBezTo>
                  <a:pt x="1173" y="1206"/>
                  <a:pt x="1156" y="1221"/>
                  <a:pt x="1139" y="1236"/>
                </a:cubicBezTo>
                <a:cubicBezTo>
                  <a:pt x="1121" y="1250"/>
                  <a:pt x="1103" y="1264"/>
                  <a:pt x="1084" y="1277"/>
                </a:cubicBezTo>
                <a:cubicBezTo>
                  <a:pt x="1065" y="1289"/>
                  <a:pt x="1045" y="1301"/>
                  <a:pt x="1025" y="1312"/>
                </a:cubicBezTo>
                <a:cubicBezTo>
                  <a:pt x="1005" y="1323"/>
                  <a:pt x="985" y="1332"/>
                  <a:pt x="963" y="1341"/>
                </a:cubicBezTo>
                <a:cubicBezTo>
                  <a:pt x="942" y="1350"/>
                  <a:pt x="921" y="1357"/>
                  <a:pt x="899" y="1364"/>
                </a:cubicBezTo>
                <a:cubicBezTo>
                  <a:pt x="876" y="1371"/>
                  <a:pt x="854" y="1376"/>
                  <a:pt x="832" y="1381"/>
                </a:cubicBezTo>
                <a:cubicBezTo>
                  <a:pt x="809" y="1385"/>
                  <a:pt x="787" y="1388"/>
                  <a:pt x="764" y="1391"/>
                </a:cubicBezTo>
                <a:cubicBezTo>
                  <a:pt x="742" y="1393"/>
                  <a:pt x="719" y="1394"/>
                  <a:pt x="696" y="1394"/>
                </a:cubicBezTo>
                <a:cubicBezTo>
                  <a:pt x="673" y="1394"/>
                  <a:pt x="650" y="1393"/>
                  <a:pt x="628" y="1391"/>
                </a:cubicBezTo>
                <a:cubicBezTo>
                  <a:pt x="605" y="1388"/>
                  <a:pt x="582" y="1385"/>
                  <a:pt x="560" y="1381"/>
                </a:cubicBezTo>
                <a:cubicBezTo>
                  <a:pt x="538" y="1376"/>
                  <a:pt x="516" y="1371"/>
                  <a:pt x="494" y="1364"/>
                </a:cubicBezTo>
                <a:cubicBezTo>
                  <a:pt x="472" y="1357"/>
                  <a:pt x="451" y="1350"/>
                  <a:pt x="429" y="1341"/>
                </a:cubicBezTo>
                <a:cubicBezTo>
                  <a:pt x="408" y="1332"/>
                  <a:pt x="388" y="1323"/>
                  <a:pt x="368" y="1312"/>
                </a:cubicBezTo>
                <a:cubicBezTo>
                  <a:pt x="348" y="1301"/>
                  <a:pt x="328" y="1289"/>
                  <a:pt x="309" y="1277"/>
                </a:cubicBezTo>
                <a:cubicBezTo>
                  <a:pt x="290" y="1264"/>
                  <a:pt x="272" y="1250"/>
                  <a:pt x="254" y="1236"/>
                </a:cubicBezTo>
                <a:cubicBezTo>
                  <a:pt x="237" y="1221"/>
                  <a:pt x="220" y="1206"/>
                  <a:pt x="204" y="1190"/>
                </a:cubicBezTo>
                <a:cubicBezTo>
                  <a:pt x="187" y="1174"/>
                  <a:pt x="172" y="1157"/>
                  <a:pt x="158" y="1139"/>
                </a:cubicBezTo>
                <a:cubicBezTo>
                  <a:pt x="143" y="1122"/>
                  <a:pt x="130" y="1103"/>
                  <a:pt x="117" y="1084"/>
                </a:cubicBezTo>
                <a:cubicBezTo>
                  <a:pt x="104" y="1066"/>
                  <a:pt x="93" y="1046"/>
                  <a:pt x="82" y="1026"/>
                </a:cubicBezTo>
                <a:cubicBezTo>
                  <a:pt x="71" y="1006"/>
                  <a:pt x="61" y="985"/>
                  <a:pt x="53" y="963"/>
                </a:cubicBezTo>
                <a:cubicBezTo>
                  <a:pt x="44" y="942"/>
                  <a:pt x="36" y="921"/>
                  <a:pt x="30" y="899"/>
                </a:cubicBezTo>
                <a:cubicBezTo>
                  <a:pt x="23" y="877"/>
                  <a:pt x="17" y="855"/>
                  <a:pt x="13" y="832"/>
                </a:cubicBezTo>
                <a:cubicBezTo>
                  <a:pt x="9" y="810"/>
                  <a:pt x="5" y="788"/>
                  <a:pt x="3" y="765"/>
                </a:cubicBezTo>
                <a:cubicBezTo>
                  <a:pt x="1" y="742"/>
                  <a:pt x="0" y="719"/>
                  <a:pt x="0" y="697"/>
                </a:cubicBezTo>
                <a:cubicBezTo>
                  <a:pt x="0" y="674"/>
                  <a:pt x="1" y="651"/>
                  <a:pt x="3" y="628"/>
                </a:cubicBezTo>
                <a:cubicBezTo>
                  <a:pt x="5" y="606"/>
                  <a:pt x="9" y="583"/>
                  <a:pt x="13" y="561"/>
                </a:cubicBezTo>
                <a:cubicBezTo>
                  <a:pt x="17" y="538"/>
                  <a:pt x="23" y="516"/>
                  <a:pt x="30" y="494"/>
                </a:cubicBezTo>
                <a:cubicBezTo>
                  <a:pt x="36" y="473"/>
                  <a:pt x="44" y="451"/>
                  <a:pt x="53" y="430"/>
                </a:cubicBezTo>
                <a:cubicBezTo>
                  <a:pt x="61" y="409"/>
                  <a:pt x="71" y="388"/>
                  <a:pt x="82" y="368"/>
                </a:cubicBezTo>
                <a:cubicBezTo>
                  <a:pt x="93" y="348"/>
                  <a:pt x="104" y="329"/>
                  <a:pt x="117" y="310"/>
                </a:cubicBezTo>
                <a:cubicBezTo>
                  <a:pt x="130" y="291"/>
                  <a:pt x="143" y="272"/>
                  <a:pt x="158" y="255"/>
                </a:cubicBezTo>
                <a:cubicBezTo>
                  <a:pt x="172" y="237"/>
                  <a:pt x="187" y="220"/>
                  <a:pt x="204" y="204"/>
                </a:cubicBezTo>
                <a:cubicBezTo>
                  <a:pt x="220" y="188"/>
                  <a:pt x="237" y="173"/>
                  <a:pt x="254" y="158"/>
                </a:cubicBezTo>
                <a:cubicBezTo>
                  <a:pt x="272" y="144"/>
                  <a:pt x="290" y="130"/>
                  <a:pt x="309" y="118"/>
                </a:cubicBezTo>
                <a:cubicBezTo>
                  <a:pt x="328" y="105"/>
                  <a:pt x="348" y="93"/>
                  <a:pt x="368" y="82"/>
                </a:cubicBezTo>
                <a:cubicBezTo>
                  <a:pt x="388" y="72"/>
                  <a:pt x="408" y="62"/>
                  <a:pt x="429" y="53"/>
                </a:cubicBezTo>
                <a:cubicBezTo>
                  <a:pt x="451" y="44"/>
                  <a:pt x="472" y="37"/>
                  <a:pt x="494" y="30"/>
                </a:cubicBezTo>
                <a:cubicBezTo>
                  <a:pt x="516" y="24"/>
                  <a:pt x="538" y="18"/>
                  <a:pt x="560" y="14"/>
                </a:cubicBezTo>
                <a:cubicBezTo>
                  <a:pt x="582" y="9"/>
                  <a:pt x="605" y="6"/>
                  <a:pt x="628" y="4"/>
                </a:cubicBezTo>
                <a:cubicBezTo>
                  <a:pt x="650" y="1"/>
                  <a:pt x="673" y="0"/>
                  <a:pt x="696" y="0"/>
                </a:cubicBezTo>
                <a:cubicBezTo>
                  <a:pt x="719" y="0"/>
                  <a:pt x="742" y="1"/>
                  <a:pt x="764" y="4"/>
                </a:cubicBezTo>
                <a:cubicBezTo>
                  <a:pt x="787" y="6"/>
                  <a:pt x="809" y="9"/>
                  <a:pt x="832" y="14"/>
                </a:cubicBezTo>
                <a:cubicBezTo>
                  <a:pt x="854" y="18"/>
                  <a:pt x="876" y="24"/>
                  <a:pt x="899" y="30"/>
                </a:cubicBezTo>
                <a:cubicBezTo>
                  <a:pt x="921" y="37"/>
                  <a:pt x="942" y="44"/>
                  <a:pt x="963" y="53"/>
                </a:cubicBezTo>
                <a:cubicBezTo>
                  <a:pt x="985" y="62"/>
                  <a:pt x="1005" y="72"/>
                  <a:pt x="1025" y="82"/>
                </a:cubicBezTo>
                <a:cubicBezTo>
                  <a:pt x="1045" y="93"/>
                  <a:pt x="1065" y="105"/>
                  <a:pt x="1084" y="118"/>
                </a:cubicBezTo>
                <a:cubicBezTo>
                  <a:pt x="1103" y="130"/>
                  <a:pt x="1121" y="144"/>
                  <a:pt x="1139" y="158"/>
                </a:cubicBezTo>
                <a:cubicBezTo>
                  <a:pt x="1156" y="173"/>
                  <a:pt x="1173" y="188"/>
                  <a:pt x="1189" y="204"/>
                </a:cubicBezTo>
                <a:cubicBezTo>
                  <a:pt x="1206" y="220"/>
                  <a:pt x="1221" y="237"/>
                  <a:pt x="1235" y="255"/>
                </a:cubicBezTo>
                <a:cubicBezTo>
                  <a:pt x="1250" y="272"/>
                  <a:pt x="1263" y="291"/>
                  <a:pt x="1276" y="310"/>
                </a:cubicBezTo>
                <a:cubicBezTo>
                  <a:pt x="1289" y="329"/>
                  <a:pt x="1300" y="348"/>
                  <a:pt x="1311" y="368"/>
                </a:cubicBezTo>
                <a:cubicBezTo>
                  <a:pt x="1322" y="388"/>
                  <a:pt x="1332" y="409"/>
                  <a:pt x="1340" y="430"/>
                </a:cubicBezTo>
                <a:cubicBezTo>
                  <a:pt x="1349" y="451"/>
                  <a:pt x="1357" y="473"/>
                  <a:pt x="1363" y="494"/>
                </a:cubicBezTo>
                <a:cubicBezTo>
                  <a:pt x="1370" y="516"/>
                  <a:pt x="1376" y="538"/>
                  <a:pt x="1380" y="561"/>
                </a:cubicBezTo>
                <a:cubicBezTo>
                  <a:pt x="1384" y="583"/>
                  <a:pt x="1388" y="606"/>
                  <a:pt x="1390" y="628"/>
                </a:cubicBezTo>
                <a:cubicBezTo>
                  <a:pt x="1392" y="651"/>
                  <a:pt x="1393" y="674"/>
                  <a:pt x="1393" y="697"/>
                </a:cubicBez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377" name="" descr=""/>
          <p:cNvPicPr/>
          <p:nvPr/>
        </p:nvPicPr>
        <p:blipFill>
          <a:blip r:embed="rId6"/>
          <a:stretch/>
        </p:blipFill>
        <p:spPr>
          <a:xfrm>
            <a:off x="585000" y="4061520"/>
            <a:ext cx="200160" cy="200160"/>
          </a:xfrm>
          <a:prstGeom prst="rect">
            <a:avLst/>
          </a:prstGeom>
          <a:noFill/>
          <a:ln w="0">
            <a:noFill/>
          </a:ln>
        </p:spPr>
      </p:pic>
      <p:sp>
        <p:nvSpPr>
          <p:cNvPr id="1378" name=""/>
          <p:cNvSpPr txBox="1"/>
          <p:nvPr/>
        </p:nvSpPr>
        <p:spPr>
          <a:xfrm>
            <a:off x="1069560" y="3189960"/>
            <a:ext cx="340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に把握できるダッシュボードを作成します。</a:t>
            </a:r>
            <a:endParaRPr b="0" lang="en-US" sz="1320" strike="noStrike" u="none">
              <a:solidFill>
                <a:srgbClr val="000000"/>
              </a:solidFill>
              <a:effectLst/>
              <a:uFillTx/>
              <a:latin typeface="Times New Roman"/>
            </a:endParaRPr>
          </a:p>
        </p:txBody>
      </p:sp>
      <p:sp>
        <p:nvSpPr>
          <p:cNvPr id="1379" name=""/>
          <p:cNvSpPr txBox="1"/>
          <p:nvPr/>
        </p:nvSpPr>
        <p:spPr>
          <a:xfrm>
            <a:off x="1069560" y="391824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多角的な分析</a:t>
            </a:r>
            <a:endParaRPr b="0" lang="en-US" sz="1580" strike="noStrike" u="none">
              <a:solidFill>
                <a:srgbClr val="000000"/>
              </a:solidFill>
              <a:effectLst/>
              <a:uFillTx/>
              <a:latin typeface="Times New Roman"/>
            </a:endParaRPr>
          </a:p>
        </p:txBody>
      </p:sp>
      <p:sp>
        <p:nvSpPr>
          <p:cNvPr id="1380" name=""/>
          <p:cNvSpPr txBox="1"/>
          <p:nvPr/>
        </p:nvSpPr>
        <p:spPr>
          <a:xfrm>
            <a:off x="1069560" y="4259880"/>
            <a:ext cx="3888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データを様々な角度から分析し、売上の季節変動、</a:t>
            </a:r>
            <a:endParaRPr b="0" lang="en-US" sz="1320" strike="noStrike" u="none">
              <a:solidFill>
                <a:srgbClr val="000000"/>
              </a:solidFill>
              <a:effectLst/>
              <a:uFillTx/>
              <a:latin typeface="Times New Roman"/>
            </a:endParaRPr>
          </a:p>
        </p:txBody>
      </p:sp>
      <p:sp>
        <p:nvSpPr>
          <p:cNvPr id="1381" name=""/>
          <p:cNvSpPr txBox="1"/>
          <p:nvPr/>
        </p:nvSpPr>
        <p:spPr>
          <a:xfrm>
            <a:off x="1069560" y="4493880"/>
            <a:ext cx="3903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顧客層ごとの購買傾向、キャンペーンの効果などを</a:t>
            </a:r>
            <a:endParaRPr b="0" lang="en-US" sz="1320" strike="noStrike" u="none">
              <a:solidFill>
                <a:srgbClr val="000000"/>
              </a:solidFill>
              <a:effectLst/>
              <a:uFillTx/>
              <a:latin typeface="Times New Roman"/>
            </a:endParaRPr>
          </a:p>
        </p:txBody>
      </p:sp>
      <p:sp>
        <p:nvSpPr>
          <p:cNvPr id="1382" name=""/>
          <p:cNvSpPr/>
          <p:nvPr/>
        </p:nvSpPr>
        <p:spPr>
          <a:xfrm>
            <a:off x="5498640" y="2206080"/>
            <a:ext cx="4930560" cy="1270440"/>
          </a:xfrm>
          <a:custGeom>
            <a:avLst/>
            <a:gdLst/>
            <a:ahLst/>
            <a:rect l="0" t="0" r="r" b="b"/>
            <a:pathLst>
              <a:path w="13696" h="3529">
                <a:moveTo>
                  <a:pt x="0" y="3343"/>
                </a:moveTo>
                <a:lnTo>
                  <a:pt x="0" y="185"/>
                </a:lnTo>
                <a:cubicBezTo>
                  <a:pt x="0" y="173"/>
                  <a:pt x="1" y="161"/>
                  <a:pt x="2" y="149"/>
                </a:cubicBezTo>
                <a:cubicBezTo>
                  <a:pt x="4" y="137"/>
                  <a:pt x="7" y="126"/>
                  <a:pt x="10" y="114"/>
                </a:cubicBezTo>
                <a:cubicBezTo>
                  <a:pt x="14" y="103"/>
                  <a:pt x="18" y="92"/>
                  <a:pt x="23" y="82"/>
                </a:cubicBezTo>
                <a:cubicBezTo>
                  <a:pt x="28" y="72"/>
                  <a:pt x="34" y="63"/>
                  <a:pt x="40" y="54"/>
                </a:cubicBezTo>
                <a:cubicBezTo>
                  <a:pt x="47" y="46"/>
                  <a:pt x="54" y="38"/>
                  <a:pt x="62" y="31"/>
                </a:cubicBezTo>
                <a:cubicBezTo>
                  <a:pt x="69" y="24"/>
                  <a:pt x="77" y="19"/>
                  <a:pt x="86" y="14"/>
                </a:cubicBezTo>
                <a:cubicBezTo>
                  <a:pt x="94" y="9"/>
                  <a:pt x="103" y="6"/>
                  <a:pt x="112" y="3"/>
                </a:cubicBezTo>
                <a:cubicBezTo>
                  <a:pt x="121" y="1"/>
                  <a:pt x="130" y="0"/>
                  <a:pt x="139" y="0"/>
                </a:cubicBezTo>
                <a:lnTo>
                  <a:pt x="13511" y="0"/>
                </a:lnTo>
                <a:cubicBezTo>
                  <a:pt x="13523" y="0"/>
                  <a:pt x="13535" y="1"/>
                  <a:pt x="13547" y="3"/>
                </a:cubicBezTo>
                <a:cubicBezTo>
                  <a:pt x="13559" y="6"/>
                  <a:pt x="13570" y="9"/>
                  <a:pt x="13582" y="14"/>
                </a:cubicBezTo>
                <a:cubicBezTo>
                  <a:pt x="13593" y="19"/>
                  <a:pt x="13604" y="24"/>
                  <a:pt x="13614" y="31"/>
                </a:cubicBezTo>
                <a:cubicBezTo>
                  <a:pt x="13624" y="38"/>
                  <a:pt x="13633" y="46"/>
                  <a:pt x="13642" y="54"/>
                </a:cubicBezTo>
                <a:cubicBezTo>
                  <a:pt x="13651" y="63"/>
                  <a:pt x="13658" y="72"/>
                  <a:pt x="13665" y="82"/>
                </a:cubicBezTo>
                <a:cubicBezTo>
                  <a:pt x="13672" y="92"/>
                  <a:pt x="13678" y="103"/>
                  <a:pt x="13682" y="114"/>
                </a:cubicBezTo>
                <a:cubicBezTo>
                  <a:pt x="13687" y="126"/>
                  <a:pt x="13690" y="137"/>
                  <a:pt x="13693" y="149"/>
                </a:cubicBezTo>
                <a:cubicBezTo>
                  <a:pt x="13695" y="161"/>
                  <a:pt x="13696" y="173"/>
                  <a:pt x="13696" y="185"/>
                </a:cubicBezTo>
                <a:lnTo>
                  <a:pt x="13696" y="3343"/>
                </a:lnTo>
                <a:cubicBezTo>
                  <a:pt x="13696" y="3356"/>
                  <a:pt x="13695" y="3368"/>
                  <a:pt x="13693" y="3380"/>
                </a:cubicBezTo>
                <a:cubicBezTo>
                  <a:pt x="13690" y="3392"/>
                  <a:pt x="13687" y="3403"/>
                  <a:pt x="13682" y="3414"/>
                </a:cubicBezTo>
                <a:cubicBezTo>
                  <a:pt x="13678" y="3426"/>
                  <a:pt x="13672" y="3436"/>
                  <a:pt x="13665" y="3447"/>
                </a:cubicBezTo>
                <a:cubicBezTo>
                  <a:pt x="13658" y="3457"/>
                  <a:pt x="13651" y="3466"/>
                  <a:pt x="13642" y="3475"/>
                </a:cubicBezTo>
                <a:cubicBezTo>
                  <a:pt x="13633" y="3483"/>
                  <a:pt x="13624" y="3491"/>
                  <a:pt x="13614" y="3498"/>
                </a:cubicBezTo>
                <a:cubicBezTo>
                  <a:pt x="13604" y="3505"/>
                  <a:pt x="13593" y="3510"/>
                  <a:pt x="13582" y="3515"/>
                </a:cubicBezTo>
                <a:cubicBezTo>
                  <a:pt x="13570" y="3520"/>
                  <a:pt x="13559" y="3523"/>
                  <a:pt x="13547" y="3526"/>
                </a:cubicBezTo>
                <a:cubicBezTo>
                  <a:pt x="13535" y="3528"/>
                  <a:pt x="13523" y="3529"/>
                  <a:pt x="13511" y="3529"/>
                </a:cubicBezTo>
                <a:lnTo>
                  <a:pt x="139" y="3529"/>
                </a:lnTo>
                <a:cubicBezTo>
                  <a:pt x="130" y="3529"/>
                  <a:pt x="121" y="3528"/>
                  <a:pt x="112" y="3526"/>
                </a:cubicBezTo>
                <a:cubicBezTo>
                  <a:pt x="103" y="3523"/>
                  <a:pt x="94" y="3520"/>
                  <a:pt x="86" y="3515"/>
                </a:cubicBezTo>
                <a:cubicBezTo>
                  <a:pt x="77" y="3510"/>
                  <a:pt x="69" y="3505"/>
                  <a:pt x="62" y="3498"/>
                </a:cubicBezTo>
                <a:cubicBezTo>
                  <a:pt x="54" y="3491"/>
                  <a:pt x="47" y="3483"/>
                  <a:pt x="40" y="3475"/>
                </a:cubicBezTo>
                <a:cubicBezTo>
                  <a:pt x="34" y="3466"/>
                  <a:pt x="28" y="3457"/>
                  <a:pt x="23" y="3447"/>
                </a:cubicBezTo>
                <a:cubicBezTo>
                  <a:pt x="18" y="3436"/>
                  <a:pt x="14" y="3426"/>
                  <a:pt x="10" y="3414"/>
                </a:cubicBezTo>
                <a:cubicBezTo>
                  <a:pt x="7" y="3403"/>
                  <a:pt x="4" y="3392"/>
                  <a:pt x="2" y="3380"/>
                </a:cubicBezTo>
                <a:cubicBezTo>
                  <a:pt x="1" y="3368"/>
                  <a:pt x="0" y="3356"/>
                  <a:pt x="0" y="334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83" name=""/>
          <p:cNvSpPr/>
          <p:nvPr/>
        </p:nvSpPr>
        <p:spPr>
          <a:xfrm>
            <a:off x="5481720" y="2206080"/>
            <a:ext cx="67320" cy="1270440"/>
          </a:xfrm>
          <a:custGeom>
            <a:avLst/>
            <a:gdLst/>
            <a:ahLst/>
            <a:rect l="0" t="0" r="r" b="b"/>
            <a:pathLst>
              <a:path w="187" h="3529">
                <a:moveTo>
                  <a:pt x="0" y="0"/>
                </a:moveTo>
                <a:lnTo>
                  <a:pt x="187" y="0"/>
                </a:lnTo>
                <a:lnTo>
                  <a:pt x="187" y="3529"/>
                </a:lnTo>
                <a:lnTo>
                  <a:pt x="0" y="3529"/>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84" name=""/>
          <p:cNvSpPr/>
          <p:nvPr/>
        </p:nvSpPr>
        <p:spPr>
          <a:xfrm>
            <a:off x="5498640" y="3610080"/>
            <a:ext cx="4930560" cy="1270440"/>
          </a:xfrm>
          <a:custGeom>
            <a:avLst/>
            <a:gdLst/>
            <a:ahLst/>
            <a:rect l="0" t="0" r="r" b="b"/>
            <a:pathLst>
              <a:path w="13696" h="3529">
                <a:moveTo>
                  <a:pt x="0" y="3343"/>
                </a:moveTo>
                <a:lnTo>
                  <a:pt x="0" y="185"/>
                </a:lnTo>
                <a:cubicBezTo>
                  <a:pt x="0" y="173"/>
                  <a:pt x="1" y="161"/>
                  <a:pt x="2" y="149"/>
                </a:cubicBezTo>
                <a:cubicBezTo>
                  <a:pt x="4" y="137"/>
                  <a:pt x="7" y="125"/>
                  <a:pt x="10" y="114"/>
                </a:cubicBezTo>
                <a:cubicBezTo>
                  <a:pt x="14" y="103"/>
                  <a:pt x="18" y="92"/>
                  <a:pt x="23" y="82"/>
                </a:cubicBezTo>
                <a:cubicBezTo>
                  <a:pt x="28" y="72"/>
                  <a:pt x="34" y="63"/>
                  <a:pt x="40" y="54"/>
                </a:cubicBezTo>
                <a:cubicBezTo>
                  <a:pt x="47" y="45"/>
                  <a:pt x="54" y="38"/>
                  <a:pt x="62" y="31"/>
                </a:cubicBezTo>
                <a:cubicBezTo>
                  <a:pt x="69" y="24"/>
                  <a:pt x="77" y="18"/>
                  <a:pt x="86" y="14"/>
                </a:cubicBezTo>
                <a:cubicBezTo>
                  <a:pt x="94" y="9"/>
                  <a:pt x="103" y="5"/>
                  <a:pt x="112" y="3"/>
                </a:cubicBezTo>
                <a:cubicBezTo>
                  <a:pt x="121" y="1"/>
                  <a:pt x="130" y="0"/>
                  <a:pt x="139" y="0"/>
                </a:cubicBezTo>
                <a:lnTo>
                  <a:pt x="13511" y="0"/>
                </a:lnTo>
                <a:cubicBezTo>
                  <a:pt x="13523" y="0"/>
                  <a:pt x="13535" y="1"/>
                  <a:pt x="13547" y="3"/>
                </a:cubicBezTo>
                <a:cubicBezTo>
                  <a:pt x="13559" y="5"/>
                  <a:pt x="13570" y="9"/>
                  <a:pt x="13582" y="14"/>
                </a:cubicBezTo>
                <a:cubicBezTo>
                  <a:pt x="13593" y="18"/>
                  <a:pt x="13604" y="24"/>
                  <a:pt x="13614" y="31"/>
                </a:cubicBezTo>
                <a:cubicBezTo>
                  <a:pt x="13624" y="38"/>
                  <a:pt x="13633" y="45"/>
                  <a:pt x="13642" y="54"/>
                </a:cubicBezTo>
                <a:cubicBezTo>
                  <a:pt x="13651" y="63"/>
                  <a:pt x="13658" y="72"/>
                  <a:pt x="13665" y="82"/>
                </a:cubicBezTo>
                <a:cubicBezTo>
                  <a:pt x="13672" y="92"/>
                  <a:pt x="13678" y="103"/>
                  <a:pt x="13682" y="114"/>
                </a:cubicBezTo>
                <a:cubicBezTo>
                  <a:pt x="13687" y="125"/>
                  <a:pt x="13690" y="137"/>
                  <a:pt x="13693" y="149"/>
                </a:cubicBezTo>
                <a:cubicBezTo>
                  <a:pt x="13695" y="161"/>
                  <a:pt x="13696" y="173"/>
                  <a:pt x="13696" y="185"/>
                </a:cubicBezTo>
                <a:lnTo>
                  <a:pt x="13696" y="3343"/>
                </a:lnTo>
                <a:cubicBezTo>
                  <a:pt x="13696" y="3355"/>
                  <a:pt x="13695" y="3367"/>
                  <a:pt x="13693" y="3379"/>
                </a:cubicBezTo>
                <a:cubicBezTo>
                  <a:pt x="13690" y="3391"/>
                  <a:pt x="13687" y="3403"/>
                  <a:pt x="13682" y="3414"/>
                </a:cubicBezTo>
                <a:cubicBezTo>
                  <a:pt x="13678" y="3426"/>
                  <a:pt x="13672" y="3436"/>
                  <a:pt x="13665" y="3446"/>
                </a:cubicBezTo>
                <a:cubicBezTo>
                  <a:pt x="13658" y="3457"/>
                  <a:pt x="13651" y="3466"/>
                  <a:pt x="13642" y="3475"/>
                </a:cubicBezTo>
                <a:cubicBezTo>
                  <a:pt x="13633" y="3483"/>
                  <a:pt x="13624" y="3491"/>
                  <a:pt x="13614" y="3498"/>
                </a:cubicBezTo>
                <a:cubicBezTo>
                  <a:pt x="13604" y="3504"/>
                  <a:pt x="13593" y="3510"/>
                  <a:pt x="13582" y="3515"/>
                </a:cubicBezTo>
                <a:cubicBezTo>
                  <a:pt x="13570" y="3519"/>
                  <a:pt x="13559" y="3523"/>
                  <a:pt x="13547" y="3525"/>
                </a:cubicBezTo>
                <a:cubicBezTo>
                  <a:pt x="13535" y="3528"/>
                  <a:pt x="13523" y="3529"/>
                  <a:pt x="13511" y="3529"/>
                </a:cubicBezTo>
                <a:lnTo>
                  <a:pt x="139" y="3529"/>
                </a:lnTo>
                <a:cubicBezTo>
                  <a:pt x="130" y="3529"/>
                  <a:pt x="121" y="3528"/>
                  <a:pt x="112" y="3525"/>
                </a:cubicBezTo>
                <a:cubicBezTo>
                  <a:pt x="103" y="3523"/>
                  <a:pt x="94" y="3519"/>
                  <a:pt x="86" y="3515"/>
                </a:cubicBezTo>
                <a:cubicBezTo>
                  <a:pt x="77" y="3510"/>
                  <a:pt x="69" y="3504"/>
                  <a:pt x="62" y="3498"/>
                </a:cubicBezTo>
                <a:cubicBezTo>
                  <a:pt x="54" y="3491"/>
                  <a:pt x="47" y="3483"/>
                  <a:pt x="40" y="3475"/>
                </a:cubicBezTo>
                <a:cubicBezTo>
                  <a:pt x="34" y="3466"/>
                  <a:pt x="28" y="3457"/>
                  <a:pt x="23" y="3446"/>
                </a:cubicBezTo>
                <a:cubicBezTo>
                  <a:pt x="18" y="3436"/>
                  <a:pt x="14" y="3426"/>
                  <a:pt x="10" y="3414"/>
                </a:cubicBezTo>
                <a:cubicBezTo>
                  <a:pt x="7" y="3403"/>
                  <a:pt x="4" y="3391"/>
                  <a:pt x="2" y="3379"/>
                </a:cubicBezTo>
                <a:cubicBezTo>
                  <a:pt x="1" y="3367"/>
                  <a:pt x="0" y="3355"/>
                  <a:pt x="0" y="334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85" name=""/>
          <p:cNvSpPr/>
          <p:nvPr/>
        </p:nvSpPr>
        <p:spPr>
          <a:xfrm>
            <a:off x="5481720" y="3610080"/>
            <a:ext cx="67320" cy="1270440"/>
          </a:xfrm>
          <a:custGeom>
            <a:avLst/>
            <a:gdLst/>
            <a:ahLst/>
            <a:rect l="0" t="0" r="r" b="b"/>
            <a:pathLst>
              <a:path w="187" h="3529">
                <a:moveTo>
                  <a:pt x="0" y="0"/>
                </a:moveTo>
                <a:lnTo>
                  <a:pt x="187" y="0"/>
                </a:lnTo>
                <a:lnTo>
                  <a:pt x="187" y="3529"/>
                </a:lnTo>
                <a:lnTo>
                  <a:pt x="0" y="3529"/>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86" name=""/>
          <p:cNvSpPr/>
          <p:nvPr/>
        </p:nvSpPr>
        <p:spPr>
          <a:xfrm>
            <a:off x="5498640" y="5013720"/>
            <a:ext cx="4930560" cy="1036800"/>
          </a:xfrm>
          <a:custGeom>
            <a:avLst/>
            <a:gdLst/>
            <a:ahLst/>
            <a:rect l="0" t="0" r="r" b="b"/>
            <a:pathLst>
              <a:path w="13696" h="2880">
                <a:moveTo>
                  <a:pt x="0" y="2694"/>
                </a:moveTo>
                <a:lnTo>
                  <a:pt x="0" y="186"/>
                </a:lnTo>
                <a:cubicBezTo>
                  <a:pt x="0" y="174"/>
                  <a:pt x="1" y="162"/>
                  <a:pt x="2" y="150"/>
                </a:cubicBezTo>
                <a:cubicBezTo>
                  <a:pt x="4" y="138"/>
                  <a:pt x="7" y="126"/>
                  <a:pt x="10" y="115"/>
                </a:cubicBezTo>
                <a:cubicBezTo>
                  <a:pt x="14" y="104"/>
                  <a:pt x="18" y="93"/>
                  <a:pt x="23" y="83"/>
                </a:cubicBezTo>
                <a:cubicBezTo>
                  <a:pt x="28" y="73"/>
                  <a:pt x="34" y="63"/>
                  <a:pt x="40" y="55"/>
                </a:cubicBezTo>
                <a:cubicBezTo>
                  <a:pt x="47" y="46"/>
                  <a:pt x="54" y="38"/>
                  <a:pt x="62" y="32"/>
                </a:cubicBezTo>
                <a:cubicBezTo>
                  <a:pt x="69" y="25"/>
                  <a:pt x="77" y="19"/>
                  <a:pt x="86" y="14"/>
                </a:cubicBezTo>
                <a:cubicBezTo>
                  <a:pt x="94" y="10"/>
                  <a:pt x="103" y="6"/>
                  <a:pt x="112" y="4"/>
                </a:cubicBezTo>
                <a:cubicBezTo>
                  <a:pt x="121" y="2"/>
                  <a:pt x="130" y="0"/>
                  <a:pt x="139" y="0"/>
                </a:cubicBezTo>
                <a:lnTo>
                  <a:pt x="13511" y="0"/>
                </a:lnTo>
                <a:cubicBezTo>
                  <a:pt x="13523" y="0"/>
                  <a:pt x="13535" y="2"/>
                  <a:pt x="13547" y="4"/>
                </a:cubicBezTo>
                <a:cubicBezTo>
                  <a:pt x="13559" y="6"/>
                  <a:pt x="13570" y="10"/>
                  <a:pt x="13582" y="14"/>
                </a:cubicBezTo>
                <a:cubicBezTo>
                  <a:pt x="13593" y="19"/>
                  <a:pt x="13604" y="25"/>
                  <a:pt x="13614" y="32"/>
                </a:cubicBezTo>
                <a:cubicBezTo>
                  <a:pt x="13624" y="38"/>
                  <a:pt x="13633" y="46"/>
                  <a:pt x="13642" y="55"/>
                </a:cubicBezTo>
                <a:cubicBezTo>
                  <a:pt x="13651" y="63"/>
                  <a:pt x="13658" y="73"/>
                  <a:pt x="13665" y="83"/>
                </a:cubicBezTo>
                <a:cubicBezTo>
                  <a:pt x="13672" y="93"/>
                  <a:pt x="13678" y="104"/>
                  <a:pt x="13682" y="115"/>
                </a:cubicBezTo>
                <a:cubicBezTo>
                  <a:pt x="13687" y="126"/>
                  <a:pt x="13690" y="138"/>
                  <a:pt x="13693" y="150"/>
                </a:cubicBezTo>
                <a:cubicBezTo>
                  <a:pt x="13695" y="162"/>
                  <a:pt x="13696" y="174"/>
                  <a:pt x="13696" y="186"/>
                </a:cubicBezTo>
                <a:lnTo>
                  <a:pt x="13696" y="2694"/>
                </a:lnTo>
                <a:cubicBezTo>
                  <a:pt x="13696" y="2706"/>
                  <a:pt x="13695" y="2718"/>
                  <a:pt x="13693" y="2730"/>
                </a:cubicBezTo>
                <a:cubicBezTo>
                  <a:pt x="13690" y="2742"/>
                  <a:pt x="13687" y="2754"/>
                  <a:pt x="13682" y="2765"/>
                </a:cubicBezTo>
                <a:cubicBezTo>
                  <a:pt x="13678" y="2776"/>
                  <a:pt x="13672" y="2787"/>
                  <a:pt x="13665" y="2797"/>
                </a:cubicBezTo>
                <a:cubicBezTo>
                  <a:pt x="13658" y="2807"/>
                  <a:pt x="13651" y="2817"/>
                  <a:pt x="13642" y="2825"/>
                </a:cubicBezTo>
                <a:cubicBezTo>
                  <a:pt x="13633" y="2834"/>
                  <a:pt x="13624" y="2842"/>
                  <a:pt x="13614" y="2848"/>
                </a:cubicBezTo>
                <a:cubicBezTo>
                  <a:pt x="13604" y="2855"/>
                  <a:pt x="13593" y="2861"/>
                  <a:pt x="13582" y="2866"/>
                </a:cubicBezTo>
                <a:cubicBezTo>
                  <a:pt x="13570" y="2870"/>
                  <a:pt x="13559" y="2874"/>
                  <a:pt x="13547" y="2876"/>
                </a:cubicBezTo>
                <a:cubicBezTo>
                  <a:pt x="13535" y="2879"/>
                  <a:pt x="13523" y="2880"/>
                  <a:pt x="13511" y="2880"/>
                </a:cubicBezTo>
                <a:lnTo>
                  <a:pt x="139" y="2880"/>
                </a:lnTo>
                <a:cubicBezTo>
                  <a:pt x="130" y="2880"/>
                  <a:pt x="121" y="2879"/>
                  <a:pt x="112" y="2876"/>
                </a:cubicBezTo>
                <a:cubicBezTo>
                  <a:pt x="103" y="2874"/>
                  <a:pt x="94" y="2870"/>
                  <a:pt x="86" y="2866"/>
                </a:cubicBezTo>
                <a:cubicBezTo>
                  <a:pt x="77" y="2861"/>
                  <a:pt x="69" y="2855"/>
                  <a:pt x="62" y="2848"/>
                </a:cubicBezTo>
                <a:cubicBezTo>
                  <a:pt x="54" y="2842"/>
                  <a:pt x="47" y="2834"/>
                  <a:pt x="40" y="2825"/>
                </a:cubicBezTo>
                <a:cubicBezTo>
                  <a:pt x="34" y="2817"/>
                  <a:pt x="28" y="2807"/>
                  <a:pt x="23" y="2797"/>
                </a:cubicBezTo>
                <a:cubicBezTo>
                  <a:pt x="18" y="2787"/>
                  <a:pt x="14" y="2776"/>
                  <a:pt x="10" y="2765"/>
                </a:cubicBezTo>
                <a:cubicBezTo>
                  <a:pt x="7" y="2754"/>
                  <a:pt x="4" y="2742"/>
                  <a:pt x="2" y="2730"/>
                </a:cubicBezTo>
                <a:cubicBezTo>
                  <a:pt x="1" y="2718"/>
                  <a:pt x="0" y="2706"/>
                  <a:pt x="0" y="269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387" name=""/>
          <p:cNvSpPr/>
          <p:nvPr/>
        </p:nvSpPr>
        <p:spPr>
          <a:xfrm>
            <a:off x="5481720" y="5013720"/>
            <a:ext cx="67320" cy="1036800"/>
          </a:xfrm>
          <a:custGeom>
            <a:avLst/>
            <a:gdLst/>
            <a:ahLst/>
            <a:rect l="0" t="0" r="r" b="b"/>
            <a:pathLst>
              <a:path w="187" h="2880">
                <a:moveTo>
                  <a:pt x="0" y="0"/>
                </a:moveTo>
                <a:lnTo>
                  <a:pt x="187" y="0"/>
                </a:lnTo>
                <a:lnTo>
                  <a:pt x="187" y="2880"/>
                </a:lnTo>
                <a:lnTo>
                  <a:pt x="0" y="288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88" name="" descr=""/>
          <p:cNvPicPr/>
          <p:nvPr/>
        </p:nvPicPr>
        <p:blipFill>
          <a:blip r:embed="rId7"/>
          <a:stretch/>
        </p:blipFill>
        <p:spPr>
          <a:xfrm>
            <a:off x="5615640" y="1838520"/>
            <a:ext cx="200160" cy="200160"/>
          </a:xfrm>
          <a:prstGeom prst="rect">
            <a:avLst/>
          </a:prstGeom>
          <a:noFill/>
          <a:ln w="0">
            <a:noFill/>
          </a:ln>
        </p:spPr>
      </p:pic>
      <p:sp>
        <p:nvSpPr>
          <p:cNvPr id="1389" name=""/>
          <p:cNvSpPr txBox="1"/>
          <p:nvPr/>
        </p:nvSpPr>
        <p:spPr>
          <a:xfrm>
            <a:off x="1069560" y="472788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明らかにします。</a:t>
            </a:r>
            <a:endParaRPr b="0" lang="en-US" sz="1320" strike="noStrike" u="none">
              <a:solidFill>
                <a:srgbClr val="000000"/>
              </a:solidFill>
              <a:effectLst/>
              <a:uFillTx/>
              <a:latin typeface="Times New Roman"/>
            </a:endParaRPr>
          </a:p>
        </p:txBody>
      </p:sp>
      <p:sp>
        <p:nvSpPr>
          <p:cNvPr id="1390" name=""/>
          <p:cNvSpPr/>
          <p:nvPr/>
        </p:nvSpPr>
        <p:spPr>
          <a:xfrm>
            <a:off x="5649120" y="2590560"/>
            <a:ext cx="501480" cy="501480"/>
          </a:xfrm>
          <a:custGeom>
            <a:avLst/>
            <a:gdLst/>
            <a:ahLst/>
            <a:rect l="0" t="0" r="r" b="b"/>
            <a:pathLst>
              <a:path w="1393" h="1393">
                <a:moveTo>
                  <a:pt x="1393" y="697"/>
                </a:moveTo>
                <a:cubicBezTo>
                  <a:pt x="1393" y="720"/>
                  <a:pt x="1392" y="742"/>
                  <a:pt x="1390" y="765"/>
                </a:cubicBezTo>
                <a:cubicBezTo>
                  <a:pt x="1388" y="788"/>
                  <a:pt x="1384" y="810"/>
                  <a:pt x="1380" y="833"/>
                </a:cubicBezTo>
                <a:cubicBezTo>
                  <a:pt x="1375" y="855"/>
                  <a:pt x="1370" y="877"/>
                  <a:pt x="1363" y="899"/>
                </a:cubicBezTo>
                <a:cubicBezTo>
                  <a:pt x="1357" y="921"/>
                  <a:pt x="1349" y="942"/>
                  <a:pt x="1340" y="963"/>
                </a:cubicBezTo>
                <a:cubicBezTo>
                  <a:pt x="1332" y="985"/>
                  <a:pt x="1322" y="1005"/>
                  <a:pt x="1311" y="1025"/>
                </a:cubicBezTo>
                <a:cubicBezTo>
                  <a:pt x="1300" y="1045"/>
                  <a:pt x="1289" y="1065"/>
                  <a:pt x="1276" y="1084"/>
                </a:cubicBezTo>
                <a:cubicBezTo>
                  <a:pt x="1263" y="1103"/>
                  <a:pt x="1250" y="1121"/>
                  <a:pt x="1235" y="1139"/>
                </a:cubicBezTo>
                <a:cubicBezTo>
                  <a:pt x="1221" y="1156"/>
                  <a:pt x="1205" y="1173"/>
                  <a:pt x="1189" y="1189"/>
                </a:cubicBezTo>
                <a:cubicBezTo>
                  <a:pt x="1173" y="1205"/>
                  <a:pt x="1156" y="1221"/>
                  <a:pt x="1139" y="1235"/>
                </a:cubicBezTo>
                <a:cubicBezTo>
                  <a:pt x="1121" y="1250"/>
                  <a:pt x="1103" y="1263"/>
                  <a:pt x="1084" y="1276"/>
                </a:cubicBezTo>
                <a:cubicBezTo>
                  <a:pt x="1065" y="1289"/>
                  <a:pt x="1045" y="1300"/>
                  <a:pt x="1025" y="1311"/>
                </a:cubicBezTo>
                <a:cubicBezTo>
                  <a:pt x="1005" y="1322"/>
                  <a:pt x="984" y="1332"/>
                  <a:pt x="963" y="1340"/>
                </a:cubicBezTo>
                <a:cubicBezTo>
                  <a:pt x="942" y="1349"/>
                  <a:pt x="921" y="1357"/>
                  <a:pt x="899" y="1363"/>
                </a:cubicBezTo>
                <a:cubicBezTo>
                  <a:pt x="877" y="1370"/>
                  <a:pt x="855" y="1375"/>
                  <a:pt x="833" y="1380"/>
                </a:cubicBezTo>
                <a:cubicBezTo>
                  <a:pt x="810" y="1384"/>
                  <a:pt x="788" y="1388"/>
                  <a:pt x="765" y="1390"/>
                </a:cubicBezTo>
                <a:cubicBezTo>
                  <a:pt x="742" y="1392"/>
                  <a:pt x="720" y="1393"/>
                  <a:pt x="697" y="1393"/>
                </a:cubicBezTo>
                <a:cubicBezTo>
                  <a:pt x="674" y="1393"/>
                  <a:pt x="651" y="1392"/>
                  <a:pt x="629" y="1390"/>
                </a:cubicBezTo>
                <a:cubicBezTo>
                  <a:pt x="606" y="1388"/>
                  <a:pt x="583" y="1384"/>
                  <a:pt x="561" y="1380"/>
                </a:cubicBezTo>
                <a:cubicBezTo>
                  <a:pt x="539" y="1375"/>
                  <a:pt x="517" y="1370"/>
                  <a:pt x="495" y="1363"/>
                </a:cubicBezTo>
                <a:cubicBezTo>
                  <a:pt x="473" y="1357"/>
                  <a:pt x="451" y="1349"/>
                  <a:pt x="430" y="1340"/>
                </a:cubicBezTo>
                <a:cubicBezTo>
                  <a:pt x="409" y="1332"/>
                  <a:pt x="389" y="1322"/>
                  <a:pt x="369" y="1311"/>
                </a:cubicBezTo>
                <a:cubicBezTo>
                  <a:pt x="349" y="1300"/>
                  <a:pt x="329" y="1289"/>
                  <a:pt x="309" y="1276"/>
                </a:cubicBezTo>
                <a:cubicBezTo>
                  <a:pt x="290" y="1263"/>
                  <a:pt x="272" y="1250"/>
                  <a:pt x="254" y="1235"/>
                </a:cubicBezTo>
                <a:cubicBezTo>
                  <a:pt x="236" y="1221"/>
                  <a:pt x="220" y="1205"/>
                  <a:pt x="203" y="1189"/>
                </a:cubicBezTo>
                <a:cubicBezTo>
                  <a:pt x="187" y="1173"/>
                  <a:pt x="172" y="1156"/>
                  <a:pt x="158" y="1139"/>
                </a:cubicBezTo>
                <a:cubicBezTo>
                  <a:pt x="143" y="1121"/>
                  <a:pt x="130" y="1103"/>
                  <a:pt x="117" y="1084"/>
                </a:cubicBezTo>
                <a:cubicBezTo>
                  <a:pt x="104" y="1065"/>
                  <a:pt x="93" y="1045"/>
                  <a:pt x="82" y="1025"/>
                </a:cubicBezTo>
                <a:cubicBezTo>
                  <a:pt x="71" y="1005"/>
                  <a:pt x="61" y="985"/>
                  <a:pt x="53" y="963"/>
                </a:cubicBezTo>
                <a:cubicBezTo>
                  <a:pt x="44" y="942"/>
                  <a:pt x="36" y="921"/>
                  <a:pt x="30" y="899"/>
                </a:cubicBezTo>
                <a:cubicBezTo>
                  <a:pt x="23" y="877"/>
                  <a:pt x="17" y="855"/>
                  <a:pt x="13" y="833"/>
                </a:cubicBezTo>
                <a:cubicBezTo>
                  <a:pt x="8" y="810"/>
                  <a:pt x="5" y="788"/>
                  <a:pt x="3" y="765"/>
                </a:cubicBezTo>
                <a:cubicBezTo>
                  <a:pt x="1" y="742"/>
                  <a:pt x="0" y="720"/>
                  <a:pt x="0" y="697"/>
                </a:cubicBezTo>
                <a:cubicBezTo>
                  <a:pt x="0" y="674"/>
                  <a:pt x="1" y="651"/>
                  <a:pt x="3" y="629"/>
                </a:cubicBezTo>
                <a:cubicBezTo>
                  <a:pt x="5" y="606"/>
                  <a:pt x="8" y="583"/>
                  <a:pt x="13" y="561"/>
                </a:cubicBezTo>
                <a:cubicBezTo>
                  <a:pt x="17" y="539"/>
                  <a:pt x="23" y="517"/>
                  <a:pt x="30" y="495"/>
                </a:cubicBezTo>
                <a:cubicBezTo>
                  <a:pt x="36" y="473"/>
                  <a:pt x="44" y="451"/>
                  <a:pt x="53" y="429"/>
                </a:cubicBezTo>
                <a:cubicBezTo>
                  <a:pt x="61" y="408"/>
                  <a:pt x="71" y="388"/>
                  <a:pt x="82" y="368"/>
                </a:cubicBezTo>
                <a:cubicBezTo>
                  <a:pt x="93" y="348"/>
                  <a:pt x="104" y="328"/>
                  <a:pt x="117" y="309"/>
                </a:cubicBezTo>
                <a:cubicBezTo>
                  <a:pt x="130" y="290"/>
                  <a:pt x="143" y="272"/>
                  <a:pt x="158" y="254"/>
                </a:cubicBezTo>
                <a:cubicBezTo>
                  <a:pt x="172" y="237"/>
                  <a:pt x="187" y="220"/>
                  <a:pt x="203" y="204"/>
                </a:cubicBezTo>
                <a:cubicBezTo>
                  <a:pt x="220" y="187"/>
                  <a:pt x="236" y="172"/>
                  <a:pt x="254" y="158"/>
                </a:cubicBezTo>
                <a:cubicBezTo>
                  <a:pt x="272" y="143"/>
                  <a:pt x="290" y="130"/>
                  <a:pt x="309" y="117"/>
                </a:cubicBezTo>
                <a:cubicBezTo>
                  <a:pt x="329" y="104"/>
                  <a:pt x="349" y="93"/>
                  <a:pt x="369" y="82"/>
                </a:cubicBezTo>
                <a:cubicBezTo>
                  <a:pt x="389" y="71"/>
                  <a:pt x="409" y="61"/>
                  <a:pt x="430" y="53"/>
                </a:cubicBezTo>
                <a:cubicBezTo>
                  <a:pt x="451" y="44"/>
                  <a:pt x="473" y="36"/>
                  <a:pt x="495" y="30"/>
                </a:cubicBezTo>
                <a:cubicBezTo>
                  <a:pt x="517" y="23"/>
                  <a:pt x="539" y="17"/>
                  <a:pt x="561" y="13"/>
                </a:cubicBezTo>
                <a:cubicBezTo>
                  <a:pt x="583" y="8"/>
                  <a:pt x="606" y="5"/>
                  <a:pt x="629" y="3"/>
                </a:cubicBezTo>
                <a:cubicBezTo>
                  <a:pt x="651" y="1"/>
                  <a:pt x="674" y="0"/>
                  <a:pt x="697" y="0"/>
                </a:cubicBezTo>
                <a:cubicBezTo>
                  <a:pt x="720" y="0"/>
                  <a:pt x="742" y="1"/>
                  <a:pt x="765" y="3"/>
                </a:cubicBezTo>
                <a:cubicBezTo>
                  <a:pt x="788" y="5"/>
                  <a:pt x="810" y="8"/>
                  <a:pt x="833" y="13"/>
                </a:cubicBezTo>
                <a:cubicBezTo>
                  <a:pt x="855" y="17"/>
                  <a:pt x="877" y="23"/>
                  <a:pt x="899" y="30"/>
                </a:cubicBezTo>
                <a:cubicBezTo>
                  <a:pt x="921" y="36"/>
                  <a:pt x="942" y="44"/>
                  <a:pt x="963" y="53"/>
                </a:cubicBezTo>
                <a:cubicBezTo>
                  <a:pt x="984" y="61"/>
                  <a:pt x="1005" y="71"/>
                  <a:pt x="1025" y="82"/>
                </a:cubicBezTo>
                <a:cubicBezTo>
                  <a:pt x="1045" y="93"/>
                  <a:pt x="1065" y="104"/>
                  <a:pt x="1084" y="117"/>
                </a:cubicBezTo>
                <a:cubicBezTo>
                  <a:pt x="1103" y="130"/>
                  <a:pt x="1121" y="143"/>
                  <a:pt x="1139" y="158"/>
                </a:cubicBezTo>
                <a:cubicBezTo>
                  <a:pt x="1156" y="172"/>
                  <a:pt x="1173" y="187"/>
                  <a:pt x="1189" y="204"/>
                </a:cubicBezTo>
                <a:cubicBezTo>
                  <a:pt x="1205" y="220"/>
                  <a:pt x="1221" y="237"/>
                  <a:pt x="1235" y="254"/>
                </a:cubicBezTo>
                <a:cubicBezTo>
                  <a:pt x="1250" y="272"/>
                  <a:pt x="1263" y="290"/>
                  <a:pt x="1276" y="309"/>
                </a:cubicBezTo>
                <a:cubicBezTo>
                  <a:pt x="1289" y="328"/>
                  <a:pt x="1300" y="348"/>
                  <a:pt x="1311" y="368"/>
                </a:cubicBezTo>
                <a:cubicBezTo>
                  <a:pt x="1322" y="388"/>
                  <a:pt x="1332" y="408"/>
                  <a:pt x="1340" y="429"/>
                </a:cubicBezTo>
                <a:cubicBezTo>
                  <a:pt x="1349" y="451"/>
                  <a:pt x="1357" y="473"/>
                  <a:pt x="1363" y="495"/>
                </a:cubicBezTo>
                <a:cubicBezTo>
                  <a:pt x="1370" y="517"/>
                  <a:pt x="1375" y="539"/>
                  <a:pt x="1380" y="561"/>
                </a:cubicBezTo>
                <a:cubicBezTo>
                  <a:pt x="1384" y="583"/>
                  <a:pt x="1388" y="606"/>
                  <a:pt x="1390" y="629"/>
                </a:cubicBezTo>
                <a:cubicBezTo>
                  <a:pt x="1392" y="651"/>
                  <a:pt x="1393" y="674"/>
                  <a:pt x="1393" y="697"/>
                </a:cubicBezTo>
                <a:close/>
              </a:path>
            </a:pathLst>
          </a:custGeom>
          <a:solidFill>
            <a:srgbClr val="10b981"/>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391" name="" descr=""/>
          <p:cNvPicPr/>
          <p:nvPr/>
        </p:nvPicPr>
        <p:blipFill>
          <a:blip r:embed="rId8"/>
          <a:stretch/>
        </p:blipFill>
        <p:spPr>
          <a:xfrm>
            <a:off x="5824440" y="2741040"/>
            <a:ext cx="150120" cy="200160"/>
          </a:xfrm>
          <a:prstGeom prst="rect">
            <a:avLst/>
          </a:prstGeom>
          <a:noFill/>
          <a:ln w="0">
            <a:noFill/>
          </a:ln>
        </p:spPr>
      </p:pic>
      <p:sp>
        <p:nvSpPr>
          <p:cNvPr id="1392" name=""/>
          <p:cNvSpPr txBox="1"/>
          <p:nvPr/>
        </p:nvSpPr>
        <p:spPr>
          <a:xfrm>
            <a:off x="5916600" y="1812600"/>
            <a:ext cx="2658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中小企業にとってのメリット</a:t>
            </a:r>
            <a:endParaRPr b="0" lang="en-US" sz="1580" strike="noStrike" u="none">
              <a:solidFill>
                <a:srgbClr val="000000"/>
              </a:solidFill>
              <a:effectLst/>
              <a:uFillTx/>
              <a:latin typeface="Times New Roman"/>
            </a:endParaRPr>
          </a:p>
        </p:txBody>
      </p:sp>
      <p:sp>
        <p:nvSpPr>
          <p:cNvPr id="1393" name=""/>
          <p:cNvSpPr txBox="1"/>
          <p:nvPr/>
        </p:nvSpPr>
        <p:spPr>
          <a:xfrm>
            <a:off x="6284160" y="2347200"/>
            <a:ext cx="1413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迅速な意思決定</a:t>
            </a:r>
            <a:endParaRPr b="0" lang="en-US" sz="1580" strike="noStrike" u="none">
              <a:solidFill>
                <a:srgbClr val="000000"/>
              </a:solidFill>
              <a:effectLst/>
              <a:uFillTx/>
              <a:latin typeface="Times New Roman"/>
            </a:endParaRPr>
          </a:p>
        </p:txBody>
      </p:sp>
      <p:sp>
        <p:nvSpPr>
          <p:cNvPr id="1394" name=""/>
          <p:cNvSpPr txBox="1"/>
          <p:nvPr/>
        </p:nvSpPr>
        <p:spPr>
          <a:xfrm>
            <a:off x="6284160" y="2655360"/>
            <a:ext cx="4071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専門知識がなくても、誰でも簡単にデータを分析し、</a:t>
            </a:r>
            <a:endParaRPr b="0" lang="en-US" sz="1320" strike="noStrike" u="none">
              <a:solidFill>
                <a:srgbClr val="000000"/>
              </a:solidFill>
              <a:effectLst/>
              <a:uFillTx/>
              <a:latin typeface="Times New Roman"/>
            </a:endParaRPr>
          </a:p>
        </p:txBody>
      </p:sp>
      <p:sp>
        <p:nvSpPr>
          <p:cNvPr id="1395" name=""/>
          <p:cNvSpPr txBox="1"/>
          <p:nvPr/>
        </p:nvSpPr>
        <p:spPr>
          <a:xfrm>
            <a:off x="6284160" y="2889360"/>
            <a:ext cx="4075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ビジネスの現状を正確に把握できるため、迅速な経営</a:t>
            </a:r>
            <a:endParaRPr b="0" lang="en-US" sz="1320" strike="noStrike" u="none">
              <a:solidFill>
                <a:srgbClr val="000000"/>
              </a:solidFill>
              <a:effectLst/>
              <a:uFillTx/>
              <a:latin typeface="Times New Roman"/>
            </a:endParaRPr>
          </a:p>
        </p:txBody>
      </p:sp>
      <p:sp>
        <p:nvSpPr>
          <p:cNvPr id="1396" name=""/>
          <p:cNvSpPr/>
          <p:nvPr/>
        </p:nvSpPr>
        <p:spPr>
          <a:xfrm>
            <a:off x="5649120" y="3994200"/>
            <a:ext cx="501480" cy="501840"/>
          </a:xfrm>
          <a:custGeom>
            <a:avLst/>
            <a:gdLst/>
            <a:ahLst/>
            <a:rect l="0" t="0" r="r" b="b"/>
            <a:pathLst>
              <a:path w="1393" h="1394">
                <a:moveTo>
                  <a:pt x="1393" y="697"/>
                </a:moveTo>
                <a:cubicBezTo>
                  <a:pt x="1393" y="720"/>
                  <a:pt x="1392" y="743"/>
                  <a:pt x="1390" y="766"/>
                </a:cubicBezTo>
                <a:cubicBezTo>
                  <a:pt x="1388" y="789"/>
                  <a:pt x="1384" y="811"/>
                  <a:pt x="1380" y="834"/>
                </a:cubicBezTo>
                <a:cubicBezTo>
                  <a:pt x="1375"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40"/>
                </a:cubicBezTo>
                <a:cubicBezTo>
                  <a:pt x="1221" y="1157"/>
                  <a:pt x="1205" y="1174"/>
                  <a:pt x="1189" y="1190"/>
                </a:cubicBezTo>
                <a:cubicBezTo>
                  <a:pt x="1173" y="1206"/>
                  <a:pt x="1156" y="1222"/>
                  <a:pt x="1139" y="1236"/>
                </a:cubicBezTo>
                <a:cubicBezTo>
                  <a:pt x="1121" y="1251"/>
                  <a:pt x="1103" y="1264"/>
                  <a:pt x="1084" y="1277"/>
                </a:cubicBezTo>
                <a:cubicBezTo>
                  <a:pt x="1065" y="1289"/>
                  <a:pt x="1045" y="1301"/>
                  <a:pt x="1025" y="1312"/>
                </a:cubicBezTo>
                <a:cubicBezTo>
                  <a:pt x="1005" y="1323"/>
                  <a:pt x="984" y="1332"/>
                  <a:pt x="963" y="1341"/>
                </a:cubicBezTo>
                <a:cubicBezTo>
                  <a:pt x="942" y="1350"/>
                  <a:pt x="921" y="1358"/>
                  <a:pt x="899" y="1364"/>
                </a:cubicBezTo>
                <a:cubicBezTo>
                  <a:pt x="877" y="1371"/>
                  <a:pt x="855" y="1376"/>
                  <a:pt x="833" y="1381"/>
                </a:cubicBezTo>
                <a:cubicBezTo>
                  <a:pt x="810" y="1385"/>
                  <a:pt x="788" y="1389"/>
                  <a:pt x="765" y="1391"/>
                </a:cubicBezTo>
                <a:cubicBezTo>
                  <a:pt x="742" y="1393"/>
                  <a:pt x="720" y="1394"/>
                  <a:pt x="697" y="1394"/>
                </a:cubicBezTo>
                <a:cubicBezTo>
                  <a:pt x="674" y="1394"/>
                  <a:pt x="651" y="1393"/>
                  <a:pt x="629" y="1391"/>
                </a:cubicBezTo>
                <a:cubicBezTo>
                  <a:pt x="606" y="1389"/>
                  <a:pt x="583" y="1385"/>
                  <a:pt x="561" y="1381"/>
                </a:cubicBezTo>
                <a:cubicBezTo>
                  <a:pt x="539" y="1376"/>
                  <a:pt x="517" y="1371"/>
                  <a:pt x="495" y="1364"/>
                </a:cubicBezTo>
                <a:cubicBezTo>
                  <a:pt x="473" y="1358"/>
                  <a:pt x="451" y="1350"/>
                  <a:pt x="430" y="1341"/>
                </a:cubicBezTo>
                <a:cubicBezTo>
                  <a:pt x="409" y="1332"/>
                  <a:pt x="389" y="1323"/>
                  <a:pt x="369" y="1312"/>
                </a:cubicBezTo>
                <a:cubicBezTo>
                  <a:pt x="349" y="1301"/>
                  <a:pt x="329" y="1289"/>
                  <a:pt x="309" y="1277"/>
                </a:cubicBezTo>
                <a:cubicBezTo>
                  <a:pt x="290" y="1264"/>
                  <a:pt x="272" y="1251"/>
                  <a:pt x="254" y="1236"/>
                </a:cubicBezTo>
                <a:cubicBezTo>
                  <a:pt x="236" y="1222"/>
                  <a:pt x="220" y="1206"/>
                  <a:pt x="203" y="1190"/>
                </a:cubicBezTo>
                <a:cubicBezTo>
                  <a:pt x="187"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7" y="856"/>
                  <a:pt x="13" y="834"/>
                </a:cubicBezTo>
                <a:cubicBezTo>
                  <a:pt x="8" y="811"/>
                  <a:pt x="5" y="789"/>
                  <a:pt x="3" y="766"/>
                </a:cubicBezTo>
                <a:cubicBezTo>
                  <a:pt x="1" y="743"/>
                  <a:pt x="0" y="720"/>
                  <a:pt x="0" y="697"/>
                </a:cubicBezTo>
                <a:cubicBezTo>
                  <a:pt x="0" y="674"/>
                  <a:pt x="1" y="651"/>
                  <a:pt x="3" y="628"/>
                </a:cubicBezTo>
                <a:cubicBezTo>
                  <a:pt x="5" y="606"/>
                  <a:pt x="8" y="583"/>
                  <a:pt x="13" y="561"/>
                </a:cubicBezTo>
                <a:cubicBezTo>
                  <a:pt x="17" y="539"/>
                  <a:pt x="23" y="516"/>
                  <a:pt x="30" y="495"/>
                </a:cubicBezTo>
                <a:cubicBezTo>
                  <a:pt x="36" y="473"/>
                  <a:pt x="44" y="451"/>
                  <a:pt x="53" y="430"/>
                </a:cubicBezTo>
                <a:cubicBezTo>
                  <a:pt x="61" y="409"/>
                  <a:pt x="71" y="389"/>
                  <a:pt x="82" y="368"/>
                </a:cubicBezTo>
                <a:cubicBezTo>
                  <a:pt x="93" y="348"/>
                  <a:pt x="104" y="329"/>
                  <a:pt x="117" y="310"/>
                </a:cubicBezTo>
                <a:cubicBezTo>
                  <a:pt x="130" y="291"/>
                  <a:pt x="143" y="273"/>
                  <a:pt x="158" y="255"/>
                </a:cubicBezTo>
                <a:cubicBezTo>
                  <a:pt x="172" y="237"/>
                  <a:pt x="187" y="220"/>
                  <a:pt x="203" y="204"/>
                </a:cubicBezTo>
                <a:cubicBezTo>
                  <a:pt x="220" y="188"/>
                  <a:pt x="236" y="173"/>
                  <a:pt x="254" y="158"/>
                </a:cubicBezTo>
                <a:cubicBezTo>
                  <a:pt x="272" y="144"/>
                  <a:pt x="290" y="130"/>
                  <a:pt x="309" y="118"/>
                </a:cubicBezTo>
                <a:cubicBezTo>
                  <a:pt x="329" y="105"/>
                  <a:pt x="349" y="93"/>
                  <a:pt x="369" y="83"/>
                </a:cubicBezTo>
                <a:cubicBezTo>
                  <a:pt x="389" y="72"/>
                  <a:pt x="409" y="62"/>
                  <a:pt x="430" y="53"/>
                </a:cubicBezTo>
                <a:cubicBezTo>
                  <a:pt x="451" y="45"/>
                  <a:pt x="473" y="37"/>
                  <a:pt x="495" y="30"/>
                </a:cubicBezTo>
                <a:cubicBezTo>
                  <a:pt x="517" y="24"/>
                  <a:pt x="539" y="18"/>
                  <a:pt x="561" y="14"/>
                </a:cubicBezTo>
                <a:cubicBezTo>
                  <a:pt x="583" y="9"/>
                  <a:pt x="606" y="6"/>
                  <a:pt x="629" y="4"/>
                </a:cubicBezTo>
                <a:cubicBezTo>
                  <a:pt x="651" y="1"/>
                  <a:pt x="674" y="0"/>
                  <a:pt x="697" y="0"/>
                </a:cubicBezTo>
                <a:cubicBezTo>
                  <a:pt x="720" y="0"/>
                  <a:pt x="742" y="1"/>
                  <a:pt x="765" y="4"/>
                </a:cubicBezTo>
                <a:cubicBezTo>
                  <a:pt x="788" y="6"/>
                  <a:pt x="810" y="9"/>
                  <a:pt x="833" y="14"/>
                </a:cubicBezTo>
                <a:cubicBezTo>
                  <a:pt x="855" y="18"/>
                  <a:pt x="877" y="24"/>
                  <a:pt x="899" y="30"/>
                </a:cubicBezTo>
                <a:cubicBezTo>
                  <a:pt x="921" y="37"/>
                  <a:pt x="942" y="45"/>
                  <a:pt x="963" y="53"/>
                </a:cubicBezTo>
                <a:cubicBezTo>
                  <a:pt x="984" y="62"/>
                  <a:pt x="1005" y="72"/>
                  <a:pt x="1025" y="83"/>
                </a:cubicBezTo>
                <a:cubicBezTo>
                  <a:pt x="1045" y="93"/>
                  <a:pt x="1065" y="105"/>
                  <a:pt x="1084" y="118"/>
                </a:cubicBezTo>
                <a:cubicBezTo>
                  <a:pt x="1103" y="130"/>
                  <a:pt x="1121" y="144"/>
                  <a:pt x="1139" y="158"/>
                </a:cubicBezTo>
                <a:cubicBezTo>
                  <a:pt x="1156" y="173"/>
                  <a:pt x="1173" y="188"/>
                  <a:pt x="1189" y="204"/>
                </a:cubicBezTo>
                <a:cubicBezTo>
                  <a:pt x="1205" y="220"/>
                  <a:pt x="1221" y="237"/>
                  <a:pt x="1235" y="255"/>
                </a:cubicBezTo>
                <a:cubicBezTo>
                  <a:pt x="1250" y="273"/>
                  <a:pt x="1263" y="291"/>
                  <a:pt x="1276" y="310"/>
                </a:cubicBezTo>
                <a:cubicBezTo>
                  <a:pt x="1289" y="329"/>
                  <a:pt x="1300" y="348"/>
                  <a:pt x="1311" y="368"/>
                </a:cubicBezTo>
                <a:cubicBezTo>
                  <a:pt x="1322" y="389"/>
                  <a:pt x="1332" y="409"/>
                  <a:pt x="1340" y="430"/>
                </a:cubicBezTo>
                <a:cubicBezTo>
                  <a:pt x="1349" y="451"/>
                  <a:pt x="1357" y="473"/>
                  <a:pt x="1363" y="495"/>
                </a:cubicBezTo>
                <a:cubicBezTo>
                  <a:pt x="1370" y="516"/>
                  <a:pt x="1375" y="539"/>
                  <a:pt x="1380" y="561"/>
                </a:cubicBezTo>
                <a:cubicBezTo>
                  <a:pt x="1384" y="583"/>
                  <a:pt x="1388" y="606"/>
                  <a:pt x="1390" y="628"/>
                </a:cubicBezTo>
                <a:cubicBezTo>
                  <a:pt x="1392" y="651"/>
                  <a:pt x="1393" y="674"/>
                  <a:pt x="1393" y="697"/>
                </a:cubicBezTo>
                <a:close/>
              </a:path>
            </a:pathLst>
          </a:custGeom>
          <a:solidFill>
            <a:srgbClr val="ef4444"/>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397" name="" descr=""/>
          <p:cNvPicPr/>
          <p:nvPr/>
        </p:nvPicPr>
        <p:blipFill>
          <a:blip r:embed="rId9"/>
          <a:stretch/>
        </p:blipFill>
        <p:spPr>
          <a:xfrm>
            <a:off x="5799600" y="4145040"/>
            <a:ext cx="200160" cy="200160"/>
          </a:xfrm>
          <a:prstGeom prst="rect">
            <a:avLst/>
          </a:prstGeom>
          <a:noFill/>
          <a:ln w="0">
            <a:noFill/>
          </a:ln>
        </p:spPr>
      </p:pic>
      <p:sp>
        <p:nvSpPr>
          <p:cNvPr id="1398" name=""/>
          <p:cNvSpPr txBox="1"/>
          <p:nvPr/>
        </p:nvSpPr>
        <p:spPr>
          <a:xfrm>
            <a:off x="6284160" y="3123360"/>
            <a:ext cx="1868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判断が可能になります。</a:t>
            </a:r>
            <a:endParaRPr b="0" lang="en-US" sz="1320" strike="noStrike" u="none">
              <a:solidFill>
                <a:srgbClr val="000000"/>
              </a:solidFill>
              <a:effectLst/>
              <a:uFillTx/>
              <a:latin typeface="Times New Roman"/>
            </a:endParaRPr>
          </a:p>
        </p:txBody>
      </p:sp>
      <p:sp>
        <p:nvSpPr>
          <p:cNvPr id="1399" name=""/>
          <p:cNvSpPr txBox="1"/>
          <p:nvPr/>
        </p:nvSpPr>
        <p:spPr>
          <a:xfrm>
            <a:off x="6284160" y="3751200"/>
            <a:ext cx="1413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経営課題の発見</a:t>
            </a:r>
            <a:endParaRPr b="0" lang="en-US" sz="1580" strike="noStrike" u="none">
              <a:solidFill>
                <a:srgbClr val="000000"/>
              </a:solidFill>
              <a:effectLst/>
              <a:uFillTx/>
              <a:latin typeface="Times New Roman"/>
            </a:endParaRPr>
          </a:p>
        </p:txBody>
      </p:sp>
      <p:sp>
        <p:nvSpPr>
          <p:cNvPr id="1400" name=""/>
          <p:cNvSpPr txBox="1"/>
          <p:nvPr/>
        </p:nvSpPr>
        <p:spPr>
          <a:xfrm>
            <a:off x="6284160" y="4059360"/>
            <a:ext cx="4087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データの可視化により、これまで気づかなかった問題</a:t>
            </a:r>
            <a:endParaRPr b="0" lang="en-US" sz="1320" strike="noStrike" u="none">
              <a:solidFill>
                <a:srgbClr val="000000"/>
              </a:solidFill>
              <a:effectLst/>
              <a:uFillTx/>
              <a:latin typeface="Times New Roman"/>
            </a:endParaRPr>
          </a:p>
        </p:txBody>
      </p:sp>
      <p:sp>
        <p:nvSpPr>
          <p:cNvPr id="1401" name=""/>
          <p:cNvSpPr txBox="1"/>
          <p:nvPr/>
        </p:nvSpPr>
        <p:spPr>
          <a:xfrm>
            <a:off x="6284160" y="4293000"/>
            <a:ext cx="4071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点や非効率な業務プロセスを発見し、改善に繋げるこ</a:t>
            </a:r>
            <a:endParaRPr b="0" lang="en-US" sz="1320" strike="noStrike" u="none">
              <a:solidFill>
                <a:srgbClr val="000000"/>
              </a:solidFill>
              <a:effectLst/>
              <a:uFillTx/>
              <a:latin typeface="Times New Roman"/>
            </a:endParaRPr>
          </a:p>
        </p:txBody>
      </p:sp>
      <p:sp>
        <p:nvSpPr>
          <p:cNvPr id="1402" name=""/>
          <p:cNvSpPr/>
          <p:nvPr/>
        </p:nvSpPr>
        <p:spPr>
          <a:xfrm>
            <a:off x="5649120" y="5281200"/>
            <a:ext cx="501480" cy="501840"/>
          </a:xfrm>
          <a:custGeom>
            <a:avLst/>
            <a:gdLst/>
            <a:ahLst/>
            <a:rect l="0" t="0" r="r" b="b"/>
            <a:pathLst>
              <a:path w="1393" h="1394">
                <a:moveTo>
                  <a:pt x="1393" y="697"/>
                </a:moveTo>
                <a:cubicBezTo>
                  <a:pt x="1393" y="719"/>
                  <a:pt x="1392" y="742"/>
                  <a:pt x="1390" y="765"/>
                </a:cubicBezTo>
                <a:cubicBezTo>
                  <a:pt x="1388" y="787"/>
                  <a:pt x="1384" y="810"/>
                  <a:pt x="1380" y="832"/>
                </a:cubicBezTo>
                <a:cubicBezTo>
                  <a:pt x="1375" y="855"/>
                  <a:pt x="1370" y="877"/>
                  <a:pt x="1363" y="899"/>
                </a:cubicBezTo>
                <a:cubicBezTo>
                  <a:pt x="1357" y="921"/>
                  <a:pt x="1349" y="942"/>
                  <a:pt x="1340" y="963"/>
                </a:cubicBezTo>
                <a:cubicBezTo>
                  <a:pt x="1332" y="984"/>
                  <a:pt x="1322" y="1005"/>
                  <a:pt x="1311" y="1025"/>
                </a:cubicBezTo>
                <a:cubicBezTo>
                  <a:pt x="1300" y="1045"/>
                  <a:pt x="1289" y="1064"/>
                  <a:pt x="1276" y="1083"/>
                </a:cubicBezTo>
                <a:cubicBezTo>
                  <a:pt x="1263" y="1102"/>
                  <a:pt x="1250" y="1121"/>
                  <a:pt x="1235" y="1138"/>
                </a:cubicBezTo>
                <a:cubicBezTo>
                  <a:pt x="1221" y="1156"/>
                  <a:pt x="1205" y="1173"/>
                  <a:pt x="1189" y="1189"/>
                </a:cubicBezTo>
                <a:cubicBezTo>
                  <a:pt x="1173" y="1205"/>
                  <a:pt x="1156" y="1220"/>
                  <a:pt x="1139" y="1235"/>
                </a:cubicBezTo>
                <a:cubicBezTo>
                  <a:pt x="1121" y="1249"/>
                  <a:pt x="1103" y="1263"/>
                  <a:pt x="1084" y="1276"/>
                </a:cubicBezTo>
                <a:cubicBezTo>
                  <a:pt x="1065" y="1288"/>
                  <a:pt x="1045" y="1300"/>
                  <a:pt x="1025" y="1311"/>
                </a:cubicBezTo>
                <a:cubicBezTo>
                  <a:pt x="1005" y="1321"/>
                  <a:pt x="984" y="1331"/>
                  <a:pt x="963" y="1341"/>
                </a:cubicBezTo>
                <a:cubicBezTo>
                  <a:pt x="942" y="1350"/>
                  <a:pt x="921" y="1357"/>
                  <a:pt x="899" y="1364"/>
                </a:cubicBezTo>
                <a:cubicBezTo>
                  <a:pt x="877" y="1371"/>
                  <a:pt x="855" y="1376"/>
                  <a:pt x="833" y="1381"/>
                </a:cubicBezTo>
                <a:cubicBezTo>
                  <a:pt x="810" y="1385"/>
                  <a:pt x="788" y="1388"/>
                  <a:pt x="765" y="1391"/>
                </a:cubicBezTo>
                <a:cubicBezTo>
                  <a:pt x="742" y="1393"/>
                  <a:pt x="720" y="1394"/>
                  <a:pt x="697" y="1394"/>
                </a:cubicBezTo>
                <a:cubicBezTo>
                  <a:pt x="674" y="1394"/>
                  <a:pt x="651" y="1393"/>
                  <a:pt x="629" y="1391"/>
                </a:cubicBezTo>
                <a:cubicBezTo>
                  <a:pt x="606" y="1388"/>
                  <a:pt x="583" y="1385"/>
                  <a:pt x="561" y="1381"/>
                </a:cubicBezTo>
                <a:cubicBezTo>
                  <a:pt x="539" y="1376"/>
                  <a:pt x="517" y="1371"/>
                  <a:pt x="495" y="1364"/>
                </a:cubicBezTo>
                <a:cubicBezTo>
                  <a:pt x="473" y="1357"/>
                  <a:pt x="451" y="1350"/>
                  <a:pt x="430" y="1341"/>
                </a:cubicBezTo>
                <a:cubicBezTo>
                  <a:pt x="409" y="1331"/>
                  <a:pt x="389" y="1321"/>
                  <a:pt x="369" y="1311"/>
                </a:cubicBezTo>
                <a:cubicBezTo>
                  <a:pt x="349" y="1300"/>
                  <a:pt x="329" y="1288"/>
                  <a:pt x="309" y="1276"/>
                </a:cubicBezTo>
                <a:cubicBezTo>
                  <a:pt x="290" y="1263"/>
                  <a:pt x="272" y="1249"/>
                  <a:pt x="254" y="1235"/>
                </a:cubicBezTo>
                <a:cubicBezTo>
                  <a:pt x="236" y="1220"/>
                  <a:pt x="220" y="1205"/>
                  <a:pt x="203" y="1189"/>
                </a:cubicBezTo>
                <a:cubicBezTo>
                  <a:pt x="187" y="1173"/>
                  <a:pt x="172" y="1156"/>
                  <a:pt x="158" y="1138"/>
                </a:cubicBezTo>
                <a:cubicBezTo>
                  <a:pt x="143" y="1121"/>
                  <a:pt x="130" y="1102"/>
                  <a:pt x="117" y="1083"/>
                </a:cubicBezTo>
                <a:cubicBezTo>
                  <a:pt x="104" y="1064"/>
                  <a:pt x="93" y="1045"/>
                  <a:pt x="82" y="1025"/>
                </a:cubicBezTo>
                <a:cubicBezTo>
                  <a:pt x="71" y="1005"/>
                  <a:pt x="61" y="984"/>
                  <a:pt x="53" y="963"/>
                </a:cubicBezTo>
                <a:cubicBezTo>
                  <a:pt x="44" y="942"/>
                  <a:pt x="36" y="921"/>
                  <a:pt x="30" y="899"/>
                </a:cubicBezTo>
                <a:cubicBezTo>
                  <a:pt x="23" y="877"/>
                  <a:pt x="17" y="855"/>
                  <a:pt x="13" y="832"/>
                </a:cubicBezTo>
                <a:cubicBezTo>
                  <a:pt x="8" y="810"/>
                  <a:pt x="5" y="787"/>
                  <a:pt x="3" y="765"/>
                </a:cubicBezTo>
                <a:cubicBezTo>
                  <a:pt x="1" y="742"/>
                  <a:pt x="0" y="719"/>
                  <a:pt x="0" y="697"/>
                </a:cubicBezTo>
                <a:cubicBezTo>
                  <a:pt x="0" y="674"/>
                  <a:pt x="1" y="651"/>
                  <a:pt x="3" y="628"/>
                </a:cubicBezTo>
                <a:cubicBezTo>
                  <a:pt x="5" y="606"/>
                  <a:pt x="8" y="583"/>
                  <a:pt x="13" y="561"/>
                </a:cubicBezTo>
                <a:cubicBezTo>
                  <a:pt x="17" y="538"/>
                  <a:pt x="23" y="516"/>
                  <a:pt x="30" y="494"/>
                </a:cubicBezTo>
                <a:cubicBezTo>
                  <a:pt x="36" y="473"/>
                  <a:pt x="44" y="451"/>
                  <a:pt x="53" y="430"/>
                </a:cubicBezTo>
                <a:cubicBezTo>
                  <a:pt x="61" y="409"/>
                  <a:pt x="71" y="388"/>
                  <a:pt x="82" y="368"/>
                </a:cubicBezTo>
                <a:cubicBezTo>
                  <a:pt x="93" y="348"/>
                  <a:pt x="104" y="329"/>
                  <a:pt x="117" y="310"/>
                </a:cubicBezTo>
                <a:cubicBezTo>
                  <a:pt x="130" y="291"/>
                  <a:pt x="143" y="272"/>
                  <a:pt x="158" y="255"/>
                </a:cubicBezTo>
                <a:cubicBezTo>
                  <a:pt x="172" y="237"/>
                  <a:pt x="187" y="220"/>
                  <a:pt x="203" y="204"/>
                </a:cubicBezTo>
                <a:cubicBezTo>
                  <a:pt x="220" y="188"/>
                  <a:pt x="236" y="173"/>
                  <a:pt x="254" y="158"/>
                </a:cubicBezTo>
                <a:cubicBezTo>
                  <a:pt x="272" y="144"/>
                  <a:pt x="290" y="130"/>
                  <a:pt x="309" y="118"/>
                </a:cubicBezTo>
                <a:cubicBezTo>
                  <a:pt x="329" y="105"/>
                  <a:pt x="349" y="93"/>
                  <a:pt x="369" y="82"/>
                </a:cubicBezTo>
                <a:cubicBezTo>
                  <a:pt x="389" y="72"/>
                  <a:pt x="409" y="62"/>
                  <a:pt x="430" y="53"/>
                </a:cubicBezTo>
                <a:cubicBezTo>
                  <a:pt x="451" y="44"/>
                  <a:pt x="473" y="37"/>
                  <a:pt x="495" y="30"/>
                </a:cubicBezTo>
                <a:cubicBezTo>
                  <a:pt x="517" y="24"/>
                  <a:pt x="539" y="18"/>
                  <a:pt x="561" y="14"/>
                </a:cubicBezTo>
                <a:cubicBezTo>
                  <a:pt x="583" y="9"/>
                  <a:pt x="606" y="6"/>
                  <a:pt x="629" y="4"/>
                </a:cubicBezTo>
                <a:cubicBezTo>
                  <a:pt x="651" y="1"/>
                  <a:pt x="674" y="0"/>
                  <a:pt x="697" y="0"/>
                </a:cubicBezTo>
                <a:cubicBezTo>
                  <a:pt x="720" y="0"/>
                  <a:pt x="742" y="1"/>
                  <a:pt x="765" y="4"/>
                </a:cubicBezTo>
                <a:cubicBezTo>
                  <a:pt x="788" y="6"/>
                  <a:pt x="810" y="9"/>
                  <a:pt x="833" y="14"/>
                </a:cubicBezTo>
                <a:cubicBezTo>
                  <a:pt x="855" y="18"/>
                  <a:pt x="877" y="24"/>
                  <a:pt x="899" y="30"/>
                </a:cubicBezTo>
                <a:cubicBezTo>
                  <a:pt x="921" y="37"/>
                  <a:pt x="942" y="44"/>
                  <a:pt x="963" y="53"/>
                </a:cubicBezTo>
                <a:cubicBezTo>
                  <a:pt x="984" y="62"/>
                  <a:pt x="1005" y="72"/>
                  <a:pt x="1025" y="82"/>
                </a:cubicBezTo>
                <a:cubicBezTo>
                  <a:pt x="1045" y="93"/>
                  <a:pt x="1065" y="105"/>
                  <a:pt x="1084" y="118"/>
                </a:cubicBezTo>
                <a:cubicBezTo>
                  <a:pt x="1103" y="130"/>
                  <a:pt x="1121" y="144"/>
                  <a:pt x="1139" y="158"/>
                </a:cubicBezTo>
                <a:cubicBezTo>
                  <a:pt x="1156" y="173"/>
                  <a:pt x="1173" y="188"/>
                  <a:pt x="1189" y="204"/>
                </a:cubicBezTo>
                <a:cubicBezTo>
                  <a:pt x="1205" y="220"/>
                  <a:pt x="1221" y="237"/>
                  <a:pt x="1235" y="255"/>
                </a:cubicBezTo>
                <a:cubicBezTo>
                  <a:pt x="1250" y="272"/>
                  <a:pt x="1263" y="291"/>
                  <a:pt x="1276" y="310"/>
                </a:cubicBezTo>
                <a:cubicBezTo>
                  <a:pt x="1289" y="329"/>
                  <a:pt x="1300" y="348"/>
                  <a:pt x="1311" y="368"/>
                </a:cubicBezTo>
                <a:cubicBezTo>
                  <a:pt x="1322" y="388"/>
                  <a:pt x="1332" y="409"/>
                  <a:pt x="1340" y="430"/>
                </a:cubicBezTo>
                <a:cubicBezTo>
                  <a:pt x="1349" y="451"/>
                  <a:pt x="1357" y="473"/>
                  <a:pt x="1363" y="494"/>
                </a:cubicBezTo>
                <a:cubicBezTo>
                  <a:pt x="1370" y="516"/>
                  <a:pt x="1375" y="538"/>
                  <a:pt x="1380" y="561"/>
                </a:cubicBezTo>
                <a:cubicBezTo>
                  <a:pt x="1384" y="583"/>
                  <a:pt x="1388" y="606"/>
                  <a:pt x="1390" y="628"/>
                </a:cubicBezTo>
                <a:cubicBezTo>
                  <a:pt x="1392" y="651"/>
                  <a:pt x="1393" y="674"/>
                  <a:pt x="1393" y="697"/>
                </a:cubicBezTo>
                <a:close/>
              </a:path>
            </a:pathLst>
          </a:custGeom>
          <a:solidFill>
            <a:srgbClr val="8b5c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03" name="" descr=""/>
          <p:cNvPicPr/>
          <p:nvPr/>
        </p:nvPicPr>
        <p:blipFill>
          <a:blip r:embed="rId10"/>
          <a:stretch/>
        </p:blipFill>
        <p:spPr>
          <a:xfrm>
            <a:off x="5774400" y="5431680"/>
            <a:ext cx="250200" cy="200160"/>
          </a:xfrm>
          <a:prstGeom prst="rect">
            <a:avLst/>
          </a:prstGeom>
          <a:noFill/>
          <a:ln w="0">
            <a:noFill/>
          </a:ln>
        </p:spPr>
      </p:pic>
      <p:sp>
        <p:nvSpPr>
          <p:cNvPr id="1404" name=""/>
          <p:cNvSpPr txBox="1"/>
          <p:nvPr/>
        </p:nvSpPr>
        <p:spPr>
          <a:xfrm>
            <a:off x="6284160" y="4527000"/>
            <a:ext cx="1197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とができます。</a:t>
            </a:r>
            <a:endParaRPr b="0" lang="en-US" sz="1320" strike="noStrike" u="none">
              <a:solidFill>
                <a:srgbClr val="000000"/>
              </a:solidFill>
              <a:effectLst/>
              <a:uFillTx/>
              <a:latin typeface="Times New Roman"/>
            </a:endParaRPr>
          </a:p>
        </p:txBody>
      </p:sp>
      <p:sp>
        <p:nvSpPr>
          <p:cNvPr id="1405" name=""/>
          <p:cNvSpPr txBox="1"/>
          <p:nvPr/>
        </p:nvSpPr>
        <p:spPr>
          <a:xfrm>
            <a:off x="6284160" y="5155200"/>
            <a:ext cx="1629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リソースの最適化</a:t>
            </a:r>
            <a:endParaRPr b="0" lang="en-US" sz="1580" strike="noStrike" u="none">
              <a:solidFill>
                <a:srgbClr val="000000"/>
              </a:solidFill>
              <a:effectLst/>
              <a:uFillTx/>
              <a:latin typeface="Times New Roman"/>
            </a:endParaRPr>
          </a:p>
        </p:txBody>
      </p:sp>
      <p:sp>
        <p:nvSpPr>
          <p:cNvPr id="1406" name=""/>
          <p:cNvSpPr txBox="1"/>
          <p:nvPr/>
        </p:nvSpPr>
        <p:spPr>
          <a:xfrm>
            <a:off x="6284160" y="5463000"/>
            <a:ext cx="3903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データ分析に基づいて効果的な施策を立案すること</a:t>
            </a:r>
            <a:endParaRPr b="0" lang="en-US" sz="1320" strike="noStrike" u="none">
              <a:solidFill>
                <a:srgbClr val="000000"/>
              </a:solidFill>
              <a:effectLst/>
              <a:uFillTx/>
              <a:latin typeface="Times New Roman"/>
            </a:endParaRPr>
          </a:p>
        </p:txBody>
      </p:sp>
      <p:sp>
        <p:nvSpPr>
          <p:cNvPr id="1407" name=""/>
          <p:cNvSpPr/>
          <p:nvPr/>
        </p:nvSpPr>
        <p:spPr>
          <a:xfrm>
            <a:off x="2690640" y="6250680"/>
            <a:ext cx="1003320" cy="1002960"/>
          </a:xfrm>
          <a:custGeom>
            <a:avLst/>
            <a:gdLst/>
            <a:ahLst/>
            <a:rect l="0" t="0" r="r" b="b"/>
            <a:pathLst>
              <a:path w="2787" h="2786">
                <a:moveTo>
                  <a:pt x="2787" y="1394"/>
                </a:moveTo>
                <a:cubicBezTo>
                  <a:pt x="2787" y="1439"/>
                  <a:pt x="2784" y="1485"/>
                  <a:pt x="2780" y="1530"/>
                </a:cubicBezTo>
                <a:cubicBezTo>
                  <a:pt x="2775" y="1576"/>
                  <a:pt x="2769" y="1621"/>
                  <a:pt x="2760" y="1665"/>
                </a:cubicBezTo>
                <a:cubicBezTo>
                  <a:pt x="2751" y="1710"/>
                  <a:pt x="2740" y="1754"/>
                  <a:pt x="2727" y="1798"/>
                </a:cubicBezTo>
                <a:cubicBezTo>
                  <a:pt x="2713" y="1842"/>
                  <a:pt x="2698" y="1884"/>
                  <a:pt x="2681" y="1927"/>
                </a:cubicBezTo>
                <a:cubicBezTo>
                  <a:pt x="2663" y="1969"/>
                  <a:pt x="2644" y="2010"/>
                  <a:pt x="2622" y="2050"/>
                </a:cubicBezTo>
                <a:cubicBezTo>
                  <a:pt x="2601" y="2090"/>
                  <a:pt x="2577" y="2130"/>
                  <a:pt x="2552" y="2167"/>
                </a:cubicBezTo>
                <a:cubicBezTo>
                  <a:pt x="2527" y="2205"/>
                  <a:pt x="2499" y="2242"/>
                  <a:pt x="2471" y="2277"/>
                </a:cubicBezTo>
                <a:cubicBezTo>
                  <a:pt x="2442" y="2312"/>
                  <a:pt x="2411" y="2346"/>
                  <a:pt x="2379" y="2378"/>
                </a:cubicBezTo>
                <a:cubicBezTo>
                  <a:pt x="2346" y="2411"/>
                  <a:pt x="2313" y="2441"/>
                  <a:pt x="2277" y="2470"/>
                </a:cubicBezTo>
                <a:cubicBezTo>
                  <a:pt x="2241" y="2499"/>
                  <a:pt x="2205" y="2526"/>
                  <a:pt x="2167" y="2552"/>
                </a:cubicBezTo>
                <a:cubicBezTo>
                  <a:pt x="2129" y="2577"/>
                  <a:pt x="2090" y="2600"/>
                  <a:pt x="2049" y="2622"/>
                </a:cubicBezTo>
                <a:cubicBezTo>
                  <a:pt x="2009" y="2643"/>
                  <a:pt x="1968" y="2663"/>
                  <a:pt x="1926" y="2680"/>
                </a:cubicBezTo>
                <a:cubicBezTo>
                  <a:pt x="1884" y="2698"/>
                  <a:pt x="1841" y="2713"/>
                  <a:pt x="1797" y="2726"/>
                </a:cubicBezTo>
                <a:cubicBezTo>
                  <a:pt x="1754" y="2740"/>
                  <a:pt x="1709" y="2751"/>
                  <a:pt x="1665" y="2760"/>
                </a:cubicBezTo>
                <a:cubicBezTo>
                  <a:pt x="1620" y="2769"/>
                  <a:pt x="1575" y="2775"/>
                  <a:pt x="1529" y="2780"/>
                </a:cubicBezTo>
                <a:cubicBezTo>
                  <a:pt x="1484" y="2784"/>
                  <a:pt x="1439" y="2786"/>
                  <a:pt x="1393" y="2786"/>
                </a:cubicBezTo>
                <a:cubicBezTo>
                  <a:pt x="1347" y="2786"/>
                  <a:pt x="1302" y="2784"/>
                  <a:pt x="1256" y="2780"/>
                </a:cubicBezTo>
                <a:cubicBezTo>
                  <a:pt x="1211" y="2775"/>
                  <a:pt x="1166" y="2769"/>
                  <a:pt x="1121" y="2760"/>
                </a:cubicBezTo>
                <a:cubicBezTo>
                  <a:pt x="1076" y="2751"/>
                  <a:pt x="1032" y="2740"/>
                  <a:pt x="989" y="2726"/>
                </a:cubicBezTo>
                <a:cubicBezTo>
                  <a:pt x="945" y="2713"/>
                  <a:pt x="902" y="2698"/>
                  <a:pt x="860" y="2680"/>
                </a:cubicBezTo>
                <a:cubicBezTo>
                  <a:pt x="818" y="2663"/>
                  <a:pt x="777" y="2643"/>
                  <a:pt x="736" y="2622"/>
                </a:cubicBezTo>
                <a:cubicBezTo>
                  <a:pt x="696" y="2600"/>
                  <a:pt x="657" y="2577"/>
                  <a:pt x="619" y="2552"/>
                </a:cubicBezTo>
                <a:cubicBezTo>
                  <a:pt x="581" y="2526"/>
                  <a:pt x="545" y="2499"/>
                  <a:pt x="509" y="2470"/>
                </a:cubicBezTo>
                <a:cubicBezTo>
                  <a:pt x="474" y="2441"/>
                  <a:pt x="440" y="2411"/>
                  <a:pt x="408" y="2378"/>
                </a:cubicBezTo>
                <a:cubicBezTo>
                  <a:pt x="376" y="2346"/>
                  <a:pt x="345" y="2312"/>
                  <a:pt x="316" y="2277"/>
                </a:cubicBezTo>
                <a:cubicBezTo>
                  <a:pt x="287" y="2242"/>
                  <a:pt x="260" y="2205"/>
                  <a:pt x="235" y="2167"/>
                </a:cubicBezTo>
                <a:cubicBezTo>
                  <a:pt x="209" y="2130"/>
                  <a:pt x="186" y="2090"/>
                  <a:pt x="165" y="2050"/>
                </a:cubicBezTo>
                <a:cubicBezTo>
                  <a:pt x="143" y="2010"/>
                  <a:pt x="124" y="1969"/>
                  <a:pt x="106" y="1927"/>
                </a:cubicBezTo>
                <a:cubicBezTo>
                  <a:pt x="89" y="1884"/>
                  <a:pt x="73" y="1842"/>
                  <a:pt x="60" y="1798"/>
                </a:cubicBezTo>
                <a:cubicBezTo>
                  <a:pt x="47" y="1754"/>
                  <a:pt x="36" y="1710"/>
                  <a:pt x="27" y="1665"/>
                </a:cubicBezTo>
                <a:cubicBezTo>
                  <a:pt x="18" y="1621"/>
                  <a:pt x="11" y="1576"/>
                  <a:pt x="7" y="1530"/>
                </a:cubicBezTo>
                <a:cubicBezTo>
                  <a:pt x="2" y="1485"/>
                  <a:pt x="0" y="1439"/>
                  <a:pt x="0" y="1394"/>
                </a:cubicBezTo>
                <a:cubicBezTo>
                  <a:pt x="0" y="1348"/>
                  <a:pt x="2" y="1303"/>
                  <a:pt x="7" y="1257"/>
                </a:cubicBezTo>
                <a:cubicBezTo>
                  <a:pt x="11" y="1212"/>
                  <a:pt x="18" y="1167"/>
                  <a:pt x="27" y="1122"/>
                </a:cubicBezTo>
                <a:cubicBezTo>
                  <a:pt x="36" y="1077"/>
                  <a:pt x="47" y="1033"/>
                  <a:pt x="60" y="989"/>
                </a:cubicBezTo>
                <a:cubicBezTo>
                  <a:pt x="73" y="946"/>
                  <a:pt x="89" y="903"/>
                  <a:pt x="106" y="861"/>
                </a:cubicBezTo>
                <a:cubicBezTo>
                  <a:pt x="124" y="819"/>
                  <a:pt x="143" y="777"/>
                  <a:pt x="165" y="736"/>
                </a:cubicBezTo>
                <a:cubicBezTo>
                  <a:pt x="186" y="696"/>
                  <a:pt x="209" y="657"/>
                  <a:pt x="235" y="619"/>
                </a:cubicBezTo>
                <a:cubicBezTo>
                  <a:pt x="260" y="581"/>
                  <a:pt x="287" y="544"/>
                  <a:pt x="316" y="509"/>
                </a:cubicBezTo>
                <a:cubicBezTo>
                  <a:pt x="345" y="474"/>
                  <a:pt x="376" y="440"/>
                  <a:pt x="408" y="408"/>
                </a:cubicBezTo>
                <a:cubicBezTo>
                  <a:pt x="440" y="376"/>
                  <a:pt x="474" y="345"/>
                  <a:pt x="509" y="316"/>
                </a:cubicBezTo>
                <a:cubicBezTo>
                  <a:pt x="545" y="287"/>
                  <a:pt x="581" y="260"/>
                  <a:pt x="619" y="235"/>
                </a:cubicBezTo>
                <a:cubicBezTo>
                  <a:pt x="657" y="209"/>
                  <a:pt x="696" y="186"/>
                  <a:pt x="736" y="164"/>
                </a:cubicBezTo>
                <a:cubicBezTo>
                  <a:pt x="777" y="143"/>
                  <a:pt x="818" y="123"/>
                  <a:pt x="860" y="106"/>
                </a:cubicBezTo>
                <a:cubicBezTo>
                  <a:pt x="902" y="88"/>
                  <a:pt x="945" y="73"/>
                  <a:pt x="989" y="60"/>
                </a:cubicBezTo>
                <a:cubicBezTo>
                  <a:pt x="1032" y="47"/>
                  <a:pt x="1076" y="36"/>
                  <a:pt x="1121" y="27"/>
                </a:cubicBezTo>
                <a:cubicBezTo>
                  <a:pt x="1166" y="18"/>
                  <a:pt x="1211" y="11"/>
                  <a:pt x="1256" y="7"/>
                </a:cubicBezTo>
                <a:cubicBezTo>
                  <a:pt x="1302" y="2"/>
                  <a:pt x="1347" y="0"/>
                  <a:pt x="1393" y="0"/>
                </a:cubicBezTo>
                <a:cubicBezTo>
                  <a:pt x="1439" y="0"/>
                  <a:pt x="1484" y="2"/>
                  <a:pt x="1529" y="7"/>
                </a:cubicBezTo>
                <a:cubicBezTo>
                  <a:pt x="1575" y="11"/>
                  <a:pt x="1620" y="18"/>
                  <a:pt x="1665" y="27"/>
                </a:cubicBezTo>
                <a:cubicBezTo>
                  <a:pt x="1709" y="36"/>
                  <a:pt x="1754" y="47"/>
                  <a:pt x="1797" y="60"/>
                </a:cubicBezTo>
                <a:cubicBezTo>
                  <a:pt x="1841" y="73"/>
                  <a:pt x="1884" y="88"/>
                  <a:pt x="1926" y="106"/>
                </a:cubicBezTo>
                <a:cubicBezTo>
                  <a:pt x="1968" y="123"/>
                  <a:pt x="2009" y="143"/>
                  <a:pt x="2049" y="164"/>
                </a:cubicBezTo>
                <a:cubicBezTo>
                  <a:pt x="2090" y="186"/>
                  <a:pt x="2129" y="209"/>
                  <a:pt x="2167" y="235"/>
                </a:cubicBezTo>
                <a:cubicBezTo>
                  <a:pt x="2205" y="260"/>
                  <a:pt x="2241" y="287"/>
                  <a:pt x="2277" y="316"/>
                </a:cubicBezTo>
                <a:cubicBezTo>
                  <a:pt x="2313" y="345"/>
                  <a:pt x="2346" y="376"/>
                  <a:pt x="2379" y="408"/>
                </a:cubicBezTo>
                <a:cubicBezTo>
                  <a:pt x="2411" y="440"/>
                  <a:pt x="2442" y="474"/>
                  <a:pt x="2471" y="509"/>
                </a:cubicBezTo>
                <a:cubicBezTo>
                  <a:pt x="2499" y="544"/>
                  <a:pt x="2527" y="581"/>
                  <a:pt x="2552" y="619"/>
                </a:cubicBezTo>
                <a:cubicBezTo>
                  <a:pt x="2577" y="657"/>
                  <a:pt x="2601" y="696"/>
                  <a:pt x="2622" y="736"/>
                </a:cubicBezTo>
                <a:cubicBezTo>
                  <a:pt x="2644" y="777"/>
                  <a:pt x="2663" y="819"/>
                  <a:pt x="2681" y="861"/>
                </a:cubicBezTo>
                <a:cubicBezTo>
                  <a:pt x="2698" y="903"/>
                  <a:pt x="2713" y="946"/>
                  <a:pt x="2727" y="989"/>
                </a:cubicBezTo>
                <a:cubicBezTo>
                  <a:pt x="2740" y="1033"/>
                  <a:pt x="2751" y="1077"/>
                  <a:pt x="2760" y="1122"/>
                </a:cubicBezTo>
                <a:cubicBezTo>
                  <a:pt x="2769" y="1167"/>
                  <a:pt x="2775" y="1212"/>
                  <a:pt x="2780" y="1257"/>
                </a:cubicBezTo>
                <a:cubicBezTo>
                  <a:pt x="2784" y="1303"/>
                  <a:pt x="2787" y="1348"/>
                  <a:pt x="2787" y="1394"/>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08" name="" descr=""/>
          <p:cNvPicPr/>
          <p:nvPr/>
        </p:nvPicPr>
        <p:blipFill>
          <a:blip r:embed="rId11"/>
          <a:stretch/>
        </p:blipFill>
        <p:spPr>
          <a:xfrm>
            <a:off x="3108600" y="6501600"/>
            <a:ext cx="174960" cy="200160"/>
          </a:xfrm>
          <a:prstGeom prst="rect">
            <a:avLst/>
          </a:prstGeom>
          <a:noFill/>
          <a:ln w="0">
            <a:noFill/>
          </a:ln>
        </p:spPr>
      </p:pic>
      <p:sp>
        <p:nvSpPr>
          <p:cNvPr id="1409" name=""/>
          <p:cNvSpPr txBox="1"/>
          <p:nvPr/>
        </p:nvSpPr>
        <p:spPr>
          <a:xfrm>
            <a:off x="6284160" y="5697000"/>
            <a:ext cx="4075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で、限られた経営リソースを最大限に活用できます。</a:t>
            </a:r>
            <a:endParaRPr b="0" lang="en-US" sz="1320" strike="noStrike" u="none">
              <a:solidFill>
                <a:srgbClr val="000000"/>
              </a:solidFill>
              <a:effectLst/>
              <a:uFillTx/>
              <a:latin typeface="Times New Roman"/>
            </a:endParaRPr>
          </a:p>
        </p:txBody>
      </p:sp>
      <p:sp>
        <p:nvSpPr>
          <p:cNvPr id="1410" name=""/>
          <p:cNvSpPr/>
          <p:nvPr/>
        </p:nvSpPr>
        <p:spPr>
          <a:xfrm>
            <a:off x="3827160" y="6626520"/>
            <a:ext cx="167400" cy="251280"/>
          </a:xfrm>
          <a:custGeom>
            <a:avLst/>
            <a:gdLst/>
            <a:ahLst/>
            <a:rect l="0" t="0" r="r" b="b"/>
            <a:pathLst>
              <a:path w="465" h="698">
                <a:moveTo>
                  <a:pt x="0" y="0"/>
                </a:moveTo>
                <a:lnTo>
                  <a:pt x="0" y="698"/>
                </a:lnTo>
                <a:lnTo>
                  <a:pt x="465" y="350"/>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11" name=""/>
          <p:cNvSpPr/>
          <p:nvPr/>
        </p:nvSpPr>
        <p:spPr>
          <a:xfrm>
            <a:off x="4128120" y="6250680"/>
            <a:ext cx="1002960" cy="1002960"/>
          </a:xfrm>
          <a:custGeom>
            <a:avLst/>
            <a:gdLst/>
            <a:ahLst/>
            <a:rect l="0" t="0" r="r" b="b"/>
            <a:pathLst>
              <a:path w="2786" h="2786">
                <a:moveTo>
                  <a:pt x="2786" y="1394"/>
                </a:moveTo>
                <a:cubicBezTo>
                  <a:pt x="2786" y="1439"/>
                  <a:pt x="2784" y="1485"/>
                  <a:pt x="2780" y="1530"/>
                </a:cubicBezTo>
                <a:cubicBezTo>
                  <a:pt x="2775" y="1576"/>
                  <a:pt x="2768" y="1621"/>
                  <a:pt x="2760" y="1665"/>
                </a:cubicBezTo>
                <a:cubicBezTo>
                  <a:pt x="2751" y="1710"/>
                  <a:pt x="2740" y="1754"/>
                  <a:pt x="2726" y="1798"/>
                </a:cubicBezTo>
                <a:cubicBezTo>
                  <a:pt x="2713" y="1842"/>
                  <a:pt x="2698" y="1884"/>
                  <a:pt x="2680" y="1927"/>
                </a:cubicBezTo>
                <a:cubicBezTo>
                  <a:pt x="2663" y="1969"/>
                  <a:pt x="2643" y="2010"/>
                  <a:pt x="2622" y="2050"/>
                </a:cubicBezTo>
                <a:cubicBezTo>
                  <a:pt x="2600" y="2090"/>
                  <a:pt x="2577" y="2130"/>
                  <a:pt x="2552" y="2167"/>
                </a:cubicBezTo>
                <a:cubicBezTo>
                  <a:pt x="2526" y="2205"/>
                  <a:pt x="2499" y="2242"/>
                  <a:pt x="2470" y="2277"/>
                </a:cubicBezTo>
                <a:cubicBezTo>
                  <a:pt x="2441" y="2312"/>
                  <a:pt x="2411" y="2346"/>
                  <a:pt x="2378" y="2378"/>
                </a:cubicBezTo>
                <a:cubicBezTo>
                  <a:pt x="2346" y="2411"/>
                  <a:pt x="2312" y="2441"/>
                  <a:pt x="2277" y="2470"/>
                </a:cubicBezTo>
                <a:cubicBezTo>
                  <a:pt x="2242" y="2499"/>
                  <a:pt x="2205" y="2526"/>
                  <a:pt x="2167" y="2552"/>
                </a:cubicBezTo>
                <a:cubicBezTo>
                  <a:pt x="2129" y="2577"/>
                  <a:pt x="2090" y="2600"/>
                  <a:pt x="2050" y="2622"/>
                </a:cubicBezTo>
                <a:cubicBezTo>
                  <a:pt x="2010" y="2643"/>
                  <a:pt x="1969" y="2663"/>
                  <a:pt x="1927" y="2680"/>
                </a:cubicBezTo>
                <a:cubicBezTo>
                  <a:pt x="1884" y="2698"/>
                  <a:pt x="1841" y="2713"/>
                  <a:pt x="1798" y="2726"/>
                </a:cubicBezTo>
                <a:cubicBezTo>
                  <a:pt x="1754" y="2740"/>
                  <a:pt x="1710" y="2751"/>
                  <a:pt x="1665" y="2760"/>
                </a:cubicBezTo>
                <a:cubicBezTo>
                  <a:pt x="1621" y="2769"/>
                  <a:pt x="1575" y="2775"/>
                  <a:pt x="1530" y="2780"/>
                </a:cubicBezTo>
                <a:cubicBezTo>
                  <a:pt x="1485" y="2784"/>
                  <a:pt x="1439" y="2786"/>
                  <a:pt x="1394" y="2786"/>
                </a:cubicBezTo>
                <a:cubicBezTo>
                  <a:pt x="1348" y="2786"/>
                  <a:pt x="1302" y="2784"/>
                  <a:pt x="1257" y="2780"/>
                </a:cubicBezTo>
                <a:cubicBezTo>
                  <a:pt x="1212" y="2775"/>
                  <a:pt x="1167" y="2769"/>
                  <a:pt x="1122" y="2760"/>
                </a:cubicBezTo>
                <a:cubicBezTo>
                  <a:pt x="1077" y="2751"/>
                  <a:pt x="1032" y="2740"/>
                  <a:pt x="988" y="2726"/>
                </a:cubicBezTo>
                <a:cubicBezTo>
                  <a:pt x="945" y="2713"/>
                  <a:pt x="902" y="2698"/>
                  <a:pt x="860" y="2680"/>
                </a:cubicBezTo>
                <a:cubicBezTo>
                  <a:pt x="817" y="2663"/>
                  <a:pt x="776" y="2643"/>
                  <a:pt x="736" y="2622"/>
                </a:cubicBezTo>
                <a:cubicBezTo>
                  <a:pt x="696" y="2600"/>
                  <a:pt x="657" y="2577"/>
                  <a:pt x="619" y="2552"/>
                </a:cubicBezTo>
                <a:cubicBezTo>
                  <a:pt x="581" y="2526"/>
                  <a:pt x="544" y="2499"/>
                  <a:pt x="509" y="2470"/>
                </a:cubicBezTo>
                <a:cubicBezTo>
                  <a:pt x="474" y="2441"/>
                  <a:pt x="440" y="2411"/>
                  <a:pt x="408" y="2378"/>
                </a:cubicBezTo>
                <a:cubicBezTo>
                  <a:pt x="375" y="2346"/>
                  <a:pt x="345" y="2312"/>
                  <a:pt x="316" y="2277"/>
                </a:cubicBezTo>
                <a:cubicBezTo>
                  <a:pt x="287" y="2242"/>
                  <a:pt x="260" y="2205"/>
                  <a:pt x="234" y="2167"/>
                </a:cubicBezTo>
                <a:cubicBezTo>
                  <a:pt x="209" y="2130"/>
                  <a:pt x="186" y="2090"/>
                  <a:pt x="164" y="2050"/>
                </a:cubicBezTo>
                <a:cubicBezTo>
                  <a:pt x="143" y="2010"/>
                  <a:pt x="123" y="1969"/>
                  <a:pt x="106" y="1927"/>
                </a:cubicBezTo>
                <a:cubicBezTo>
                  <a:pt x="88" y="1884"/>
                  <a:pt x="73" y="1842"/>
                  <a:pt x="60" y="1798"/>
                </a:cubicBezTo>
                <a:cubicBezTo>
                  <a:pt x="46" y="1754"/>
                  <a:pt x="35" y="1710"/>
                  <a:pt x="27" y="1665"/>
                </a:cubicBezTo>
                <a:cubicBezTo>
                  <a:pt x="18" y="1621"/>
                  <a:pt x="11" y="1576"/>
                  <a:pt x="6" y="1530"/>
                </a:cubicBezTo>
                <a:cubicBezTo>
                  <a:pt x="2" y="1485"/>
                  <a:pt x="0" y="1439"/>
                  <a:pt x="0" y="1394"/>
                </a:cubicBezTo>
                <a:cubicBezTo>
                  <a:pt x="0" y="1348"/>
                  <a:pt x="2" y="1303"/>
                  <a:pt x="6" y="1257"/>
                </a:cubicBezTo>
                <a:cubicBezTo>
                  <a:pt x="11" y="1212"/>
                  <a:pt x="18" y="1167"/>
                  <a:pt x="27" y="1122"/>
                </a:cubicBezTo>
                <a:cubicBezTo>
                  <a:pt x="35" y="1077"/>
                  <a:pt x="46" y="1033"/>
                  <a:pt x="60" y="989"/>
                </a:cubicBezTo>
                <a:cubicBezTo>
                  <a:pt x="73" y="946"/>
                  <a:pt x="88" y="903"/>
                  <a:pt x="106" y="861"/>
                </a:cubicBezTo>
                <a:cubicBezTo>
                  <a:pt x="123" y="819"/>
                  <a:pt x="143" y="777"/>
                  <a:pt x="164" y="736"/>
                </a:cubicBezTo>
                <a:cubicBezTo>
                  <a:pt x="186" y="696"/>
                  <a:pt x="209" y="657"/>
                  <a:pt x="234" y="619"/>
                </a:cubicBezTo>
                <a:cubicBezTo>
                  <a:pt x="260" y="581"/>
                  <a:pt x="287" y="544"/>
                  <a:pt x="316" y="509"/>
                </a:cubicBezTo>
                <a:cubicBezTo>
                  <a:pt x="345" y="474"/>
                  <a:pt x="375" y="440"/>
                  <a:pt x="408" y="408"/>
                </a:cubicBezTo>
                <a:cubicBezTo>
                  <a:pt x="440" y="376"/>
                  <a:pt x="474" y="345"/>
                  <a:pt x="509" y="316"/>
                </a:cubicBezTo>
                <a:cubicBezTo>
                  <a:pt x="544" y="287"/>
                  <a:pt x="581" y="260"/>
                  <a:pt x="619" y="235"/>
                </a:cubicBezTo>
                <a:cubicBezTo>
                  <a:pt x="657" y="209"/>
                  <a:pt x="696" y="186"/>
                  <a:pt x="736" y="164"/>
                </a:cubicBezTo>
                <a:cubicBezTo>
                  <a:pt x="776" y="143"/>
                  <a:pt x="817" y="123"/>
                  <a:pt x="860" y="106"/>
                </a:cubicBezTo>
                <a:cubicBezTo>
                  <a:pt x="902" y="88"/>
                  <a:pt x="945" y="73"/>
                  <a:pt x="988" y="60"/>
                </a:cubicBezTo>
                <a:cubicBezTo>
                  <a:pt x="1032" y="47"/>
                  <a:pt x="1077" y="36"/>
                  <a:pt x="1122" y="27"/>
                </a:cubicBezTo>
                <a:cubicBezTo>
                  <a:pt x="1167" y="18"/>
                  <a:pt x="1212" y="11"/>
                  <a:pt x="1257" y="7"/>
                </a:cubicBezTo>
                <a:cubicBezTo>
                  <a:pt x="1302" y="2"/>
                  <a:pt x="1348" y="0"/>
                  <a:pt x="1394" y="0"/>
                </a:cubicBezTo>
                <a:cubicBezTo>
                  <a:pt x="1439" y="0"/>
                  <a:pt x="1485" y="2"/>
                  <a:pt x="1530" y="7"/>
                </a:cubicBezTo>
                <a:cubicBezTo>
                  <a:pt x="1575" y="11"/>
                  <a:pt x="1621" y="18"/>
                  <a:pt x="1665" y="27"/>
                </a:cubicBezTo>
                <a:cubicBezTo>
                  <a:pt x="1710" y="36"/>
                  <a:pt x="1754" y="47"/>
                  <a:pt x="1798" y="60"/>
                </a:cubicBezTo>
                <a:cubicBezTo>
                  <a:pt x="1841" y="73"/>
                  <a:pt x="1884" y="88"/>
                  <a:pt x="1927" y="106"/>
                </a:cubicBezTo>
                <a:cubicBezTo>
                  <a:pt x="1969" y="123"/>
                  <a:pt x="2010" y="143"/>
                  <a:pt x="2050" y="164"/>
                </a:cubicBezTo>
                <a:cubicBezTo>
                  <a:pt x="2090" y="186"/>
                  <a:pt x="2129" y="209"/>
                  <a:pt x="2167" y="235"/>
                </a:cubicBezTo>
                <a:cubicBezTo>
                  <a:pt x="2205" y="260"/>
                  <a:pt x="2242" y="287"/>
                  <a:pt x="2277" y="316"/>
                </a:cubicBezTo>
                <a:cubicBezTo>
                  <a:pt x="2312" y="345"/>
                  <a:pt x="2346" y="376"/>
                  <a:pt x="2378" y="408"/>
                </a:cubicBezTo>
                <a:cubicBezTo>
                  <a:pt x="2411" y="440"/>
                  <a:pt x="2441" y="474"/>
                  <a:pt x="2470" y="509"/>
                </a:cubicBezTo>
                <a:cubicBezTo>
                  <a:pt x="2499" y="544"/>
                  <a:pt x="2526" y="581"/>
                  <a:pt x="2552" y="619"/>
                </a:cubicBezTo>
                <a:cubicBezTo>
                  <a:pt x="2577" y="657"/>
                  <a:pt x="2600" y="696"/>
                  <a:pt x="2622" y="736"/>
                </a:cubicBezTo>
                <a:cubicBezTo>
                  <a:pt x="2643" y="777"/>
                  <a:pt x="2663" y="819"/>
                  <a:pt x="2680" y="861"/>
                </a:cubicBezTo>
                <a:cubicBezTo>
                  <a:pt x="2698" y="903"/>
                  <a:pt x="2713" y="946"/>
                  <a:pt x="2726" y="989"/>
                </a:cubicBezTo>
                <a:cubicBezTo>
                  <a:pt x="2740" y="1033"/>
                  <a:pt x="2751" y="1077"/>
                  <a:pt x="2760" y="1122"/>
                </a:cubicBezTo>
                <a:cubicBezTo>
                  <a:pt x="2768" y="1167"/>
                  <a:pt x="2775" y="1212"/>
                  <a:pt x="2780" y="1257"/>
                </a:cubicBezTo>
                <a:cubicBezTo>
                  <a:pt x="2784" y="1303"/>
                  <a:pt x="2786" y="1348"/>
                  <a:pt x="2786" y="1394"/>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12" name="" descr=""/>
          <p:cNvPicPr/>
          <p:nvPr/>
        </p:nvPicPr>
        <p:blipFill>
          <a:blip r:embed="rId12"/>
          <a:stretch/>
        </p:blipFill>
        <p:spPr>
          <a:xfrm>
            <a:off x="4529160" y="6501600"/>
            <a:ext cx="200160" cy="200160"/>
          </a:xfrm>
          <a:prstGeom prst="rect">
            <a:avLst/>
          </a:prstGeom>
          <a:noFill/>
          <a:ln w="0">
            <a:noFill/>
          </a:ln>
        </p:spPr>
      </p:pic>
      <p:sp>
        <p:nvSpPr>
          <p:cNvPr id="1413" name=""/>
          <p:cNvSpPr txBox="1"/>
          <p:nvPr/>
        </p:nvSpPr>
        <p:spPr>
          <a:xfrm>
            <a:off x="2816280" y="6791040"/>
            <a:ext cx="762120" cy="189360"/>
          </a:xfrm>
          <a:prstGeom prst="rect">
            <a:avLst/>
          </a:prstGeom>
          <a:noFill/>
          <a:ln w="0">
            <a:noFill/>
          </a:ln>
        </p:spPr>
        <p:txBody>
          <a:bodyPr wrap="none" lIns="0" rIns="0" tIns="0" bIns="0" anchor="t">
            <a:spAutoFit/>
          </a:bodyPr>
          <a:p>
            <a:r>
              <a:rPr b="0" lang="zh-CN" sz="1180" strike="noStrike" u="none">
                <a:solidFill>
                  <a:srgbClr val="ffffff"/>
                </a:solidFill>
                <a:effectLst/>
                <a:uFillTx/>
                <a:latin typeface="WenQuanYiZenHei"/>
                <a:ea typeface="WenQuanYiZenHei"/>
              </a:rPr>
              <a:t>データ収集</a:t>
            </a:r>
            <a:endParaRPr b="0" lang="en-US" sz="1180" strike="noStrike" u="none">
              <a:solidFill>
                <a:srgbClr val="000000"/>
              </a:solidFill>
              <a:effectLst/>
              <a:uFillTx/>
              <a:latin typeface="Times New Roman"/>
            </a:endParaRPr>
          </a:p>
        </p:txBody>
      </p:sp>
      <p:sp>
        <p:nvSpPr>
          <p:cNvPr id="1414" name=""/>
          <p:cNvSpPr/>
          <p:nvPr/>
        </p:nvSpPr>
        <p:spPr>
          <a:xfrm>
            <a:off x="5264640" y="6626520"/>
            <a:ext cx="167400" cy="251280"/>
          </a:xfrm>
          <a:custGeom>
            <a:avLst/>
            <a:gdLst/>
            <a:ahLst/>
            <a:rect l="0" t="0" r="r" b="b"/>
            <a:pathLst>
              <a:path w="465" h="698">
                <a:moveTo>
                  <a:pt x="0" y="0"/>
                </a:moveTo>
                <a:lnTo>
                  <a:pt x="0" y="698"/>
                </a:lnTo>
                <a:lnTo>
                  <a:pt x="465" y="350"/>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15" name=""/>
          <p:cNvSpPr/>
          <p:nvPr/>
        </p:nvSpPr>
        <p:spPr>
          <a:xfrm>
            <a:off x="5565240" y="6250680"/>
            <a:ext cx="1003320" cy="1002960"/>
          </a:xfrm>
          <a:custGeom>
            <a:avLst/>
            <a:gdLst/>
            <a:ahLst/>
            <a:rect l="0" t="0" r="r" b="b"/>
            <a:pathLst>
              <a:path w="2787" h="2786">
                <a:moveTo>
                  <a:pt x="2787" y="1394"/>
                </a:moveTo>
                <a:cubicBezTo>
                  <a:pt x="2787" y="1439"/>
                  <a:pt x="2785" y="1485"/>
                  <a:pt x="2780" y="1530"/>
                </a:cubicBezTo>
                <a:cubicBezTo>
                  <a:pt x="2776" y="1576"/>
                  <a:pt x="2769" y="1621"/>
                  <a:pt x="2760" y="1665"/>
                </a:cubicBezTo>
                <a:cubicBezTo>
                  <a:pt x="2751" y="1710"/>
                  <a:pt x="2740" y="1754"/>
                  <a:pt x="2727" y="1798"/>
                </a:cubicBezTo>
                <a:cubicBezTo>
                  <a:pt x="2714" y="1842"/>
                  <a:pt x="2698" y="1884"/>
                  <a:pt x="2681" y="1927"/>
                </a:cubicBezTo>
                <a:cubicBezTo>
                  <a:pt x="2663" y="1969"/>
                  <a:pt x="2643" y="2010"/>
                  <a:pt x="2622" y="2050"/>
                </a:cubicBezTo>
                <a:cubicBezTo>
                  <a:pt x="2600" y="2090"/>
                  <a:pt x="2577" y="2130"/>
                  <a:pt x="2551" y="2167"/>
                </a:cubicBezTo>
                <a:cubicBezTo>
                  <a:pt x="2526" y="2205"/>
                  <a:pt x="2499" y="2242"/>
                  <a:pt x="2470" y="2277"/>
                </a:cubicBezTo>
                <a:cubicBezTo>
                  <a:pt x="2441" y="2312"/>
                  <a:pt x="2410" y="2346"/>
                  <a:pt x="2378" y="2378"/>
                </a:cubicBezTo>
                <a:cubicBezTo>
                  <a:pt x="2346" y="2411"/>
                  <a:pt x="2312" y="2441"/>
                  <a:pt x="2277" y="2470"/>
                </a:cubicBezTo>
                <a:cubicBezTo>
                  <a:pt x="2241" y="2499"/>
                  <a:pt x="2205" y="2526"/>
                  <a:pt x="2167" y="2552"/>
                </a:cubicBezTo>
                <a:cubicBezTo>
                  <a:pt x="2129" y="2577"/>
                  <a:pt x="2090" y="2600"/>
                  <a:pt x="2050" y="2622"/>
                </a:cubicBezTo>
                <a:cubicBezTo>
                  <a:pt x="2009" y="2643"/>
                  <a:pt x="1968" y="2663"/>
                  <a:pt x="1926" y="2680"/>
                </a:cubicBezTo>
                <a:cubicBezTo>
                  <a:pt x="1884" y="2698"/>
                  <a:pt x="1841" y="2713"/>
                  <a:pt x="1797" y="2726"/>
                </a:cubicBezTo>
                <a:cubicBezTo>
                  <a:pt x="1754" y="2740"/>
                  <a:pt x="1710" y="2751"/>
                  <a:pt x="1665" y="2760"/>
                </a:cubicBezTo>
                <a:cubicBezTo>
                  <a:pt x="1620" y="2769"/>
                  <a:pt x="1575" y="2775"/>
                  <a:pt x="1530" y="2780"/>
                </a:cubicBezTo>
                <a:cubicBezTo>
                  <a:pt x="1484" y="2784"/>
                  <a:pt x="1439" y="2786"/>
                  <a:pt x="1393" y="2786"/>
                </a:cubicBezTo>
                <a:cubicBezTo>
                  <a:pt x="1348" y="2786"/>
                  <a:pt x="1302" y="2784"/>
                  <a:pt x="1257" y="2780"/>
                </a:cubicBezTo>
                <a:cubicBezTo>
                  <a:pt x="1211" y="2775"/>
                  <a:pt x="1166" y="2769"/>
                  <a:pt x="1121" y="2760"/>
                </a:cubicBezTo>
                <a:cubicBezTo>
                  <a:pt x="1077" y="2751"/>
                  <a:pt x="1033" y="2740"/>
                  <a:pt x="989" y="2726"/>
                </a:cubicBezTo>
                <a:cubicBezTo>
                  <a:pt x="945" y="2713"/>
                  <a:pt x="902" y="2698"/>
                  <a:pt x="860" y="2680"/>
                </a:cubicBezTo>
                <a:cubicBezTo>
                  <a:pt x="818" y="2663"/>
                  <a:pt x="777" y="2643"/>
                  <a:pt x="737" y="2622"/>
                </a:cubicBezTo>
                <a:cubicBezTo>
                  <a:pt x="696" y="2600"/>
                  <a:pt x="657" y="2577"/>
                  <a:pt x="619" y="2552"/>
                </a:cubicBezTo>
                <a:cubicBezTo>
                  <a:pt x="581" y="2526"/>
                  <a:pt x="545" y="2499"/>
                  <a:pt x="510" y="2470"/>
                </a:cubicBezTo>
                <a:cubicBezTo>
                  <a:pt x="474" y="2441"/>
                  <a:pt x="441" y="2411"/>
                  <a:pt x="408" y="2378"/>
                </a:cubicBezTo>
                <a:cubicBezTo>
                  <a:pt x="376" y="2346"/>
                  <a:pt x="345" y="2312"/>
                  <a:pt x="317" y="2277"/>
                </a:cubicBezTo>
                <a:cubicBezTo>
                  <a:pt x="288" y="2242"/>
                  <a:pt x="260" y="2205"/>
                  <a:pt x="235" y="2167"/>
                </a:cubicBezTo>
                <a:cubicBezTo>
                  <a:pt x="210" y="2130"/>
                  <a:pt x="186" y="2090"/>
                  <a:pt x="165" y="2050"/>
                </a:cubicBezTo>
                <a:cubicBezTo>
                  <a:pt x="143" y="2010"/>
                  <a:pt x="124" y="1969"/>
                  <a:pt x="106" y="1927"/>
                </a:cubicBezTo>
                <a:cubicBezTo>
                  <a:pt x="89" y="1884"/>
                  <a:pt x="74" y="1842"/>
                  <a:pt x="60" y="1798"/>
                </a:cubicBezTo>
                <a:cubicBezTo>
                  <a:pt x="47" y="1754"/>
                  <a:pt x="36" y="1710"/>
                  <a:pt x="27" y="1665"/>
                </a:cubicBezTo>
                <a:cubicBezTo>
                  <a:pt x="18" y="1621"/>
                  <a:pt x="12" y="1576"/>
                  <a:pt x="7" y="1530"/>
                </a:cubicBezTo>
                <a:cubicBezTo>
                  <a:pt x="3" y="1485"/>
                  <a:pt x="0" y="1439"/>
                  <a:pt x="0" y="1394"/>
                </a:cubicBezTo>
                <a:cubicBezTo>
                  <a:pt x="0" y="1348"/>
                  <a:pt x="3" y="1303"/>
                  <a:pt x="7" y="1257"/>
                </a:cubicBezTo>
                <a:cubicBezTo>
                  <a:pt x="12" y="1212"/>
                  <a:pt x="18" y="1167"/>
                  <a:pt x="27" y="1122"/>
                </a:cubicBezTo>
                <a:cubicBezTo>
                  <a:pt x="36" y="1077"/>
                  <a:pt x="47" y="1033"/>
                  <a:pt x="60" y="989"/>
                </a:cubicBezTo>
                <a:cubicBezTo>
                  <a:pt x="74" y="946"/>
                  <a:pt x="89" y="903"/>
                  <a:pt x="106" y="861"/>
                </a:cubicBezTo>
                <a:cubicBezTo>
                  <a:pt x="124" y="819"/>
                  <a:pt x="143" y="777"/>
                  <a:pt x="165" y="736"/>
                </a:cubicBezTo>
                <a:cubicBezTo>
                  <a:pt x="186" y="696"/>
                  <a:pt x="210" y="657"/>
                  <a:pt x="235" y="619"/>
                </a:cubicBezTo>
                <a:cubicBezTo>
                  <a:pt x="260" y="581"/>
                  <a:pt x="288" y="544"/>
                  <a:pt x="317" y="509"/>
                </a:cubicBezTo>
                <a:cubicBezTo>
                  <a:pt x="345" y="474"/>
                  <a:pt x="376" y="440"/>
                  <a:pt x="408" y="408"/>
                </a:cubicBezTo>
                <a:cubicBezTo>
                  <a:pt x="441" y="376"/>
                  <a:pt x="474" y="345"/>
                  <a:pt x="510" y="316"/>
                </a:cubicBezTo>
                <a:cubicBezTo>
                  <a:pt x="545" y="287"/>
                  <a:pt x="581" y="260"/>
                  <a:pt x="619" y="235"/>
                </a:cubicBezTo>
                <a:cubicBezTo>
                  <a:pt x="657" y="209"/>
                  <a:pt x="696" y="186"/>
                  <a:pt x="737" y="164"/>
                </a:cubicBezTo>
                <a:cubicBezTo>
                  <a:pt x="777" y="143"/>
                  <a:pt x="818" y="123"/>
                  <a:pt x="860" y="106"/>
                </a:cubicBezTo>
                <a:cubicBezTo>
                  <a:pt x="902" y="88"/>
                  <a:pt x="945" y="73"/>
                  <a:pt x="989" y="60"/>
                </a:cubicBezTo>
                <a:cubicBezTo>
                  <a:pt x="1033" y="47"/>
                  <a:pt x="1077" y="36"/>
                  <a:pt x="1121" y="27"/>
                </a:cubicBezTo>
                <a:cubicBezTo>
                  <a:pt x="1166" y="18"/>
                  <a:pt x="1211" y="11"/>
                  <a:pt x="1257" y="7"/>
                </a:cubicBezTo>
                <a:cubicBezTo>
                  <a:pt x="1302" y="2"/>
                  <a:pt x="1348" y="0"/>
                  <a:pt x="1393" y="0"/>
                </a:cubicBezTo>
                <a:cubicBezTo>
                  <a:pt x="1439" y="0"/>
                  <a:pt x="1484" y="2"/>
                  <a:pt x="1530" y="7"/>
                </a:cubicBezTo>
                <a:cubicBezTo>
                  <a:pt x="1575" y="11"/>
                  <a:pt x="1620" y="18"/>
                  <a:pt x="1665" y="27"/>
                </a:cubicBezTo>
                <a:cubicBezTo>
                  <a:pt x="1710" y="36"/>
                  <a:pt x="1754" y="47"/>
                  <a:pt x="1797" y="60"/>
                </a:cubicBezTo>
                <a:cubicBezTo>
                  <a:pt x="1841" y="73"/>
                  <a:pt x="1884" y="88"/>
                  <a:pt x="1926" y="106"/>
                </a:cubicBezTo>
                <a:cubicBezTo>
                  <a:pt x="1968" y="123"/>
                  <a:pt x="2009" y="143"/>
                  <a:pt x="2050" y="164"/>
                </a:cubicBezTo>
                <a:cubicBezTo>
                  <a:pt x="2090" y="186"/>
                  <a:pt x="2129" y="209"/>
                  <a:pt x="2167" y="235"/>
                </a:cubicBezTo>
                <a:cubicBezTo>
                  <a:pt x="2205" y="260"/>
                  <a:pt x="2241" y="287"/>
                  <a:pt x="2277" y="316"/>
                </a:cubicBezTo>
                <a:cubicBezTo>
                  <a:pt x="2312" y="345"/>
                  <a:pt x="2346" y="376"/>
                  <a:pt x="2378" y="408"/>
                </a:cubicBezTo>
                <a:cubicBezTo>
                  <a:pt x="2410" y="440"/>
                  <a:pt x="2441" y="474"/>
                  <a:pt x="2470" y="509"/>
                </a:cubicBezTo>
                <a:cubicBezTo>
                  <a:pt x="2499" y="544"/>
                  <a:pt x="2526" y="581"/>
                  <a:pt x="2551" y="619"/>
                </a:cubicBezTo>
                <a:cubicBezTo>
                  <a:pt x="2577" y="657"/>
                  <a:pt x="2600" y="696"/>
                  <a:pt x="2622" y="736"/>
                </a:cubicBezTo>
                <a:cubicBezTo>
                  <a:pt x="2643" y="777"/>
                  <a:pt x="2663" y="819"/>
                  <a:pt x="2681" y="861"/>
                </a:cubicBezTo>
                <a:cubicBezTo>
                  <a:pt x="2698" y="903"/>
                  <a:pt x="2714" y="946"/>
                  <a:pt x="2727" y="989"/>
                </a:cubicBezTo>
                <a:cubicBezTo>
                  <a:pt x="2740" y="1033"/>
                  <a:pt x="2751" y="1077"/>
                  <a:pt x="2760" y="1122"/>
                </a:cubicBezTo>
                <a:cubicBezTo>
                  <a:pt x="2769" y="1167"/>
                  <a:pt x="2776" y="1212"/>
                  <a:pt x="2780" y="1257"/>
                </a:cubicBezTo>
                <a:cubicBezTo>
                  <a:pt x="2785" y="1303"/>
                  <a:pt x="2787" y="1348"/>
                  <a:pt x="2787" y="1394"/>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16" name="" descr=""/>
          <p:cNvPicPr/>
          <p:nvPr/>
        </p:nvPicPr>
        <p:blipFill>
          <a:blip r:embed="rId13"/>
          <a:stretch/>
        </p:blipFill>
        <p:spPr>
          <a:xfrm>
            <a:off x="5966640" y="6501600"/>
            <a:ext cx="200160" cy="200160"/>
          </a:xfrm>
          <a:prstGeom prst="rect">
            <a:avLst/>
          </a:prstGeom>
          <a:noFill/>
          <a:ln w="0">
            <a:noFill/>
          </a:ln>
        </p:spPr>
      </p:pic>
      <p:sp>
        <p:nvSpPr>
          <p:cNvPr id="1417" name=""/>
          <p:cNvSpPr txBox="1"/>
          <p:nvPr/>
        </p:nvSpPr>
        <p:spPr>
          <a:xfrm>
            <a:off x="4253400" y="6791040"/>
            <a:ext cx="762120" cy="189360"/>
          </a:xfrm>
          <a:prstGeom prst="rect">
            <a:avLst/>
          </a:prstGeom>
          <a:noFill/>
          <a:ln w="0">
            <a:noFill/>
          </a:ln>
        </p:spPr>
        <p:txBody>
          <a:bodyPr wrap="none" lIns="0" rIns="0" tIns="0" bIns="0" anchor="t">
            <a:spAutoFit/>
          </a:bodyPr>
          <a:p>
            <a:r>
              <a:rPr b="0" lang="zh-CN" sz="1180" strike="noStrike" u="none">
                <a:solidFill>
                  <a:srgbClr val="ffffff"/>
                </a:solidFill>
                <a:effectLst/>
                <a:uFillTx/>
                <a:latin typeface="WenQuanYiZenHei"/>
                <a:ea typeface="WenQuanYiZenHei"/>
              </a:rPr>
              <a:t>データ統合</a:t>
            </a:r>
            <a:endParaRPr b="0" lang="en-US" sz="1180" strike="noStrike" u="none">
              <a:solidFill>
                <a:srgbClr val="000000"/>
              </a:solidFill>
              <a:effectLst/>
              <a:uFillTx/>
              <a:latin typeface="Times New Roman"/>
            </a:endParaRPr>
          </a:p>
        </p:txBody>
      </p:sp>
      <p:sp>
        <p:nvSpPr>
          <p:cNvPr id="1418" name=""/>
          <p:cNvSpPr/>
          <p:nvPr/>
        </p:nvSpPr>
        <p:spPr>
          <a:xfrm>
            <a:off x="6701760" y="6626520"/>
            <a:ext cx="167760" cy="251280"/>
          </a:xfrm>
          <a:custGeom>
            <a:avLst/>
            <a:gdLst/>
            <a:ahLst/>
            <a:rect l="0" t="0" r="r" b="b"/>
            <a:pathLst>
              <a:path w="466" h="698">
                <a:moveTo>
                  <a:pt x="0" y="0"/>
                </a:moveTo>
                <a:lnTo>
                  <a:pt x="0" y="698"/>
                </a:lnTo>
                <a:lnTo>
                  <a:pt x="466" y="350"/>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19" name=""/>
          <p:cNvSpPr/>
          <p:nvPr/>
        </p:nvSpPr>
        <p:spPr>
          <a:xfrm>
            <a:off x="7002720" y="6250680"/>
            <a:ext cx="1003320" cy="1002960"/>
          </a:xfrm>
          <a:custGeom>
            <a:avLst/>
            <a:gdLst/>
            <a:ahLst/>
            <a:rect l="0" t="0" r="r" b="b"/>
            <a:pathLst>
              <a:path w="2787" h="2786">
                <a:moveTo>
                  <a:pt x="2787" y="1394"/>
                </a:moveTo>
                <a:cubicBezTo>
                  <a:pt x="2787" y="1439"/>
                  <a:pt x="2784" y="1485"/>
                  <a:pt x="2780" y="1530"/>
                </a:cubicBezTo>
                <a:cubicBezTo>
                  <a:pt x="2775" y="1576"/>
                  <a:pt x="2769" y="1621"/>
                  <a:pt x="2760" y="1665"/>
                </a:cubicBezTo>
                <a:cubicBezTo>
                  <a:pt x="2751" y="1710"/>
                  <a:pt x="2740" y="1754"/>
                  <a:pt x="2727" y="1798"/>
                </a:cubicBezTo>
                <a:cubicBezTo>
                  <a:pt x="2713" y="1842"/>
                  <a:pt x="2698" y="1884"/>
                  <a:pt x="2681" y="1927"/>
                </a:cubicBezTo>
                <a:cubicBezTo>
                  <a:pt x="2663" y="1969"/>
                  <a:pt x="2644" y="2010"/>
                  <a:pt x="2622" y="2050"/>
                </a:cubicBezTo>
                <a:cubicBezTo>
                  <a:pt x="2601" y="2090"/>
                  <a:pt x="2577" y="2130"/>
                  <a:pt x="2552" y="2167"/>
                </a:cubicBezTo>
                <a:cubicBezTo>
                  <a:pt x="2527" y="2205"/>
                  <a:pt x="2499" y="2242"/>
                  <a:pt x="2470" y="2277"/>
                </a:cubicBezTo>
                <a:cubicBezTo>
                  <a:pt x="2442" y="2312"/>
                  <a:pt x="2411" y="2346"/>
                  <a:pt x="2379" y="2378"/>
                </a:cubicBezTo>
                <a:cubicBezTo>
                  <a:pt x="2346" y="2411"/>
                  <a:pt x="2313" y="2441"/>
                  <a:pt x="2277" y="2470"/>
                </a:cubicBezTo>
                <a:cubicBezTo>
                  <a:pt x="2242" y="2499"/>
                  <a:pt x="2206" y="2526"/>
                  <a:pt x="2168" y="2552"/>
                </a:cubicBezTo>
                <a:cubicBezTo>
                  <a:pt x="2130" y="2577"/>
                  <a:pt x="2091" y="2600"/>
                  <a:pt x="2050" y="2622"/>
                </a:cubicBezTo>
                <a:cubicBezTo>
                  <a:pt x="2010" y="2643"/>
                  <a:pt x="1969" y="2663"/>
                  <a:pt x="1927" y="2680"/>
                </a:cubicBezTo>
                <a:cubicBezTo>
                  <a:pt x="1885" y="2698"/>
                  <a:pt x="1842" y="2713"/>
                  <a:pt x="1798" y="2726"/>
                </a:cubicBezTo>
                <a:cubicBezTo>
                  <a:pt x="1754" y="2740"/>
                  <a:pt x="1710" y="2751"/>
                  <a:pt x="1666" y="2760"/>
                </a:cubicBezTo>
                <a:cubicBezTo>
                  <a:pt x="1621" y="2769"/>
                  <a:pt x="1576" y="2775"/>
                  <a:pt x="1530" y="2780"/>
                </a:cubicBezTo>
                <a:cubicBezTo>
                  <a:pt x="1485" y="2784"/>
                  <a:pt x="1439" y="2786"/>
                  <a:pt x="1393" y="2786"/>
                </a:cubicBezTo>
                <a:cubicBezTo>
                  <a:pt x="1347" y="2786"/>
                  <a:pt x="1302" y="2784"/>
                  <a:pt x="1256" y="2780"/>
                </a:cubicBezTo>
                <a:cubicBezTo>
                  <a:pt x="1211" y="2775"/>
                  <a:pt x="1166" y="2769"/>
                  <a:pt x="1121" y="2760"/>
                </a:cubicBezTo>
                <a:cubicBezTo>
                  <a:pt x="1076" y="2751"/>
                  <a:pt x="1032" y="2740"/>
                  <a:pt x="989" y="2726"/>
                </a:cubicBezTo>
                <a:cubicBezTo>
                  <a:pt x="945" y="2713"/>
                  <a:pt x="902" y="2698"/>
                  <a:pt x="860" y="2680"/>
                </a:cubicBezTo>
                <a:cubicBezTo>
                  <a:pt x="818" y="2663"/>
                  <a:pt x="776" y="2643"/>
                  <a:pt x="736" y="2622"/>
                </a:cubicBezTo>
                <a:cubicBezTo>
                  <a:pt x="696" y="2600"/>
                  <a:pt x="657" y="2577"/>
                  <a:pt x="619" y="2552"/>
                </a:cubicBezTo>
                <a:cubicBezTo>
                  <a:pt x="581" y="2526"/>
                  <a:pt x="545" y="2499"/>
                  <a:pt x="509" y="2470"/>
                </a:cubicBezTo>
                <a:cubicBezTo>
                  <a:pt x="474" y="2441"/>
                  <a:pt x="440" y="2411"/>
                  <a:pt x="408" y="2378"/>
                </a:cubicBezTo>
                <a:cubicBezTo>
                  <a:pt x="376" y="2346"/>
                  <a:pt x="345" y="2312"/>
                  <a:pt x="316" y="2277"/>
                </a:cubicBezTo>
                <a:cubicBezTo>
                  <a:pt x="287" y="2242"/>
                  <a:pt x="260" y="2205"/>
                  <a:pt x="235" y="2167"/>
                </a:cubicBezTo>
                <a:cubicBezTo>
                  <a:pt x="209" y="2130"/>
                  <a:pt x="186" y="2090"/>
                  <a:pt x="164" y="2050"/>
                </a:cubicBezTo>
                <a:cubicBezTo>
                  <a:pt x="143" y="2010"/>
                  <a:pt x="124" y="1969"/>
                  <a:pt x="106" y="1927"/>
                </a:cubicBezTo>
                <a:cubicBezTo>
                  <a:pt x="89" y="1884"/>
                  <a:pt x="73" y="1842"/>
                  <a:pt x="60" y="1798"/>
                </a:cubicBezTo>
                <a:cubicBezTo>
                  <a:pt x="47" y="1754"/>
                  <a:pt x="36" y="1710"/>
                  <a:pt x="27" y="1665"/>
                </a:cubicBezTo>
                <a:cubicBezTo>
                  <a:pt x="18" y="1621"/>
                  <a:pt x="11" y="1576"/>
                  <a:pt x="7" y="1530"/>
                </a:cubicBezTo>
                <a:cubicBezTo>
                  <a:pt x="2" y="1485"/>
                  <a:pt x="0" y="1439"/>
                  <a:pt x="0" y="1394"/>
                </a:cubicBezTo>
                <a:cubicBezTo>
                  <a:pt x="0" y="1348"/>
                  <a:pt x="2" y="1303"/>
                  <a:pt x="7" y="1257"/>
                </a:cubicBezTo>
                <a:cubicBezTo>
                  <a:pt x="11" y="1212"/>
                  <a:pt x="18" y="1167"/>
                  <a:pt x="27" y="1122"/>
                </a:cubicBezTo>
                <a:cubicBezTo>
                  <a:pt x="36" y="1077"/>
                  <a:pt x="47" y="1033"/>
                  <a:pt x="60" y="989"/>
                </a:cubicBezTo>
                <a:cubicBezTo>
                  <a:pt x="73" y="946"/>
                  <a:pt x="89" y="903"/>
                  <a:pt x="106" y="861"/>
                </a:cubicBezTo>
                <a:cubicBezTo>
                  <a:pt x="124" y="819"/>
                  <a:pt x="143" y="777"/>
                  <a:pt x="164" y="736"/>
                </a:cubicBezTo>
                <a:cubicBezTo>
                  <a:pt x="186" y="696"/>
                  <a:pt x="209" y="657"/>
                  <a:pt x="235" y="619"/>
                </a:cubicBezTo>
                <a:cubicBezTo>
                  <a:pt x="260" y="581"/>
                  <a:pt x="287" y="544"/>
                  <a:pt x="316" y="509"/>
                </a:cubicBezTo>
                <a:cubicBezTo>
                  <a:pt x="345" y="474"/>
                  <a:pt x="376" y="440"/>
                  <a:pt x="408" y="408"/>
                </a:cubicBezTo>
                <a:cubicBezTo>
                  <a:pt x="440" y="376"/>
                  <a:pt x="474" y="345"/>
                  <a:pt x="509" y="316"/>
                </a:cubicBezTo>
                <a:cubicBezTo>
                  <a:pt x="545" y="287"/>
                  <a:pt x="581" y="260"/>
                  <a:pt x="619" y="235"/>
                </a:cubicBezTo>
                <a:cubicBezTo>
                  <a:pt x="657" y="209"/>
                  <a:pt x="696" y="186"/>
                  <a:pt x="736" y="164"/>
                </a:cubicBezTo>
                <a:cubicBezTo>
                  <a:pt x="776" y="143"/>
                  <a:pt x="818" y="123"/>
                  <a:pt x="860" y="106"/>
                </a:cubicBezTo>
                <a:cubicBezTo>
                  <a:pt x="902" y="88"/>
                  <a:pt x="945" y="73"/>
                  <a:pt x="989" y="60"/>
                </a:cubicBezTo>
                <a:cubicBezTo>
                  <a:pt x="1032" y="47"/>
                  <a:pt x="1076" y="36"/>
                  <a:pt x="1121" y="27"/>
                </a:cubicBezTo>
                <a:cubicBezTo>
                  <a:pt x="1166" y="18"/>
                  <a:pt x="1211" y="11"/>
                  <a:pt x="1256" y="7"/>
                </a:cubicBezTo>
                <a:cubicBezTo>
                  <a:pt x="1302" y="2"/>
                  <a:pt x="1347" y="0"/>
                  <a:pt x="1393" y="0"/>
                </a:cubicBezTo>
                <a:cubicBezTo>
                  <a:pt x="1439" y="0"/>
                  <a:pt x="1485" y="2"/>
                  <a:pt x="1530" y="7"/>
                </a:cubicBezTo>
                <a:cubicBezTo>
                  <a:pt x="1576" y="11"/>
                  <a:pt x="1621" y="18"/>
                  <a:pt x="1666" y="27"/>
                </a:cubicBezTo>
                <a:cubicBezTo>
                  <a:pt x="1710" y="36"/>
                  <a:pt x="1754" y="47"/>
                  <a:pt x="1798" y="60"/>
                </a:cubicBezTo>
                <a:cubicBezTo>
                  <a:pt x="1842" y="73"/>
                  <a:pt x="1885" y="88"/>
                  <a:pt x="1927" y="106"/>
                </a:cubicBezTo>
                <a:cubicBezTo>
                  <a:pt x="1969" y="123"/>
                  <a:pt x="2010" y="143"/>
                  <a:pt x="2050" y="164"/>
                </a:cubicBezTo>
                <a:cubicBezTo>
                  <a:pt x="2091" y="186"/>
                  <a:pt x="2130" y="209"/>
                  <a:pt x="2168" y="235"/>
                </a:cubicBezTo>
                <a:cubicBezTo>
                  <a:pt x="2206" y="260"/>
                  <a:pt x="2242" y="287"/>
                  <a:pt x="2277" y="316"/>
                </a:cubicBezTo>
                <a:cubicBezTo>
                  <a:pt x="2313" y="345"/>
                  <a:pt x="2346" y="376"/>
                  <a:pt x="2379" y="408"/>
                </a:cubicBezTo>
                <a:cubicBezTo>
                  <a:pt x="2411" y="440"/>
                  <a:pt x="2442" y="474"/>
                  <a:pt x="2470" y="509"/>
                </a:cubicBezTo>
                <a:cubicBezTo>
                  <a:pt x="2499" y="544"/>
                  <a:pt x="2527" y="581"/>
                  <a:pt x="2552" y="619"/>
                </a:cubicBezTo>
                <a:cubicBezTo>
                  <a:pt x="2577" y="657"/>
                  <a:pt x="2601" y="696"/>
                  <a:pt x="2622" y="736"/>
                </a:cubicBezTo>
                <a:cubicBezTo>
                  <a:pt x="2644" y="777"/>
                  <a:pt x="2663" y="819"/>
                  <a:pt x="2681" y="861"/>
                </a:cubicBezTo>
                <a:cubicBezTo>
                  <a:pt x="2698" y="903"/>
                  <a:pt x="2713" y="946"/>
                  <a:pt x="2727" y="989"/>
                </a:cubicBezTo>
                <a:cubicBezTo>
                  <a:pt x="2740" y="1033"/>
                  <a:pt x="2751" y="1077"/>
                  <a:pt x="2760" y="1122"/>
                </a:cubicBezTo>
                <a:cubicBezTo>
                  <a:pt x="2769" y="1167"/>
                  <a:pt x="2775" y="1212"/>
                  <a:pt x="2780" y="1257"/>
                </a:cubicBezTo>
                <a:cubicBezTo>
                  <a:pt x="2784" y="1303"/>
                  <a:pt x="2787" y="1348"/>
                  <a:pt x="2787" y="1394"/>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20" name="" descr=""/>
          <p:cNvPicPr/>
          <p:nvPr/>
        </p:nvPicPr>
        <p:blipFill>
          <a:blip r:embed="rId14"/>
          <a:stretch/>
        </p:blipFill>
        <p:spPr>
          <a:xfrm>
            <a:off x="7428960" y="6501600"/>
            <a:ext cx="150120" cy="200160"/>
          </a:xfrm>
          <a:prstGeom prst="rect">
            <a:avLst/>
          </a:prstGeom>
          <a:noFill/>
          <a:ln w="0">
            <a:noFill/>
          </a:ln>
        </p:spPr>
      </p:pic>
      <p:sp>
        <p:nvSpPr>
          <p:cNvPr id="1421" name=""/>
          <p:cNvSpPr txBox="1"/>
          <p:nvPr/>
        </p:nvSpPr>
        <p:spPr>
          <a:xfrm>
            <a:off x="5841360" y="6791040"/>
            <a:ext cx="453240" cy="189360"/>
          </a:xfrm>
          <a:prstGeom prst="rect">
            <a:avLst/>
          </a:prstGeom>
          <a:noFill/>
          <a:ln w="0">
            <a:noFill/>
          </a:ln>
        </p:spPr>
        <p:txBody>
          <a:bodyPr wrap="none" lIns="0" rIns="0" tIns="0" bIns="0" anchor="t">
            <a:spAutoFit/>
          </a:bodyPr>
          <a:p>
            <a:r>
              <a:rPr b="0" lang="zh-CN" sz="1180" strike="noStrike" u="none">
                <a:solidFill>
                  <a:srgbClr val="ffffff"/>
                </a:solidFill>
                <a:effectLst/>
                <a:uFillTx/>
                <a:latin typeface="WenQuanYiZenHei"/>
                <a:ea typeface="WenQuanYiZenHei"/>
              </a:rPr>
              <a:t>可視化</a:t>
            </a:r>
            <a:endParaRPr b="0" lang="en-US" sz="1180" strike="noStrike" u="none">
              <a:solidFill>
                <a:srgbClr val="000000"/>
              </a:solidFill>
              <a:effectLst/>
              <a:uFillTx/>
              <a:latin typeface="Times New Roman"/>
            </a:endParaRPr>
          </a:p>
        </p:txBody>
      </p:sp>
      <p:sp>
        <p:nvSpPr>
          <p:cNvPr id="1422" name=""/>
          <p:cNvSpPr txBox="1"/>
          <p:nvPr/>
        </p:nvSpPr>
        <p:spPr>
          <a:xfrm>
            <a:off x="7203600" y="6791040"/>
            <a:ext cx="604080" cy="189360"/>
          </a:xfrm>
          <a:prstGeom prst="rect">
            <a:avLst/>
          </a:prstGeom>
          <a:noFill/>
          <a:ln w="0">
            <a:noFill/>
          </a:ln>
        </p:spPr>
        <p:txBody>
          <a:bodyPr wrap="none" lIns="0" rIns="0" tIns="0" bIns="0" anchor="t">
            <a:spAutoFit/>
          </a:bodyPr>
          <a:p>
            <a:r>
              <a:rPr b="0" lang="zh-CN" sz="1180" strike="noStrike" u="none">
                <a:solidFill>
                  <a:srgbClr val="ffffff"/>
                </a:solidFill>
                <a:effectLst/>
                <a:uFillTx/>
                <a:latin typeface="WenQuanYiZenHei"/>
                <a:ea typeface="WenQuanYiZenHei"/>
              </a:rPr>
              <a:t>意思決定</a:t>
            </a:r>
            <a:endParaRPr b="0" lang="en-US" sz="118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3" name="" descr=""/>
          <p:cNvPicPr/>
          <p:nvPr/>
        </p:nvPicPr>
        <p:blipFill>
          <a:blip r:embed="rId1"/>
          <a:stretch/>
        </p:blipFill>
        <p:spPr>
          <a:xfrm>
            <a:off x="0" y="0"/>
            <a:ext cx="10696320" cy="7203240"/>
          </a:xfrm>
          <a:prstGeom prst="rect">
            <a:avLst/>
          </a:prstGeom>
          <a:noFill/>
          <a:ln w="0">
            <a:noFill/>
          </a:ln>
        </p:spPr>
      </p:pic>
      <p:pic>
        <p:nvPicPr>
          <p:cNvPr id="1424" name="" descr=""/>
          <p:cNvPicPr/>
          <p:nvPr/>
        </p:nvPicPr>
        <p:blipFill>
          <a:blip r:embed="rId2"/>
          <a:stretch/>
        </p:blipFill>
        <p:spPr>
          <a:xfrm>
            <a:off x="267480" y="267480"/>
            <a:ext cx="10161360" cy="601200"/>
          </a:xfrm>
          <a:prstGeom prst="rect">
            <a:avLst/>
          </a:prstGeom>
          <a:noFill/>
          <a:ln w="0">
            <a:noFill/>
          </a:ln>
        </p:spPr>
      </p:pic>
      <p:pic>
        <p:nvPicPr>
          <p:cNvPr id="1425" name="" descr=""/>
          <p:cNvPicPr/>
          <p:nvPr/>
        </p:nvPicPr>
        <p:blipFill>
          <a:blip r:embed="rId3"/>
          <a:stretch/>
        </p:blipFill>
        <p:spPr>
          <a:xfrm>
            <a:off x="334440" y="1094760"/>
            <a:ext cx="200160" cy="200160"/>
          </a:xfrm>
          <a:prstGeom prst="rect">
            <a:avLst/>
          </a:prstGeom>
          <a:noFill/>
          <a:ln w="0">
            <a:noFill/>
          </a:ln>
        </p:spPr>
      </p:pic>
      <p:sp>
        <p:nvSpPr>
          <p:cNvPr id="1426" name=""/>
          <p:cNvSpPr txBox="1"/>
          <p:nvPr/>
        </p:nvSpPr>
        <p:spPr>
          <a:xfrm>
            <a:off x="534960" y="378720"/>
            <a:ext cx="33595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セキュリティ対策ツール</a:t>
            </a:r>
            <a:endParaRPr b="0" lang="en-US" sz="2370" strike="noStrike" u="none">
              <a:solidFill>
                <a:srgbClr val="000000"/>
              </a:solidFill>
              <a:effectLst/>
              <a:uFillTx/>
              <a:latin typeface="Times New Roman"/>
            </a:endParaRPr>
          </a:p>
        </p:txBody>
      </p:sp>
      <p:sp>
        <p:nvSpPr>
          <p:cNvPr id="1427" name=""/>
          <p:cNvSpPr txBox="1"/>
          <p:nvPr/>
        </p:nvSpPr>
        <p:spPr>
          <a:xfrm>
            <a:off x="601560" y="1088640"/>
            <a:ext cx="336240" cy="224640"/>
          </a:xfrm>
          <a:prstGeom prst="rect">
            <a:avLst/>
          </a:prstGeom>
          <a:noFill/>
          <a:ln w="0">
            <a:noFill/>
          </a:ln>
        </p:spPr>
        <p:txBody>
          <a:bodyPr wrap="none" lIns="0" rIns="0" tIns="0" bIns="0" anchor="t">
            <a:spAutoFit/>
          </a:bodyPr>
          <a:p>
            <a:r>
              <a:rPr b="0" lang="en-US" sz="1580" strike="noStrike" u="none">
                <a:solidFill>
                  <a:srgbClr val="1f2937"/>
                </a:solidFill>
                <a:effectLst/>
                <a:uFillTx/>
                <a:latin typeface="Arial"/>
                <a:ea typeface="Arial"/>
              </a:rPr>
              <a:t> DX</a:t>
            </a:r>
            <a:endParaRPr b="0" lang="en-US" sz="1580" strike="noStrike" u="none">
              <a:solidFill>
                <a:srgbClr val="000000"/>
              </a:solidFill>
              <a:effectLst/>
              <a:uFillTx/>
              <a:latin typeface="Times New Roman"/>
            </a:endParaRPr>
          </a:p>
        </p:txBody>
      </p:sp>
      <p:sp>
        <p:nvSpPr>
          <p:cNvPr id="1428" name=""/>
          <p:cNvSpPr/>
          <p:nvPr/>
        </p:nvSpPr>
        <p:spPr>
          <a:xfrm>
            <a:off x="267120" y="1470600"/>
            <a:ext cx="4947480" cy="3794400"/>
          </a:xfrm>
          <a:custGeom>
            <a:avLst/>
            <a:gdLst/>
            <a:ahLst/>
            <a:rect l="0" t="0" r="r" b="b"/>
            <a:pathLst>
              <a:path w="13743" h="10540">
                <a:moveTo>
                  <a:pt x="0" y="10354"/>
                </a:moveTo>
                <a:lnTo>
                  <a:pt x="0" y="186"/>
                </a:lnTo>
                <a:cubicBezTo>
                  <a:pt x="0" y="174"/>
                  <a:pt x="2" y="161"/>
                  <a:pt x="4" y="149"/>
                </a:cubicBezTo>
                <a:cubicBezTo>
                  <a:pt x="6" y="138"/>
                  <a:pt x="10" y="126"/>
                  <a:pt x="14"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13558" y="0"/>
                </a:lnTo>
                <a:cubicBezTo>
                  <a:pt x="13570" y="0"/>
                  <a:pt x="13582" y="1"/>
                  <a:pt x="13594" y="4"/>
                </a:cubicBezTo>
                <a:cubicBezTo>
                  <a:pt x="13606" y="6"/>
                  <a:pt x="13618" y="9"/>
                  <a:pt x="13629" y="14"/>
                </a:cubicBezTo>
                <a:cubicBezTo>
                  <a:pt x="13640" y="19"/>
                  <a:pt x="13651" y="25"/>
                  <a:pt x="13661" y="31"/>
                </a:cubicBezTo>
                <a:cubicBezTo>
                  <a:pt x="13671" y="38"/>
                  <a:pt x="13680" y="46"/>
                  <a:pt x="13689" y="54"/>
                </a:cubicBezTo>
                <a:cubicBezTo>
                  <a:pt x="13698" y="63"/>
                  <a:pt x="13705" y="72"/>
                  <a:pt x="13712" y="83"/>
                </a:cubicBezTo>
                <a:cubicBezTo>
                  <a:pt x="13719" y="93"/>
                  <a:pt x="13725" y="103"/>
                  <a:pt x="13729" y="115"/>
                </a:cubicBezTo>
                <a:cubicBezTo>
                  <a:pt x="13734" y="126"/>
                  <a:pt x="13737" y="138"/>
                  <a:pt x="13740" y="149"/>
                </a:cubicBezTo>
                <a:cubicBezTo>
                  <a:pt x="13742" y="161"/>
                  <a:pt x="13743" y="174"/>
                  <a:pt x="13743" y="186"/>
                </a:cubicBezTo>
                <a:lnTo>
                  <a:pt x="13743" y="10354"/>
                </a:lnTo>
                <a:cubicBezTo>
                  <a:pt x="13743" y="10366"/>
                  <a:pt x="13742" y="10378"/>
                  <a:pt x="13740" y="10390"/>
                </a:cubicBezTo>
                <a:cubicBezTo>
                  <a:pt x="13737" y="10402"/>
                  <a:pt x="13734" y="10414"/>
                  <a:pt x="13729" y="10425"/>
                </a:cubicBezTo>
                <a:cubicBezTo>
                  <a:pt x="13725" y="10436"/>
                  <a:pt x="13719" y="10447"/>
                  <a:pt x="13712" y="10457"/>
                </a:cubicBezTo>
                <a:cubicBezTo>
                  <a:pt x="13705" y="10467"/>
                  <a:pt x="13698" y="10477"/>
                  <a:pt x="13689" y="10485"/>
                </a:cubicBezTo>
                <a:cubicBezTo>
                  <a:pt x="13680" y="10494"/>
                  <a:pt x="13671" y="10502"/>
                  <a:pt x="13661" y="10508"/>
                </a:cubicBezTo>
                <a:cubicBezTo>
                  <a:pt x="13651" y="10515"/>
                  <a:pt x="13640" y="10521"/>
                  <a:pt x="13629" y="10526"/>
                </a:cubicBezTo>
                <a:cubicBezTo>
                  <a:pt x="13618" y="10530"/>
                  <a:pt x="13606" y="10534"/>
                  <a:pt x="13594" y="10536"/>
                </a:cubicBezTo>
                <a:cubicBezTo>
                  <a:pt x="13582" y="10539"/>
                  <a:pt x="13570" y="10540"/>
                  <a:pt x="13558" y="10540"/>
                </a:cubicBezTo>
                <a:lnTo>
                  <a:pt x="186" y="10540"/>
                </a:lnTo>
                <a:cubicBezTo>
                  <a:pt x="174" y="10540"/>
                  <a:pt x="162" y="10539"/>
                  <a:pt x="150" y="10536"/>
                </a:cubicBezTo>
                <a:cubicBezTo>
                  <a:pt x="138" y="10534"/>
                  <a:pt x="126" y="10530"/>
                  <a:pt x="115" y="10526"/>
                </a:cubicBezTo>
                <a:cubicBezTo>
                  <a:pt x="104" y="10521"/>
                  <a:pt x="93" y="10515"/>
                  <a:pt x="83" y="10508"/>
                </a:cubicBezTo>
                <a:cubicBezTo>
                  <a:pt x="73" y="10502"/>
                  <a:pt x="63" y="10494"/>
                  <a:pt x="55" y="10485"/>
                </a:cubicBezTo>
                <a:cubicBezTo>
                  <a:pt x="46" y="10477"/>
                  <a:pt x="38" y="10467"/>
                  <a:pt x="32" y="10457"/>
                </a:cubicBezTo>
                <a:cubicBezTo>
                  <a:pt x="25" y="10447"/>
                  <a:pt x="19" y="10436"/>
                  <a:pt x="14" y="10425"/>
                </a:cubicBezTo>
                <a:cubicBezTo>
                  <a:pt x="10" y="10414"/>
                  <a:pt x="6" y="10402"/>
                  <a:pt x="4" y="10390"/>
                </a:cubicBezTo>
                <a:cubicBezTo>
                  <a:pt x="2" y="10378"/>
                  <a:pt x="0" y="10366"/>
                  <a:pt x="0" y="1035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29" name=""/>
          <p:cNvSpPr/>
          <p:nvPr/>
        </p:nvSpPr>
        <p:spPr>
          <a:xfrm>
            <a:off x="401040" y="1972080"/>
            <a:ext cx="4680000" cy="468360"/>
          </a:xfrm>
          <a:custGeom>
            <a:avLst/>
            <a:gdLst/>
            <a:ahLst/>
            <a:rect l="0" t="0" r="r" b="b"/>
            <a:pathLst>
              <a:path w="13000" h="1301">
                <a:moveTo>
                  <a:pt x="0" y="0"/>
                </a:moveTo>
                <a:lnTo>
                  <a:pt x="13000" y="0"/>
                </a:lnTo>
                <a:lnTo>
                  <a:pt x="13000" y="1301"/>
                </a:lnTo>
                <a:lnTo>
                  <a:pt x="0" y="1301"/>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0" name=""/>
          <p:cNvSpPr/>
          <p:nvPr/>
        </p:nvSpPr>
        <p:spPr>
          <a:xfrm>
            <a:off x="401040" y="1972080"/>
            <a:ext cx="33840" cy="468360"/>
          </a:xfrm>
          <a:custGeom>
            <a:avLst/>
            <a:gdLst/>
            <a:ahLst/>
            <a:rect l="0" t="0" r="r" b="b"/>
            <a:pathLst>
              <a:path w="94" h="1301">
                <a:moveTo>
                  <a:pt x="0" y="0"/>
                </a:moveTo>
                <a:lnTo>
                  <a:pt x="94" y="0"/>
                </a:lnTo>
                <a:lnTo>
                  <a:pt x="94" y="1301"/>
                </a:lnTo>
                <a:lnTo>
                  <a:pt x="0" y="130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1" name=""/>
          <p:cNvSpPr/>
          <p:nvPr/>
        </p:nvSpPr>
        <p:spPr>
          <a:xfrm>
            <a:off x="401040" y="2523600"/>
            <a:ext cx="4680000" cy="668880"/>
          </a:xfrm>
          <a:custGeom>
            <a:avLst/>
            <a:gdLst/>
            <a:ahLst/>
            <a:rect l="0" t="0" r="r" b="b"/>
            <a:pathLst>
              <a:path w="13000" h="1858">
                <a:moveTo>
                  <a:pt x="0" y="0"/>
                </a:moveTo>
                <a:lnTo>
                  <a:pt x="13000" y="0"/>
                </a:lnTo>
                <a:lnTo>
                  <a:pt x="13000" y="1858"/>
                </a:lnTo>
                <a:lnTo>
                  <a:pt x="0" y="1858"/>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2" name=""/>
          <p:cNvSpPr/>
          <p:nvPr/>
        </p:nvSpPr>
        <p:spPr>
          <a:xfrm>
            <a:off x="401040" y="2523600"/>
            <a:ext cx="33840" cy="668880"/>
          </a:xfrm>
          <a:custGeom>
            <a:avLst/>
            <a:gdLst/>
            <a:ahLst/>
            <a:rect l="0" t="0" r="r" b="b"/>
            <a:pathLst>
              <a:path w="94" h="1858">
                <a:moveTo>
                  <a:pt x="0" y="0"/>
                </a:moveTo>
                <a:lnTo>
                  <a:pt x="94" y="0"/>
                </a:lnTo>
                <a:lnTo>
                  <a:pt x="94" y="1858"/>
                </a:lnTo>
                <a:lnTo>
                  <a:pt x="0" y="185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3" name=""/>
          <p:cNvSpPr/>
          <p:nvPr/>
        </p:nvSpPr>
        <p:spPr>
          <a:xfrm>
            <a:off x="401040" y="3275640"/>
            <a:ext cx="4680000" cy="468360"/>
          </a:xfrm>
          <a:custGeom>
            <a:avLst/>
            <a:gdLst/>
            <a:ahLst/>
            <a:rect l="0" t="0" r="r" b="b"/>
            <a:pathLst>
              <a:path w="13000" h="1301">
                <a:moveTo>
                  <a:pt x="0" y="0"/>
                </a:moveTo>
                <a:lnTo>
                  <a:pt x="13000" y="0"/>
                </a:lnTo>
                <a:lnTo>
                  <a:pt x="13000" y="1301"/>
                </a:lnTo>
                <a:lnTo>
                  <a:pt x="0" y="1301"/>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4" name=""/>
          <p:cNvSpPr/>
          <p:nvPr/>
        </p:nvSpPr>
        <p:spPr>
          <a:xfrm>
            <a:off x="401040" y="3275640"/>
            <a:ext cx="33840" cy="468360"/>
          </a:xfrm>
          <a:custGeom>
            <a:avLst/>
            <a:gdLst/>
            <a:ahLst/>
            <a:rect l="0" t="0" r="r" b="b"/>
            <a:pathLst>
              <a:path w="94" h="1301">
                <a:moveTo>
                  <a:pt x="0" y="0"/>
                </a:moveTo>
                <a:lnTo>
                  <a:pt x="94" y="0"/>
                </a:lnTo>
                <a:lnTo>
                  <a:pt x="94" y="1301"/>
                </a:lnTo>
                <a:lnTo>
                  <a:pt x="0" y="130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5" name=""/>
          <p:cNvSpPr/>
          <p:nvPr/>
        </p:nvSpPr>
        <p:spPr>
          <a:xfrm>
            <a:off x="401040" y="3827160"/>
            <a:ext cx="4680000" cy="468360"/>
          </a:xfrm>
          <a:custGeom>
            <a:avLst/>
            <a:gdLst/>
            <a:ahLst/>
            <a:rect l="0" t="0" r="r" b="b"/>
            <a:pathLst>
              <a:path w="13000" h="1301">
                <a:moveTo>
                  <a:pt x="0" y="0"/>
                </a:moveTo>
                <a:lnTo>
                  <a:pt x="13000" y="0"/>
                </a:lnTo>
                <a:lnTo>
                  <a:pt x="13000" y="1301"/>
                </a:lnTo>
                <a:lnTo>
                  <a:pt x="0" y="1301"/>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6" name=""/>
          <p:cNvSpPr/>
          <p:nvPr/>
        </p:nvSpPr>
        <p:spPr>
          <a:xfrm>
            <a:off x="401040" y="3827160"/>
            <a:ext cx="33840" cy="468360"/>
          </a:xfrm>
          <a:custGeom>
            <a:avLst/>
            <a:gdLst/>
            <a:ahLst/>
            <a:rect l="0" t="0" r="r" b="b"/>
            <a:pathLst>
              <a:path w="94" h="1301">
                <a:moveTo>
                  <a:pt x="0" y="0"/>
                </a:moveTo>
                <a:lnTo>
                  <a:pt x="94" y="0"/>
                </a:lnTo>
                <a:lnTo>
                  <a:pt x="94" y="1301"/>
                </a:lnTo>
                <a:lnTo>
                  <a:pt x="0" y="130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7" name=""/>
          <p:cNvSpPr/>
          <p:nvPr/>
        </p:nvSpPr>
        <p:spPr>
          <a:xfrm>
            <a:off x="401040" y="4378680"/>
            <a:ext cx="4680000" cy="668880"/>
          </a:xfrm>
          <a:custGeom>
            <a:avLst/>
            <a:gdLst/>
            <a:ahLst/>
            <a:rect l="0" t="0" r="r" b="b"/>
            <a:pathLst>
              <a:path w="13000" h="1858">
                <a:moveTo>
                  <a:pt x="0" y="0"/>
                </a:moveTo>
                <a:lnTo>
                  <a:pt x="13000" y="0"/>
                </a:lnTo>
                <a:lnTo>
                  <a:pt x="13000" y="1858"/>
                </a:lnTo>
                <a:lnTo>
                  <a:pt x="0" y="1858"/>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38" name=""/>
          <p:cNvSpPr/>
          <p:nvPr/>
        </p:nvSpPr>
        <p:spPr>
          <a:xfrm>
            <a:off x="401040" y="4378680"/>
            <a:ext cx="33840" cy="668880"/>
          </a:xfrm>
          <a:custGeom>
            <a:avLst/>
            <a:gdLst/>
            <a:ahLst/>
            <a:rect l="0" t="0" r="r" b="b"/>
            <a:pathLst>
              <a:path w="94" h="1858">
                <a:moveTo>
                  <a:pt x="0" y="0"/>
                </a:moveTo>
                <a:lnTo>
                  <a:pt x="94" y="0"/>
                </a:lnTo>
                <a:lnTo>
                  <a:pt x="94" y="1858"/>
                </a:lnTo>
                <a:lnTo>
                  <a:pt x="0" y="185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439" name="" descr=""/>
          <p:cNvPicPr/>
          <p:nvPr/>
        </p:nvPicPr>
        <p:blipFill>
          <a:blip r:embed="rId4"/>
          <a:stretch/>
        </p:blipFill>
        <p:spPr>
          <a:xfrm>
            <a:off x="401040" y="1638000"/>
            <a:ext cx="200160" cy="200160"/>
          </a:xfrm>
          <a:prstGeom prst="rect">
            <a:avLst/>
          </a:prstGeom>
          <a:noFill/>
          <a:ln w="0">
            <a:noFill/>
          </a:ln>
        </p:spPr>
      </p:pic>
      <p:sp>
        <p:nvSpPr>
          <p:cNvPr id="1440" name=""/>
          <p:cNvSpPr txBox="1"/>
          <p:nvPr/>
        </p:nvSpPr>
        <p:spPr>
          <a:xfrm>
            <a:off x="936000" y="1077120"/>
            <a:ext cx="6331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の取り組みとセキュリティ対策は常に一体で進める必要があります。</a:t>
            </a:r>
            <a:endParaRPr b="0" lang="en-US" sz="1580" strike="noStrike" u="none">
              <a:solidFill>
                <a:srgbClr val="000000"/>
              </a:solidFill>
              <a:effectLst/>
              <a:uFillTx/>
              <a:latin typeface="Times New Roman"/>
            </a:endParaRPr>
          </a:p>
        </p:txBody>
      </p:sp>
      <p:sp>
        <p:nvSpPr>
          <p:cNvPr id="1441" name=""/>
          <p:cNvSpPr txBox="1"/>
          <p:nvPr/>
        </p:nvSpPr>
        <p:spPr>
          <a:xfrm>
            <a:off x="668520" y="1612080"/>
            <a:ext cx="16383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情報セキュリティ</a:t>
            </a:r>
            <a:endParaRPr b="0" lang="en-US" sz="1580" strike="noStrike" u="none">
              <a:solidFill>
                <a:srgbClr val="000000"/>
              </a:solidFill>
              <a:effectLst/>
              <a:uFillTx/>
              <a:latin typeface="Times New Roman"/>
            </a:endParaRPr>
          </a:p>
        </p:txBody>
      </p:sp>
      <p:sp>
        <p:nvSpPr>
          <p:cNvPr id="1442" name=""/>
          <p:cNvSpPr txBox="1"/>
          <p:nvPr/>
        </p:nvSpPr>
        <p:spPr>
          <a:xfrm>
            <a:off x="2323080" y="162360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5</a:t>
            </a:r>
            <a:endParaRPr b="0" lang="en-US" sz="1580" strike="noStrike" u="none">
              <a:solidFill>
                <a:srgbClr val="000000"/>
              </a:solidFill>
              <a:effectLst/>
              <a:uFillTx/>
              <a:latin typeface="Times New Roman"/>
            </a:endParaRPr>
          </a:p>
        </p:txBody>
      </p:sp>
      <p:sp>
        <p:nvSpPr>
          <p:cNvPr id="1443" name=""/>
          <p:cNvSpPr txBox="1"/>
          <p:nvPr/>
        </p:nvSpPr>
        <p:spPr>
          <a:xfrm>
            <a:off x="2434680" y="1612080"/>
            <a:ext cx="608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か条（</a:t>
            </a:r>
            <a:endParaRPr b="0" lang="en-US" sz="1580" strike="noStrike" u="none">
              <a:solidFill>
                <a:srgbClr val="000000"/>
              </a:solidFill>
              <a:effectLst/>
              <a:uFillTx/>
              <a:latin typeface="Times New Roman"/>
            </a:endParaRPr>
          </a:p>
        </p:txBody>
      </p:sp>
      <p:sp>
        <p:nvSpPr>
          <p:cNvPr id="1444" name=""/>
          <p:cNvSpPr txBox="1"/>
          <p:nvPr/>
        </p:nvSpPr>
        <p:spPr>
          <a:xfrm>
            <a:off x="3044880" y="1623600"/>
            <a:ext cx="33624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IPA</a:t>
            </a:r>
            <a:endParaRPr b="0" lang="en-US" sz="1580" strike="noStrike" u="none">
              <a:solidFill>
                <a:srgbClr val="000000"/>
              </a:solidFill>
              <a:effectLst/>
              <a:uFillTx/>
              <a:latin typeface="Times New Roman"/>
            </a:endParaRPr>
          </a:p>
        </p:txBody>
      </p:sp>
      <p:sp>
        <p:nvSpPr>
          <p:cNvPr id="1445" name=""/>
          <p:cNvSpPr/>
          <p:nvPr/>
        </p:nvSpPr>
        <p:spPr>
          <a:xfrm>
            <a:off x="534600" y="2072160"/>
            <a:ext cx="267840" cy="267840"/>
          </a:xfrm>
          <a:custGeom>
            <a:avLst/>
            <a:gdLst/>
            <a:ahLst/>
            <a:rect l="0" t="0" r="r" b="b"/>
            <a:pathLst>
              <a:path w="744" h="744">
                <a:moveTo>
                  <a:pt x="744" y="372"/>
                </a:moveTo>
                <a:cubicBezTo>
                  <a:pt x="744" y="396"/>
                  <a:pt x="742" y="420"/>
                  <a:pt x="737" y="444"/>
                </a:cubicBezTo>
                <a:cubicBezTo>
                  <a:pt x="732" y="468"/>
                  <a:pt x="725" y="491"/>
                  <a:pt x="716" y="514"/>
                </a:cubicBezTo>
                <a:cubicBezTo>
                  <a:pt x="706" y="536"/>
                  <a:pt x="695" y="559"/>
                  <a:pt x="681" y="579"/>
                </a:cubicBezTo>
                <a:cubicBezTo>
                  <a:pt x="668" y="599"/>
                  <a:pt x="652" y="618"/>
                  <a:pt x="635" y="635"/>
                </a:cubicBezTo>
                <a:cubicBezTo>
                  <a:pt x="618" y="653"/>
                  <a:pt x="599" y="668"/>
                  <a:pt x="579" y="682"/>
                </a:cubicBezTo>
                <a:cubicBezTo>
                  <a:pt x="559" y="695"/>
                  <a:pt x="537" y="707"/>
                  <a:pt x="515" y="716"/>
                </a:cubicBezTo>
                <a:cubicBezTo>
                  <a:pt x="492" y="725"/>
                  <a:pt x="469" y="732"/>
                  <a:pt x="445" y="737"/>
                </a:cubicBezTo>
                <a:cubicBezTo>
                  <a:pt x="421" y="742"/>
                  <a:pt x="397" y="744"/>
                  <a:pt x="373" y="744"/>
                </a:cubicBezTo>
                <a:cubicBezTo>
                  <a:pt x="347" y="744"/>
                  <a:pt x="323" y="742"/>
                  <a:pt x="299" y="737"/>
                </a:cubicBezTo>
                <a:cubicBezTo>
                  <a:pt x="275" y="732"/>
                  <a:pt x="252" y="725"/>
                  <a:pt x="229" y="716"/>
                </a:cubicBezTo>
                <a:cubicBezTo>
                  <a:pt x="207" y="707"/>
                  <a:pt x="185" y="695"/>
                  <a:pt x="165" y="682"/>
                </a:cubicBezTo>
                <a:cubicBezTo>
                  <a:pt x="145" y="668"/>
                  <a:pt x="126" y="653"/>
                  <a:pt x="109" y="635"/>
                </a:cubicBezTo>
                <a:cubicBezTo>
                  <a:pt x="92" y="618"/>
                  <a:pt x="76" y="599"/>
                  <a:pt x="63" y="579"/>
                </a:cubicBezTo>
                <a:cubicBezTo>
                  <a:pt x="49" y="559"/>
                  <a:pt x="38" y="536"/>
                  <a:pt x="28" y="514"/>
                </a:cubicBezTo>
                <a:cubicBezTo>
                  <a:pt x="19" y="491"/>
                  <a:pt x="12" y="468"/>
                  <a:pt x="7" y="444"/>
                </a:cubicBezTo>
                <a:cubicBezTo>
                  <a:pt x="3" y="420"/>
                  <a:pt x="0" y="396"/>
                  <a:pt x="0" y="372"/>
                </a:cubicBezTo>
                <a:cubicBezTo>
                  <a:pt x="0" y="347"/>
                  <a:pt x="3" y="323"/>
                  <a:pt x="7" y="299"/>
                </a:cubicBezTo>
                <a:cubicBezTo>
                  <a:pt x="12" y="275"/>
                  <a:pt x="19" y="252"/>
                  <a:pt x="28" y="230"/>
                </a:cubicBezTo>
                <a:cubicBezTo>
                  <a:pt x="38" y="207"/>
                  <a:pt x="49" y="186"/>
                  <a:pt x="63" y="165"/>
                </a:cubicBezTo>
                <a:cubicBezTo>
                  <a:pt x="76" y="145"/>
                  <a:pt x="92" y="126"/>
                  <a:pt x="109" y="109"/>
                </a:cubicBezTo>
                <a:cubicBezTo>
                  <a:pt x="126" y="92"/>
                  <a:pt x="145" y="76"/>
                  <a:pt x="165" y="63"/>
                </a:cubicBezTo>
                <a:cubicBezTo>
                  <a:pt x="185" y="49"/>
                  <a:pt x="207" y="38"/>
                  <a:pt x="229" y="29"/>
                </a:cubicBezTo>
                <a:cubicBezTo>
                  <a:pt x="252" y="19"/>
                  <a:pt x="275" y="12"/>
                  <a:pt x="299" y="7"/>
                </a:cubicBezTo>
                <a:cubicBezTo>
                  <a:pt x="323" y="3"/>
                  <a:pt x="347" y="0"/>
                  <a:pt x="373" y="0"/>
                </a:cubicBezTo>
                <a:cubicBezTo>
                  <a:pt x="397" y="0"/>
                  <a:pt x="421" y="3"/>
                  <a:pt x="445" y="7"/>
                </a:cubicBezTo>
                <a:cubicBezTo>
                  <a:pt x="469" y="12"/>
                  <a:pt x="492" y="19"/>
                  <a:pt x="515" y="29"/>
                </a:cubicBezTo>
                <a:cubicBezTo>
                  <a:pt x="537" y="38"/>
                  <a:pt x="559" y="49"/>
                  <a:pt x="579" y="63"/>
                </a:cubicBezTo>
                <a:cubicBezTo>
                  <a:pt x="599" y="76"/>
                  <a:pt x="618" y="92"/>
                  <a:pt x="635" y="109"/>
                </a:cubicBezTo>
                <a:cubicBezTo>
                  <a:pt x="652" y="126"/>
                  <a:pt x="668" y="145"/>
                  <a:pt x="681" y="165"/>
                </a:cubicBezTo>
                <a:cubicBezTo>
                  <a:pt x="695" y="186"/>
                  <a:pt x="706" y="207"/>
                  <a:pt x="716" y="230"/>
                </a:cubicBezTo>
                <a:cubicBezTo>
                  <a:pt x="725" y="252"/>
                  <a:pt x="732" y="275"/>
                  <a:pt x="737" y="299"/>
                </a:cubicBezTo>
                <a:cubicBezTo>
                  <a:pt x="742" y="323"/>
                  <a:pt x="744" y="347"/>
                  <a:pt x="744" y="372"/>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46" name=""/>
          <p:cNvSpPr txBox="1"/>
          <p:nvPr/>
        </p:nvSpPr>
        <p:spPr>
          <a:xfrm>
            <a:off x="3364200" y="1612080"/>
            <a:ext cx="6040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推奨）</a:t>
            </a:r>
            <a:endParaRPr b="0" lang="en-US" sz="1580" strike="noStrike" u="none">
              <a:solidFill>
                <a:srgbClr val="000000"/>
              </a:solidFill>
              <a:effectLst/>
              <a:uFillTx/>
              <a:latin typeface="Times New Roman"/>
            </a:endParaRPr>
          </a:p>
        </p:txBody>
      </p:sp>
      <p:sp>
        <p:nvSpPr>
          <p:cNvPr id="1447" name=""/>
          <p:cNvSpPr txBox="1"/>
          <p:nvPr/>
        </p:nvSpPr>
        <p:spPr>
          <a:xfrm>
            <a:off x="622080" y="21135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1</a:t>
            </a:r>
            <a:endParaRPr b="0" lang="en-US" sz="1320" strike="noStrike" u="none">
              <a:solidFill>
                <a:srgbClr val="000000"/>
              </a:solidFill>
              <a:effectLst/>
              <a:uFillTx/>
              <a:latin typeface="Times New Roman"/>
            </a:endParaRPr>
          </a:p>
        </p:txBody>
      </p:sp>
      <p:sp>
        <p:nvSpPr>
          <p:cNvPr id="1448" name=""/>
          <p:cNvSpPr txBox="1"/>
          <p:nvPr/>
        </p:nvSpPr>
        <p:spPr>
          <a:xfrm>
            <a:off x="902520" y="2113560"/>
            <a:ext cx="24300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OS</a:t>
            </a:r>
            <a:endParaRPr b="0" lang="en-US" sz="1320" strike="noStrike" u="none">
              <a:solidFill>
                <a:srgbClr val="000000"/>
              </a:solidFill>
              <a:effectLst/>
              <a:uFillTx/>
              <a:latin typeface="Times New Roman"/>
            </a:endParaRPr>
          </a:p>
        </p:txBody>
      </p:sp>
      <p:sp>
        <p:nvSpPr>
          <p:cNvPr id="1449" name=""/>
          <p:cNvSpPr/>
          <p:nvPr/>
        </p:nvSpPr>
        <p:spPr>
          <a:xfrm>
            <a:off x="534600" y="2724120"/>
            <a:ext cx="251280" cy="267840"/>
          </a:xfrm>
          <a:custGeom>
            <a:avLst/>
            <a:gdLst/>
            <a:ahLst/>
            <a:rect l="0" t="0" r="r" b="b"/>
            <a:pathLst>
              <a:path w="698" h="744">
                <a:moveTo>
                  <a:pt x="0" y="396"/>
                </a:moveTo>
                <a:lnTo>
                  <a:pt x="0" y="349"/>
                </a:lnTo>
                <a:cubicBezTo>
                  <a:pt x="0" y="326"/>
                  <a:pt x="2" y="304"/>
                  <a:pt x="7" y="281"/>
                </a:cubicBezTo>
                <a:cubicBezTo>
                  <a:pt x="11" y="259"/>
                  <a:pt x="18" y="237"/>
                  <a:pt x="27" y="215"/>
                </a:cubicBezTo>
                <a:cubicBezTo>
                  <a:pt x="35" y="194"/>
                  <a:pt x="46" y="174"/>
                  <a:pt x="59" y="155"/>
                </a:cubicBezTo>
                <a:cubicBezTo>
                  <a:pt x="72" y="136"/>
                  <a:pt x="86" y="118"/>
                  <a:pt x="102" y="102"/>
                </a:cubicBezTo>
                <a:cubicBezTo>
                  <a:pt x="118" y="86"/>
                  <a:pt x="136" y="71"/>
                  <a:pt x="155" y="59"/>
                </a:cubicBezTo>
                <a:cubicBezTo>
                  <a:pt x="174" y="46"/>
                  <a:pt x="194" y="35"/>
                  <a:pt x="215" y="26"/>
                </a:cubicBezTo>
                <a:cubicBezTo>
                  <a:pt x="236" y="18"/>
                  <a:pt x="259" y="11"/>
                  <a:pt x="281" y="7"/>
                </a:cubicBezTo>
                <a:cubicBezTo>
                  <a:pt x="304" y="2"/>
                  <a:pt x="326" y="0"/>
                  <a:pt x="349" y="0"/>
                </a:cubicBezTo>
                <a:cubicBezTo>
                  <a:pt x="372" y="0"/>
                  <a:pt x="395" y="2"/>
                  <a:pt x="417" y="7"/>
                </a:cubicBezTo>
                <a:cubicBezTo>
                  <a:pt x="440" y="11"/>
                  <a:pt x="461" y="18"/>
                  <a:pt x="483" y="26"/>
                </a:cubicBezTo>
                <a:cubicBezTo>
                  <a:pt x="504" y="35"/>
                  <a:pt x="524" y="46"/>
                  <a:pt x="543" y="59"/>
                </a:cubicBezTo>
                <a:cubicBezTo>
                  <a:pt x="562" y="71"/>
                  <a:pt x="579" y="86"/>
                  <a:pt x="596" y="102"/>
                </a:cubicBezTo>
                <a:cubicBezTo>
                  <a:pt x="612" y="118"/>
                  <a:pt x="626" y="136"/>
                  <a:pt x="639" y="155"/>
                </a:cubicBezTo>
                <a:cubicBezTo>
                  <a:pt x="652" y="174"/>
                  <a:pt x="662" y="194"/>
                  <a:pt x="671" y="215"/>
                </a:cubicBezTo>
                <a:cubicBezTo>
                  <a:pt x="680" y="237"/>
                  <a:pt x="686" y="259"/>
                  <a:pt x="691" y="281"/>
                </a:cubicBezTo>
                <a:cubicBezTo>
                  <a:pt x="695" y="304"/>
                  <a:pt x="698" y="326"/>
                  <a:pt x="698" y="349"/>
                </a:cubicBezTo>
                <a:lnTo>
                  <a:pt x="698" y="396"/>
                </a:lnTo>
                <a:cubicBezTo>
                  <a:pt x="698" y="418"/>
                  <a:pt x="695" y="441"/>
                  <a:pt x="691" y="464"/>
                </a:cubicBezTo>
                <a:cubicBezTo>
                  <a:pt x="686" y="486"/>
                  <a:pt x="680" y="508"/>
                  <a:pt x="671" y="529"/>
                </a:cubicBezTo>
                <a:cubicBezTo>
                  <a:pt x="662" y="550"/>
                  <a:pt x="652" y="570"/>
                  <a:pt x="639" y="589"/>
                </a:cubicBezTo>
                <a:cubicBezTo>
                  <a:pt x="626" y="608"/>
                  <a:pt x="612" y="626"/>
                  <a:pt x="596" y="642"/>
                </a:cubicBezTo>
                <a:cubicBezTo>
                  <a:pt x="579" y="658"/>
                  <a:pt x="562" y="672"/>
                  <a:pt x="543" y="685"/>
                </a:cubicBezTo>
                <a:cubicBezTo>
                  <a:pt x="524" y="698"/>
                  <a:pt x="504" y="709"/>
                  <a:pt x="483" y="717"/>
                </a:cubicBezTo>
                <a:cubicBezTo>
                  <a:pt x="461" y="726"/>
                  <a:pt x="440" y="733"/>
                  <a:pt x="417" y="737"/>
                </a:cubicBezTo>
                <a:cubicBezTo>
                  <a:pt x="395" y="742"/>
                  <a:pt x="372" y="744"/>
                  <a:pt x="349" y="744"/>
                </a:cubicBezTo>
                <a:cubicBezTo>
                  <a:pt x="326" y="744"/>
                  <a:pt x="304" y="742"/>
                  <a:pt x="281" y="737"/>
                </a:cubicBezTo>
                <a:cubicBezTo>
                  <a:pt x="259" y="733"/>
                  <a:pt x="236" y="726"/>
                  <a:pt x="215" y="717"/>
                </a:cubicBezTo>
                <a:cubicBezTo>
                  <a:pt x="194" y="709"/>
                  <a:pt x="174" y="698"/>
                  <a:pt x="155" y="685"/>
                </a:cubicBezTo>
                <a:cubicBezTo>
                  <a:pt x="136" y="672"/>
                  <a:pt x="118" y="658"/>
                  <a:pt x="102" y="642"/>
                </a:cubicBezTo>
                <a:cubicBezTo>
                  <a:pt x="86" y="626"/>
                  <a:pt x="72" y="608"/>
                  <a:pt x="59" y="589"/>
                </a:cubicBezTo>
                <a:cubicBezTo>
                  <a:pt x="46" y="570"/>
                  <a:pt x="35" y="550"/>
                  <a:pt x="27" y="529"/>
                </a:cubicBezTo>
                <a:cubicBezTo>
                  <a:pt x="18" y="508"/>
                  <a:pt x="11" y="486"/>
                  <a:pt x="7" y="464"/>
                </a:cubicBezTo>
                <a:cubicBezTo>
                  <a:pt x="2" y="441"/>
                  <a:pt x="0" y="418"/>
                  <a:pt x="0" y="396"/>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50" name=""/>
          <p:cNvSpPr txBox="1"/>
          <p:nvPr/>
        </p:nvSpPr>
        <p:spPr>
          <a:xfrm>
            <a:off x="1144080" y="2103840"/>
            <a:ext cx="3065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やソフトウェアは常に最新の状態に保つ</a:t>
            </a:r>
            <a:endParaRPr b="0" lang="en-US" sz="1320" strike="noStrike" u="none">
              <a:solidFill>
                <a:srgbClr val="000000"/>
              </a:solidFill>
              <a:effectLst/>
              <a:uFillTx/>
              <a:latin typeface="Times New Roman"/>
            </a:endParaRPr>
          </a:p>
        </p:txBody>
      </p:sp>
      <p:sp>
        <p:nvSpPr>
          <p:cNvPr id="1451" name=""/>
          <p:cNvSpPr txBox="1"/>
          <p:nvPr/>
        </p:nvSpPr>
        <p:spPr>
          <a:xfrm>
            <a:off x="614160" y="276516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2</a:t>
            </a:r>
            <a:endParaRPr b="0" lang="en-US" sz="1320" strike="noStrike" u="none">
              <a:solidFill>
                <a:srgbClr val="000000"/>
              </a:solidFill>
              <a:effectLst/>
              <a:uFillTx/>
              <a:latin typeface="Times New Roman"/>
            </a:endParaRPr>
          </a:p>
        </p:txBody>
      </p:sp>
      <p:sp>
        <p:nvSpPr>
          <p:cNvPr id="1452" name=""/>
          <p:cNvSpPr txBox="1"/>
          <p:nvPr/>
        </p:nvSpPr>
        <p:spPr>
          <a:xfrm>
            <a:off x="887040" y="2638440"/>
            <a:ext cx="4083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ウイルス対策ソフトを導入し、定義ファイルを最新に</a:t>
            </a:r>
            <a:endParaRPr b="0" lang="en-US" sz="1320" strike="noStrike" u="none">
              <a:solidFill>
                <a:srgbClr val="000000"/>
              </a:solidFill>
              <a:effectLst/>
              <a:uFillTx/>
              <a:latin typeface="Times New Roman"/>
            </a:endParaRPr>
          </a:p>
        </p:txBody>
      </p:sp>
      <p:sp>
        <p:nvSpPr>
          <p:cNvPr id="1453" name=""/>
          <p:cNvSpPr/>
          <p:nvPr/>
        </p:nvSpPr>
        <p:spPr>
          <a:xfrm>
            <a:off x="534600" y="3376080"/>
            <a:ext cx="267840" cy="267480"/>
          </a:xfrm>
          <a:custGeom>
            <a:avLst/>
            <a:gdLst/>
            <a:ahLst/>
            <a:rect l="0" t="0" r="r" b="b"/>
            <a:pathLst>
              <a:path w="744" h="743">
                <a:moveTo>
                  <a:pt x="744" y="371"/>
                </a:moveTo>
                <a:cubicBezTo>
                  <a:pt x="744" y="395"/>
                  <a:pt x="742" y="420"/>
                  <a:pt x="737" y="443"/>
                </a:cubicBezTo>
                <a:cubicBezTo>
                  <a:pt x="732" y="467"/>
                  <a:pt x="725" y="491"/>
                  <a:pt x="716" y="513"/>
                </a:cubicBezTo>
                <a:cubicBezTo>
                  <a:pt x="706" y="536"/>
                  <a:pt x="695" y="557"/>
                  <a:pt x="681" y="577"/>
                </a:cubicBezTo>
                <a:cubicBezTo>
                  <a:pt x="668" y="598"/>
                  <a:pt x="652" y="616"/>
                  <a:pt x="635" y="634"/>
                </a:cubicBezTo>
                <a:cubicBezTo>
                  <a:pt x="618" y="652"/>
                  <a:pt x="599" y="667"/>
                  <a:pt x="579" y="681"/>
                </a:cubicBezTo>
                <a:cubicBezTo>
                  <a:pt x="559" y="694"/>
                  <a:pt x="537" y="706"/>
                  <a:pt x="515" y="715"/>
                </a:cubicBezTo>
                <a:cubicBezTo>
                  <a:pt x="492" y="724"/>
                  <a:pt x="469" y="731"/>
                  <a:pt x="445" y="736"/>
                </a:cubicBezTo>
                <a:cubicBezTo>
                  <a:pt x="421" y="741"/>
                  <a:pt x="397" y="743"/>
                  <a:pt x="373" y="743"/>
                </a:cubicBezTo>
                <a:cubicBezTo>
                  <a:pt x="347" y="743"/>
                  <a:pt x="323" y="741"/>
                  <a:pt x="299" y="736"/>
                </a:cubicBezTo>
                <a:cubicBezTo>
                  <a:pt x="275" y="731"/>
                  <a:pt x="252" y="724"/>
                  <a:pt x="229" y="715"/>
                </a:cubicBezTo>
                <a:cubicBezTo>
                  <a:pt x="207" y="706"/>
                  <a:pt x="185" y="694"/>
                  <a:pt x="165" y="681"/>
                </a:cubicBezTo>
                <a:cubicBezTo>
                  <a:pt x="145" y="667"/>
                  <a:pt x="126" y="652"/>
                  <a:pt x="109" y="634"/>
                </a:cubicBezTo>
                <a:cubicBezTo>
                  <a:pt x="92" y="616"/>
                  <a:pt x="76" y="598"/>
                  <a:pt x="63" y="577"/>
                </a:cubicBezTo>
                <a:cubicBezTo>
                  <a:pt x="49" y="557"/>
                  <a:pt x="38" y="536"/>
                  <a:pt x="28" y="513"/>
                </a:cubicBezTo>
                <a:cubicBezTo>
                  <a:pt x="19" y="491"/>
                  <a:pt x="12" y="467"/>
                  <a:pt x="7" y="443"/>
                </a:cubicBezTo>
                <a:cubicBezTo>
                  <a:pt x="3" y="420"/>
                  <a:pt x="0" y="395"/>
                  <a:pt x="0" y="371"/>
                </a:cubicBezTo>
                <a:cubicBezTo>
                  <a:pt x="0" y="347"/>
                  <a:pt x="3" y="322"/>
                  <a:pt x="7" y="299"/>
                </a:cubicBezTo>
                <a:cubicBezTo>
                  <a:pt x="12" y="275"/>
                  <a:pt x="19" y="251"/>
                  <a:pt x="28" y="229"/>
                </a:cubicBezTo>
                <a:cubicBezTo>
                  <a:pt x="38" y="206"/>
                  <a:pt x="49" y="185"/>
                  <a:pt x="63" y="165"/>
                </a:cubicBezTo>
                <a:cubicBezTo>
                  <a:pt x="76" y="144"/>
                  <a:pt x="92" y="126"/>
                  <a:pt x="109" y="108"/>
                </a:cubicBezTo>
                <a:cubicBezTo>
                  <a:pt x="126" y="91"/>
                  <a:pt x="145" y="76"/>
                  <a:pt x="165" y="62"/>
                </a:cubicBezTo>
                <a:cubicBezTo>
                  <a:pt x="185" y="49"/>
                  <a:pt x="207" y="37"/>
                  <a:pt x="229" y="28"/>
                </a:cubicBezTo>
                <a:cubicBezTo>
                  <a:pt x="252" y="19"/>
                  <a:pt x="275" y="11"/>
                  <a:pt x="299" y="7"/>
                </a:cubicBezTo>
                <a:cubicBezTo>
                  <a:pt x="323" y="2"/>
                  <a:pt x="347" y="0"/>
                  <a:pt x="373" y="0"/>
                </a:cubicBezTo>
                <a:cubicBezTo>
                  <a:pt x="397" y="0"/>
                  <a:pt x="421" y="2"/>
                  <a:pt x="445" y="7"/>
                </a:cubicBezTo>
                <a:cubicBezTo>
                  <a:pt x="469" y="11"/>
                  <a:pt x="492" y="19"/>
                  <a:pt x="515" y="28"/>
                </a:cubicBezTo>
                <a:cubicBezTo>
                  <a:pt x="537" y="37"/>
                  <a:pt x="559" y="49"/>
                  <a:pt x="579" y="62"/>
                </a:cubicBezTo>
                <a:cubicBezTo>
                  <a:pt x="599" y="76"/>
                  <a:pt x="618" y="91"/>
                  <a:pt x="635" y="108"/>
                </a:cubicBezTo>
                <a:cubicBezTo>
                  <a:pt x="652" y="126"/>
                  <a:pt x="668" y="144"/>
                  <a:pt x="681" y="165"/>
                </a:cubicBezTo>
                <a:cubicBezTo>
                  <a:pt x="695" y="185"/>
                  <a:pt x="706" y="206"/>
                  <a:pt x="716" y="229"/>
                </a:cubicBezTo>
                <a:cubicBezTo>
                  <a:pt x="725" y="251"/>
                  <a:pt x="732" y="275"/>
                  <a:pt x="737" y="299"/>
                </a:cubicBezTo>
                <a:cubicBezTo>
                  <a:pt x="742" y="322"/>
                  <a:pt x="744" y="347"/>
                  <a:pt x="744" y="371"/>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54" name=""/>
          <p:cNvSpPr txBox="1"/>
          <p:nvPr/>
        </p:nvSpPr>
        <p:spPr>
          <a:xfrm>
            <a:off x="887040" y="2872440"/>
            <a:ext cx="343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する</a:t>
            </a:r>
            <a:endParaRPr b="0" lang="en-US" sz="1320" strike="noStrike" u="none">
              <a:solidFill>
                <a:srgbClr val="000000"/>
              </a:solidFill>
              <a:effectLst/>
              <a:uFillTx/>
              <a:latin typeface="Times New Roman"/>
            </a:endParaRPr>
          </a:p>
        </p:txBody>
      </p:sp>
      <p:sp>
        <p:nvSpPr>
          <p:cNvPr id="1455" name=""/>
          <p:cNvSpPr txBox="1"/>
          <p:nvPr/>
        </p:nvSpPr>
        <p:spPr>
          <a:xfrm>
            <a:off x="622080" y="341712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1456" name=""/>
          <p:cNvSpPr/>
          <p:nvPr/>
        </p:nvSpPr>
        <p:spPr>
          <a:xfrm>
            <a:off x="534600" y="3927600"/>
            <a:ext cx="267840" cy="267480"/>
          </a:xfrm>
          <a:custGeom>
            <a:avLst/>
            <a:gdLst/>
            <a:ahLst/>
            <a:rect l="0" t="0" r="r" b="b"/>
            <a:pathLst>
              <a:path w="744" h="743">
                <a:moveTo>
                  <a:pt x="744" y="371"/>
                </a:moveTo>
                <a:cubicBezTo>
                  <a:pt x="744" y="395"/>
                  <a:pt x="742" y="420"/>
                  <a:pt x="737" y="444"/>
                </a:cubicBezTo>
                <a:cubicBezTo>
                  <a:pt x="732" y="467"/>
                  <a:pt x="725" y="491"/>
                  <a:pt x="716" y="513"/>
                </a:cubicBezTo>
                <a:cubicBezTo>
                  <a:pt x="706" y="536"/>
                  <a:pt x="695" y="557"/>
                  <a:pt x="681" y="577"/>
                </a:cubicBezTo>
                <a:cubicBezTo>
                  <a:pt x="668" y="599"/>
                  <a:pt x="652" y="617"/>
                  <a:pt x="635" y="635"/>
                </a:cubicBezTo>
                <a:cubicBezTo>
                  <a:pt x="618" y="652"/>
                  <a:pt x="599" y="667"/>
                  <a:pt x="579" y="681"/>
                </a:cubicBezTo>
                <a:cubicBezTo>
                  <a:pt x="559" y="694"/>
                  <a:pt x="537" y="706"/>
                  <a:pt x="515" y="715"/>
                </a:cubicBezTo>
                <a:cubicBezTo>
                  <a:pt x="492" y="725"/>
                  <a:pt x="469" y="732"/>
                  <a:pt x="445" y="736"/>
                </a:cubicBezTo>
                <a:cubicBezTo>
                  <a:pt x="421" y="741"/>
                  <a:pt x="397" y="743"/>
                  <a:pt x="373" y="743"/>
                </a:cubicBezTo>
                <a:cubicBezTo>
                  <a:pt x="347" y="743"/>
                  <a:pt x="323" y="741"/>
                  <a:pt x="299" y="736"/>
                </a:cubicBezTo>
                <a:cubicBezTo>
                  <a:pt x="275" y="732"/>
                  <a:pt x="252" y="725"/>
                  <a:pt x="229" y="715"/>
                </a:cubicBezTo>
                <a:cubicBezTo>
                  <a:pt x="207" y="706"/>
                  <a:pt x="185" y="694"/>
                  <a:pt x="165" y="681"/>
                </a:cubicBezTo>
                <a:cubicBezTo>
                  <a:pt x="145" y="667"/>
                  <a:pt x="126" y="652"/>
                  <a:pt x="109" y="635"/>
                </a:cubicBezTo>
                <a:cubicBezTo>
                  <a:pt x="92" y="617"/>
                  <a:pt x="76" y="599"/>
                  <a:pt x="63" y="577"/>
                </a:cubicBezTo>
                <a:cubicBezTo>
                  <a:pt x="49" y="557"/>
                  <a:pt x="38" y="536"/>
                  <a:pt x="28" y="513"/>
                </a:cubicBezTo>
                <a:cubicBezTo>
                  <a:pt x="19" y="491"/>
                  <a:pt x="12" y="467"/>
                  <a:pt x="7" y="444"/>
                </a:cubicBezTo>
                <a:cubicBezTo>
                  <a:pt x="3" y="420"/>
                  <a:pt x="0" y="395"/>
                  <a:pt x="0" y="371"/>
                </a:cubicBezTo>
                <a:cubicBezTo>
                  <a:pt x="0" y="347"/>
                  <a:pt x="3" y="323"/>
                  <a:pt x="7" y="299"/>
                </a:cubicBezTo>
                <a:cubicBezTo>
                  <a:pt x="12" y="275"/>
                  <a:pt x="19" y="251"/>
                  <a:pt x="28" y="229"/>
                </a:cubicBezTo>
                <a:cubicBezTo>
                  <a:pt x="38" y="206"/>
                  <a:pt x="49" y="185"/>
                  <a:pt x="63" y="165"/>
                </a:cubicBezTo>
                <a:cubicBezTo>
                  <a:pt x="76" y="144"/>
                  <a:pt x="92" y="126"/>
                  <a:pt x="109" y="108"/>
                </a:cubicBezTo>
                <a:cubicBezTo>
                  <a:pt x="126" y="91"/>
                  <a:pt x="145" y="76"/>
                  <a:pt x="165" y="62"/>
                </a:cubicBezTo>
                <a:cubicBezTo>
                  <a:pt x="185" y="49"/>
                  <a:pt x="207" y="37"/>
                  <a:pt x="229" y="28"/>
                </a:cubicBezTo>
                <a:cubicBezTo>
                  <a:pt x="252" y="19"/>
                  <a:pt x="275" y="12"/>
                  <a:pt x="299" y="7"/>
                </a:cubicBezTo>
                <a:cubicBezTo>
                  <a:pt x="323" y="2"/>
                  <a:pt x="347" y="0"/>
                  <a:pt x="373" y="0"/>
                </a:cubicBezTo>
                <a:cubicBezTo>
                  <a:pt x="397" y="0"/>
                  <a:pt x="421" y="2"/>
                  <a:pt x="445" y="7"/>
                </a:cubicBezTo>
                <a:cubicBezTo>
                  <a:pt x="469" y="12"/>
                  <a:pt x="492" y="19"/>
                  <a:pt x="515" y="28"/>
                </a:cubicBezTo>
                <a:cubicBezTo>
                  <a:pt x="537" y="37"/>
                  <a:pt x="559" y="49"/>
                  <a:pt x="579" y="62"/>
                </a:cubicBezTo>
                <a:cubicBezTo>
                  <a:pt x="599" y="76"/>
                  <a:pt x="618" y="91"/>
                  <a:pt x="635" y="108"/>
                </a:cubicBezTo>
                <a:cubicBezTo>
                  <a:pt x="652" y="126"/>
                  <a:pt x="668" y="144"/>
                  <a:pt x="681" y="165"/>
                </a:cubicBezTo>
                <a:cubicBezTo>
                  <a:pt x="695" y="185"/>
                  <a:pt x="706" y="206"/>
                  <a:pt x="716" y="229"/>
                </a:cubicBezTo>
                <a:cubicBezTo>
                  <a:pt x="725" y="251"/>
                  <a:pt x="732" y="275"/>
                  <a:pt x="737" y="299"/>
                </a:cubicBezTo>
                <a:cubicBezTo>
                  <a:pt x="742" y="323"/>
                  <a:pt x="744" y="347"/>
                  <a:pt x="744" y="371"/>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57" name=""/>
          <p:cNvSpPr txBox="1"/>
          <p:nvPr/>
        </p:nvSpPr>
        <p:spPr>
          <a:xfrm>
            <a:off x="902520" y="3407400"/>
            <a:ext cx="391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パスワードを長く、複雑なものにし、使い回さない</a:t>
            </a:r>
            <a:endParaRPr b="0" lang="en-US" sz="1320" strike="noStrike" u="none">
              <a:solidFill>
                <a:srgbClr val="000000"/>
              </a:solidFill>
              <a:effectLst/>
              <a:uFillTx/>
              <a:latin typeface="Times New Roman"/>
            </a:endParaRPr>
          </a:p>
        </p:txBody>
      </p:sp>
      <p:sp>
        <p:nvSpPr>
          <p:cNvPr id="1458" name=""/>
          <p:cNvSpPr txBox="1"/>
          <p:nvPr/>
        </p:nvSpPr>
        <p:spPr>
          <a:xfrm>
            <a:off x="622080" y="396864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4</a:t>
            </a:r>
            <a:endParaRPr b="0" lang="en-US" sz="1320" strike="noStrike" u="none">
              <a:solidFill>
                <a:srgbClr val="000000"/>
              </a:solidFill>
              <a:effectLst/>
              <a:uFillTx/>
              <a:latin typeface="Times New Roman"/>
            </a:endParaRPr>
          </a:p>
        </p:txBody>
      </p:sp>
      <p:sp>
        <p:nvSpPr>
          <p:cNvPr id="1459" name=""/>
          <p:cNvSpPr/>
          <p:nvPr/>
        </p:nvSpPr>
        <p:spPr>
          <a:xfrm>
            <a:off x="534600" y="4579200"/>
            <a:ext cx="217800" cy="267840"/>
          </a:xfrm>
          <a:custGeom>
            <a:avLst/>
            <a:gdLst/>
            <a:ahLst/>
            <a:rect l="0" t="0" r="r" b="b"/>
            <a:pathLst>
              <a:path w="605" h="744">
                <a:moveTo>
                  <a:pt x="0" y="442"/>
                </a:moveTo>
                <a:lnTo>
                  <a:pt x="0" y="303"/>
                </a:lnTo>
                <a:cubicBezTo>
                  <a:pt x="0" y="283"/>
                  <a:pt x="2" y="263"/>
                  <a:pt x="6" y="243"/>
                </a:cubicBezTo>
                <a:cubicBezTo>
                  <a:pt x="10" y="224"/>
                  <a:pt x="16" y="205"/>
                  <a:pt x="24" y="187"/>
                </a:cubicBezTo>
                <a:cubicBezTo>
                  <a:pt x="32" y="168"/>
                  <a:pt x="41" y="151"/>
                  <a:pt x="52" y="134"/>
                </a:cubicBezTo>
                <a:cubicBezTo>
                  <a:pt x="63" y="118"/>
                  <a:pt x="76" y="103"/>
                  <a:pt x="90" y="89"/>
                </a:cubicBezTo>
                <a:cubicBezTo>
                  <a:pt x="104" y="75"/>
                  <a:pt x="119" y="62"/>
                  <a:pt x="135" y="51"/>
                </a:cubicBezTo>
                <a:cubicBezTo>
                  <a:pt x="152" y="40"/>
                  <a:pt x="169" y="31"/>
                  <a:pt x="187" y="23"/>
                </a:cubicBezTo>
                <a:cubicBezTo>
                  <a:pt x="206" y="16"/>
                  <a:pt x="225" y="10"/>
                  <a:pt x="244" y="6"/>
                </a:cubicBezTo>
                <a:cubicBezTo>
                  <a:pt x="263" y="2"/>
                  <a:pt x="283" y="0"/>
                  <a:pt x="303" y="0"/>
                </a:cubicBezTo>
                <a:cubicBezTo>
                  <a:pt x="323" y="0"/>
                  <a:pt x="342" y="2"/>
                  <a:pt x="362" y="6"/>
                </a:cubicBezTo>
                <a:cubicBezTo>
                  <a:pt x="381" y="10"/>
                  <a:pt x="400" y="16"/>
                  <a:pt x="418" y="23"/>
                </a:cubicBezTo>
                <a:cubicBezTo>
                  <a:pt x="437" y="31"/>
                  <a:pt x="454" y="40"/>
                  <a:pt x="471" y="51"/>
                </a:cubicBezTo>
                <a:cubicBezTo>
                  <a:pt x="487" y="62"/>
                  <a:pt x="502" y="75"/>
                  <a:pt x="516" y="89"/>
                </a:cubicBezTo>
                <a:cubicBezTo>
                  <a:pt x="530" y="103"/>
                  <a:pt x="543" y="118"/>
                  <a:pt x="554" y="134"/>
                </a:cubicBezTo>
                <a:cubicBezTo>
                  <a:pt x="565" y="151"/>
                  <a:pt x="574" y="168"/>
                  <a:pt x="582" y="187"/>
                </a:cubicBezTo>
                <a:cubicBezTo>
                  <a:pt x="589" y="205"/>
                  <a:pt x="595" y="224"/>
                  <a:pt x="599" y="243"/>
                </a:cubicBezTo>
                <a:cubicBezTo>
                  <a:pt x="603" y="263"/>
                  <a:pt x="605" y="283"/>
                  <a:pt x="605" y="303"/>
                </a:cubicBezTo>
                <a:lnTo>
                  <a:pt x="605" y="442"/>
                </a:lnTo>
                <a:cubicBezTo>
                  <a:pt x="605" y="462"/>
                  <a:pt x="603" y="482"/>
                  <a:pt x="599" y="501"/>
                </a:cubicBezTo>
                <a:cubicBezTo>
                  <a:pt x="595" y="521"/>
                  <a:pt x="589" y="539"/>
                  <a:pt x="582" y="558"/>
                </a:cubicBezTo>
                <a:cubicBezTo>
                  <a:pt x="574" y="576"/>
                  <a:pt x="565" y="593"/>
                  <a:pt x="554" y="610"/>
                </a:cubicBezTo>
                <a:cubicBezTo>
                  <a:pt x="543" y="626"/>
                  <a:pt x="530" y="642"/>
                  <a:pt x="516" y="656"/>
                </a:cubicBezTo>
                <a:cubicBezTo>
                  <a:pt x="502" y="670"/>
                  <a:pt x="487" y="682"/>
                  <a:pt x="471" y="693"/>
                </a:cubicBezTo>
                <a:cubicBezTo>
                  <a:pt x="454" y="704"/>
                  <a:pt x="437" y="714"/>
                  <a:pt x="418" y="721"/>
                </a:cubicBezTo>
                <a:cubicBezTo>
                  <a:pt x="400" y="729"/>
                  <a:pt x="381" y="734"/>
                  <a:pt x="362" y="738"/>
                </a:cubicBezTo>
                <a:cubicBezTo>
                  <a:pt x="342" y="742"/>
                  <a:pt x="323" y="744"/>
                  <a:pt x="303" y="744"/>
                </a:cubicBezTo>
                <a:cubicBezTo>
                  <a:pt x="283" y="744"/>
                  <a:pt x="263" y="742"/>
                  <a:pt x="244" y="738"/>
                </a:cubicBezTo>
                <a:cubicBezTo>
                  <a:pt x="225" y="734"/>
                  <a:pt x="206" y="729"/>
                  <a:pt x="187" y="721"/>
                </a:cubicBezTo>
                <a:cubicBezTo>
                  <a:pt x="169" y="714"/>
                  <a:pt x="152" y="704"/>
                  <a:pt x="135" y="693"/>
                </a:cubicBezTo>
                <a:cubicBezTo>
                  <a:pt x="119" y="682"/>
                  <a:pt x="104" y="670"/>
                  <a:pt x="90" y="656"/>
                </a:cubicBezTo>
                <a:cubicBezTo>
                  <a:pt x="76" y="642"/>
                  <a:pt x="63" y="626"/>
                  <a:pt x="52" y="610"/>
                </a:cubicBezTo>
                <a:cubicBezTo>
                  <a:pt x="41" y="593"/>
                  <a:pt x="32" y="576"/>
                  <a:pt x="24" y="558"/>
                </a:cubicBezTo>
                <a:cubicBezTo>
                  <a:pt x="16" y="539"/>
                  <a:pt x="10" y="521"/>
                  <a:pt x="6" y="501"/>
                </a:cubicBezTo>
                <a:cubicBezTo>
                  <a:pt x="2" y="482"/>
                  <a:pt x="0" y="462"/>
                  <a:pt x="0" y="442"/>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460" name=""/>
          <p:cNvSpPr txBox="1"/>
          <p:nvPr/>
        </p:nvSpPr>
        <p:spPr>
          <a:xfrm>
            <a:off x="902520" y="3958920"/>
            <a:ext cx="3209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共有設定を見直し、不要な共有は停止する</a:t>
            </a:r>
            <a:endParaRPr b="0" lang="en-US" sz="1320" strike="noStrike" u="none">
              <a:solidFill>
                <a:srgbClr val="000000"/>
              </a:solidFill>
              <a:effectLst/>
              <a:uFillTx/>
              <a:latin typeface="Times New Roman"/>
            </a:endParaRPr>
          </a:p>
        </p:txBody>
      </p:sp>
      <p:sp>
        <p:nvSpPr>
          <p:cNvPr id="1461" name=""/>
          <p:cNvSpPr txBox="1"/>
          <p:nvPr/>
        </p:nvSpPr>
        <p:spPr>
          <a:xfrm>
            <a:off x="598320" y="462024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5</a:t>
            </a:r>
            <a:endParaRPr b="0" lang="en-US" sz="1320" strike="noStrike" u="none">
              <a:solidFill>
                <a:srgbClr val="000000"/>
              </a:solidFill>
              <a:effectLst/>
              <a:uFillTx/>
              <a:latin typeface="Times New Roman"/>
            </a:endParaRPr>
          </a:p>
        </p:txBody>
      </p:sp>
      <p:sp>
        <p:nvSpPr>
          <p:cNvPr id="1462" name=""/>
          <p:cNvSpPr txBox="1"/>
          <p:nvPr/>
        </p:nvSpPr>
        <p:spPr>
          <a:xfrm>
            <a:off x="855000" y="4493880"/>
            <a:ext cx="4067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脅威や攻撃の手口を知り、不審なメールや添付ファイ</a:t>
            </a:r>
            <a:endParaRPr b="0" lang="en-US" sz="1320" strike="noStrike" u="none">
              <a:solidFill>
                <a:srgbClr val="000000"/>
              </a:solidFill>
              <a:effectLst/>
              <a:uFillTx/>
              <a:latin typeface="Times New Roman"/>
            </a:endParaRPr>
          </a:p>
        </p:txBody>
      </p:sp>
      <p:sp>
        <p:nvSpPr>
          <p:cNvPr id="1463" name=""/>
          <p:cNvSpPr/>
          <p:nvPr/>
        </p:nvSpPr>
        <p:spPr>
          <a:xfrm>
            <a:off x="5481720" y="1470600"/>
            <a:ext cx="4947480" cy="2908440"/>
          </a:xfrm>
          <a:custGeom>
            <a:avLst/>
            <a:gdLst/>
            <a:ahLst/>
            <a:rect l="0" t="0" r="r" b="b"/>
            <a:pathLst>
              <a:path w="13743" h="8079">
                <a:moveTo>
                  <a:pt x="0" y="7892"/>
                </a:moveTo>
                <a:lnTo>
                  <a:pt x="0" y="186"/>
                </a:lnTo>
                <a:cubicBezTo>
                  <a:pt x="0" y="174"/>
                  <a:pt x="1" y="161"/>
                  <a:pt x="4" y="149"/>
                </a:cubicBezTo>
                <a:cubicBezTo>
                  <a:pt x="6" y="138"/>
                  <a:pt x="10" y="126"/>
                  <a:pt x="14"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13558" y="0"/>
                </a:lnTo>
                <a:cubicBezTo>
                  <a:pt x="13570" y="0"/>
                  <a:pt x="13582" y="1"/>
                  <a:pt x="13594" y="4"/>
                </a:cubicBezTo>
                <a:cubicBezTo>
                  <a:pt x="13606" y="6"/>
                  <a:pt x="13617" y="9"/>
                  <a:pt x="13629" y="14"/>
                </a:cubicBezTo>
                <a:cubicBezTo>
                  <a:pt x="13640" y="19"/>
                  <a:pt x="13651" y="25"/>
                  <a:pt x="13661" y="31"/>
                </a:cubicBezTo>
                <a:cubicBezTo>
                  <a:pt x="13671" y="38"/>
                  <a:pt x="13680" y="46"/>
                  <a:pt x="13689" y="54"/>
                </a:cubicBezTo>
                <a:cubicBezTo>
                  <a:pt x="13698" y="63"/>
                  <a:pt x="13705" y="72"/>
                  <a:pt x="13712" y="83"/>
                </a:cubicBezTo>
                <a:cubicBezTo>
                  <a:pt x="13719" y="93"/>
                  <a:pt x="13725" y="103"/>
                  <a:pt x="13729" y="115"/>
                </a:cubicBezTo>
                <a:cubicBezTo>
                  <a:pt x="13734" y="126"/>
                  <a:pt x="13737" y="138"/>
                  <a:pt x="13740" y="149"/>
                </a:cubicBezTo>
                <a:cubicBezTo>
                  <a:pt x="13742" y="161"/>
                  <a:pt x="13743" y="174"/>
                  <a:pt x="13743" y="186"/>
                </a:cubicBezTo>
                <a:lnTo>
                  <a:pt x="13743" y="7892"/>
                </a:lnTo>
                <a:cubicBezTo>
                  <a:pt x="13743" y="7905"/>
                  <a:pt x="13742" y="7917"/>
                  <a:pt x="13740" y="7929"/>
                </a:cubicBezTo>
                <a:cubicBezTo>
                  <a:pt x="13737" y="7941"/>
                  <a:pt x="13734" y="7952"/>
                  <a:pt x="13729" y="7964"/>
                </a:cubicBezTo>
                <a:cubicBezTo>
                  <a:pt x="13725" y="7975"/>
                  <a:pt x="13719" y="7985"/>
                  <a:pt x="13712" y="7996"/>
                </a:cubicBezTo>
                <a:cubicBezTo>
                  <a:pt x="13705" y="8006"/>
                  <a:pt x="13698" y="8015"/>
                  <a:pt x="13689" y="8024"/>
                </a:cubicBezTo>
                <a:cubicBezTo>
                  <a:pt x="13680" y="8033"/>
                  <a:pt x="13671" y="8041"/>
                  <a:pt x="13661" y="8048"/>
                </a:cubicBezTo>
                <a:cubicBezTo>
                  <a:pt x="13651" y="8055"/>
                  <a:pt x="13640" y="8060"/>
                  <a:pt x="13629" y="8065"/>
                </a:cubicBezTo>
                <a:cubicBezTo>
                  <a:pt x="13617" y="8070"/>
                  <a:pt x="13606" y="8073"/>
                  <a:pt x="13594" y="8076"/>
                </a:cubicBezTo>
                <a:cubicBezTo>
                  <a:pt x="13582" y="8078"/>
                  <a:pt x="13570" y="8079"/>
                  <a:pt x="13558" y="8079"/>
                </a:cubicBezTo>
                <a:lnTo>
                  <a:pt x="186" y="8079"/>
                </a:lnTo>
                <a:cubicBezTo>
                  <a:pt x="174" y="8079"/>
                  <a:pt x="162" y="8078"/>
                  <a:pt x="150" y="8076"/>
                </a:cubicBezTo>
                <a:cubicBezTo>
                  <a:pt x="138" y="8073"/>
                  <a:pt x="126" y="8070"/>
                  <a:pt x="115" y="8065"/>
                </a:cubicBezTo>
                <a:cubicBezTo>
                  <a:pt x="104" y="8060"/>
                  <a:pt x="93" y="8055"/>
                  <a:pt x="83" y="8048"/>
                </a:cubicBezTo>
                <a:cubicBezTo>
                  <a:pt x="73" y="8041"/>
                  <a:pt x="63" y="8033"/>
                  <a:pt x="55" y="8024"/>
                </a:cubicBezTo>
                <a:cubicBezTo>
                  <a:pt x="46" y="8015"/>
                  <a:pt x="38" y="8006"/>
                  <a:pt x="32" y="7996"/>
                </a:cubicBezTo>
                <a:cubicBezTo>
                  <a:pt x="25" y="7985"/>
                  <a:pt x="19" y="7975"/>
                  <a:pt x="14" y="7964"/>
                </a:cubicBezTo>
                <a:cubicBezTo>
                  <a:pt x="10" y="7952"/>
                  <a:pt x="6" y="7941"/>
                  <a:pt x="4" y="7929"/>
                </a:cubicBezTo>
                <a:cubicBezTo>
                  <a:pt x="1" y="7917"/>
                  <a:pt x="0" y="7905"/>
                  <a:pt x="0" y="789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464" name="" descr=""/>
          <p:cNvPicPr/>
          <p:nvPr/>
        </p:nvPicPr>
        <p:blipFill>
          <a:blip r:embed="rId5"/>
          <a:stretch/>
        </p:blipFill>
        <p:spPr>
          <a:xfrm>
            <a:off x="5615640" y="1638000"/>
            <a:ext cx="200160" cy="200160"/>
          </a:xfrm>
          <a:prstGeom prst="rect">
            <a:avLst/>
          </a:prstGeom>
          <a:noFill/>
          <a:ln w="0">
            <a:noFill/>
          </a:ln>
        </p:spPr>
      </p:pic>
      <p:sp>
        <p:nvSpPr>
          <p:cNvPr id="1465" name=""/>
          <p:cNvSpPr txBox="1"/>
          <p:nvPr/>
        </p:nvSpPr>
        <p:spPr>
          <a:xfrm>
            <a:off x="855000" y="4727880"/>
            <a:ext cx="1026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ルを開かない</a:t>
            </a:r>
            <a:endParaRPr b="0" lang="en-US" sz="1320" strike="noStrike" u="none">
              <a:solidFill>
                <a:srgbClr val="000000"/>
              </a:solidFill>
              <a:effectLst/>
              <a:uFillTx/>
              <a:latin typeface="Times New Roman"/>
            </a:endParaRPr>
          </a:p>
        </p:txBody>
      </p:sp>
      <p:sp>
        <p:nvSpPr>
          <p:cNvPr id="1466" name=""/>
          <p:cNvSpPr/>
          <p:nvPr/>
        </p:nvSpPr>
        <p:spPr>
          <a:xfrm>
            <a:off x="5615640" y="1972080"/>
            <a:ext cx="417960" cy="417960"/>
          </a:xfrm>
          <a:custGeom>
            <a:avLst/>
            <a:gdLst/>
            <a:ahLst/>
            <a:rect l="0" t="0" r="r" b="b"/>
            <a:pathLst>
              <a:path w="1161" h="1161">
                <a:moveTo>
                  <a:pt x="1161" y="580"/>
                </a:moveTo>
                <a:cubicBezTo>
                  <a:pt x="1161" y="599"/>
                  <a:pt x="1160" y="618"/>
                  <a:pt x="1159" y="637"/>
                </a:cubicBezTo>
                <a:cubicBezTo>
                  <a:pt x="1157" y="656"/>
                  <a:pt x="1154" y="675"/>
                  <a:pt x="1150" y="693"/>
                </a:cubicBezTo>
                <a:cubicBezTo>
                  <a:pt x="1146" y="712"/>
                  <a:pt x="1142" y="730"/>
                  <a:pt x="1136" y="749"/>
                </a:cubicBezTo>
                <a:cubicBezTo>
                  <a:pt x="1131" y="767"/>
                  <a:pt x="1124" y="785"/>
                  <a:pt x="1117" y="802"/>
                </a:cubicBezTo>
                <a:cubicBezTo>
                  <a:pt x="1110" y="820"/>
                  <a:pt x="1102" y="837"/>
                  <a:pt x="1093" y="854"/>
                </a:cubicBezTo>
                <a:cubicBezTo>
                  <a:pt x="1084" y="870"/>
                  <a:pt x="1074" y="887"/>
                  <a:pt x="1064" y="904"/>
                </a:cubicBezTo>
                <a:cubicBezTo>
                  <a:pt x="1053" y="919"/>
                  <a:pt x="1042" y="935"/>
                  <a:pt x="1030" y="949"/>
                </a:cubicBezTo>
                <a:cubicBezTo>
                  <a:pt x="1018" y="964"/>
                  <a:pt x="1005" y="978"/>
                  <a:pt x="991" y="991"/>
                </a:cubicBezTo>
                <a:cubicBezTo>
                  <a:pt x="978" y="1005"/>
                  <a:pt x="964" y="1018"/>
                  <a:pt x="949" y="1030"/>
                </a:cubicBezTo>
                <a:cubicBezTo>
                  <a:pt x="934" y="1042"/>
                  <a:pt x="919" y="1053"/>
                  <a:pt x="903" y="1064"/>
                </a:cubicBezTo>
                <a:cubicBezTo>
                  <a:pt x="888" y="1074"/>
                  <a:pt x="871" y="1084"/>
                  <a:pt x="855" y="1093"/>
                </a:cubicBezTo>
                <a:cubicBezTo>
                  <a:pt x="838" y="1102"/>
                  <a:pt x="821" y="1110"/>
                  <a:pt x="803" y="1117"/>
                </a:cubicBezTo>
                <a:cubicBezTo>
                  <a:pt x="786" y="1125"/>
                  <a:pt x="768" y="1131"/>
                  <a:pt x="749" y="1136"/>
                </a:cubicBezTo>
                <a:cubicBezTo>
                  <a:pt x="731" y="1142"/>
                  <a:pt x="713" y="1147"/>
                  <a:pt x="694" y="1150"/>
                </a:cubicBezTo>
                <a:cubicBezTo>
                  <a:pt x="676" y="1154"/>
                  <a:pt x="657" y="1157"/>
                  <a:pt x="638" y="1159"/>
                </a:cubicBezTo>
                <a:cubicBezTo>
                  <a:pt x="619" y="1161"/>
                  <a:pt x="600" y="1161"/>
                  <a:pt x="581" y="1161"/>
                </a:cubicBezTo>
                <a:cubicBezTo>
                  <a:pt x="562" y="1161"/>
                  <a:pt x="543" y="1161"/>
                  <a:pt x="524" y="1159"/>
                </a:cubicBezTo>
                <a:cubicBezTo>
                  <a:pt x="505" y="1157"/>
                  <a:pt x="486" y="1154"/>
                  <a:pt x="468" y="1150"/>
                </a:cubicBezTo>
                <a:cubicBezTo>
                  <a:pt x="449" y="1147"/>
                  <a:pt x="431" y="1142"/>
                  <a:pt x="413" y="1136"/>
                </a:cubicBezTo>
                <a:cubicBezTo>
                  <a:pt x="394" y="1131"/>
                  <a:pt x="376" y="1125"/>
                  <a:pt x="359" y="1117"/>
                </a:cubicBezTo>
                <a:cubicBezTo>
                  <a:pt x="341" y="1110"/>
                  <a:pt x="324" y="1102"/>
                  <a:pt x="307" y="1093"/>
                </a:cubicBezTo>
                <a:cubicBezTo>
                  <a:pt x="291" y="1084"/>
                  <a:pt x="274" y="1074"/>
                  <a:pt x="259" y="1064"/>
                </a:cubicBezTo>
                <a:cubicBezTo>
                  <a:pt x="243" y="1053"/>
                  <a:pt x="228" y="1042"/>
                  <a:pt x="213" y="1030"/>
                </a:cubicBezTo>
                <a:cubicBezTo>
                  <a:pt x="198" y="1018"/>
                  <a:pt x="184" y="1005"/>
                  <a:pt x="171" y="991"/>
                </a:cubicBezTo>
                <a:cubicBezTo>
                  <a:pt x="157" y="978"/>
                  <a:pt x="144" y="964"/>
                  <a:pt x="132" y="949"/>
                </a:cubicBezTo>
                <a:cubicBezTo>
                  <a:pt x="120" y="935"/>
                  <a:pt x="109" y="919"/>
                  <a:pt x="98" y="904"/>
                </a:cubicBezTo>
                <a:cubicBezTo>
                  <a:pt x="88" y="887"/>
                  <a:pt x="78" y="870"/>
                  <a:pt x="69" y="854"/>
                </a:cubicBezTo>
                <a:cubicBezTo>
                  <a:pt x="59" y="837"/>
                  <a:pt x="51" y="820"/>
                  <a:pt x="44" y="802"/>
                </a:cubicBezTo>
                <a:cubicBezTo>
                  <a:pt x="37" y="785"/>
                  <a:pt x="30" y="767"/>
                  <a:pt x="25" y="749"/>
                </a:cubicBezTo>
                <a:cubicBezTo>
                  <a:pt x="19" y="730"/>
                  <a:pt x="15" y="712"/>
                  <a:pt x="11" y="693"/>
                </a:cubicBezTo>
                <a:cubicBezTo>
                  <a:pt x="7" y="675"/>
                  <a:pt x="4" y="656"/>
                  <a:pt x="2" y="637"/>
                </a:cubicBezTo>
                <a:cubicBezTo>
                  <a:pt x="1" y="618"/>
                  <a:pt x="0" y="599"/>
                  <a:pt x="0" y="580"/>
                </a:cubicBezTo>
                <a:cubicBezTo>
                  <a:pt x="0" y="561"/>
                  <a:pt x="1" y="542"/>
                  <a:pt x="2" y="523"/>
                </a:cubicBezTo>
                <a:cubicBezTo>
                  <a:pt x="4" y="504"/>
                  <a:pt x="7" y="486"/>
                  <a:pt x="11" y="467"/>
                </a:cubicBezTo>
                <a:cubicBezTo>
                  <a:pt x="15" y="448"/>
                  <a:pt x="19" y="430"/>
                  <a:pt x="25" y="412"/>
                </a:cubicBezTo>
                <a:cubicBezTo>
                  <a:pt x="30" y="393"/>
                  <a:pt x="37" y="376"/>
                  <a:pt x="44" y="358"/>
                </a:cubicBezTo>
                <a:cubicBezTo>
                  <a:pt x="51" y="340"/>
                  <a:pt x="59" y="323"/>
                  <a:pt x="69" y="307"/>
                </a:cubicBezTo>
                <a:cubicBezTo>
                  <a:pt x="78" y="290"/>
                  <a:pt x="88" y="273"/>
                  <a:pt x="98" y="258"/>
                </a:cubicBezTo>
                <a:cubicBezTo>
                  <a:pt x="109" y="242"/>
                  <a:pt x="120" y="227"/>
                  <a:pt x="132" y="212"/>
                </a:cubicBezTo>
                <a:cubicBezTo>
                  <a:pt x="144" y="197"/>
                  <a:pt x="157" y="183"/>
                  <a:pt x="171" y="170"/>
                </a:cubicBezTo>
                <a:cubicBezTo>
                  <a:pt x="184" y="156"/>
                  <a:pt x="198" y="144"/>
                  <a:pt x="213" y="132"/>
                </a:cubicBezTo>
                <a:cubicBezTo>
                  <a:pt x="228" y="119"/>
                  <a:pt x="243" y="108"/>
                  <a:pt x="259" y="98"/>
                </a:cubicBezTo>
                <a:cubicBezTo>
                  <a:pt x="274" y="87"/>
                  <a:pt x="291" y="77"/>
                  <a:pt x="307" y="68"/>
                </a:cubicBezTo>
                <a:cubicBezTo>
                  <a:pt x="324" y="59"/>
                  <a:pt x="341" y="51"/>
                  <a:pt x="359" y="44"/>
                </a:cubicBezTo>
                <a:cubicBezTo>
                  <a:pt x="376" y="37"/>
                  <a:pt x="394" y="30"/>
                  <a:pt x="413" y="25"/>
                </a:cubicBezTo>
                <a:cubicBezTo>
                  <a:pt x="431" y="19"/>
                  <a:pt x="449" y="15"/>
                  <a:pt x="468" y="11"/>
                </a:cubicBezTo>
                <a:cubicBezTo>
                  <a:pt x="486" y="7"/>
                  <a:pt x="505" y="4"/>
                  <a:pt x="524" y="3"/>
                </a:cubicBezTo>
                <a:cubicBezTo>
                  <a:pt x="543" y="1"/>
                  <a:pt x="562" y="0"/>
                  <a:pt x="581" y="0"/>
                </a:cubicBezTo>
                <a:cubicBezTo>
                  <a:pt x="600" y="0"/>
                  <a:pt x="619" y="1"/>
                  <a:pt x="638" y="3"/>
                </a:cubicBezTo>
                <a:cubicBezTo>
                  <a:pt x="657" y="4"/>
                  <a:pt x="676" y="7"/>
                  <a:pt x="694" y="11"/>
                </a:cubicBezTo>
                <a:cubicBezTo>
                  <a:pt x="713" y="15"/>
                  <a:pt x="731" y="19"/>
                  <a:pt x="749" y="25"/>
                </a:cubicBezTo>
                <a:cubicBezTo>
                  <a:pt x="768" y="30"/>
                  <a:pt x="786" y="37"/>
                  <a:pt x="803" y="44"/>
                </a:cubicBezTo>
                <a:cubicBezTo>
                  <a:pt x="821" y="51"/>
                  <a:pt x="838" y="59"/>
                  <a:pt x="855" y="68"/>
                </a:cubicBezTo>
                <a:cubicBezTo>
                  <a:pt x="871" y="77"/>
                  <a:pt x="888" y="87"/>
                  <a:pt x="903" y="98"/>
                </a:cubicBezTo>
                <a:cubicBezTo>
                  <a:pt x="919" y="108"/>
                  <a:pt x="934" y="119"/>
                  <a:pt x="949" y="132"/>
                </a:cubicBezTo>
                <a:cubicBezTo>
                  <a:pt x="964" y="144"/>
                  <a:pt x="978" y="156"/>
                  <a:pt x="991" y="170"/>
                </a:cubicBezTo>
                <a:cubicBezTo>
                  <a:pt x="1005" y="183"/>
                  <a:pt x="1018" y="197"/>
                  <a:pt x="1030" y="212"/>
                </a:cubicBezTo>
                <a:cubicBezTo>
                  <a:pt x="1042" y="227"/>
                  <a:pt x="1053" y="242"/>
                  <a:pt x="1064" y="258"/>
                </a:cubicBezTo>
                <a:cubicBezTo>
                  <a:pt x="1074" y="273"/>
                  <a:pt x="1084" y="290"/>
                  <a:pt x="1093" y="307"/>
                </a:cubicBezTo>
                <a:cubicBezTo>
                  <a:pt x="1102" y="323"/>
                  <a:pt x="1110" y="340"/>
                  <a:pt x="1117" y="358"/>
                </a:cubicBezTo>
                <a:cubicBezTo>
                  <a:pt x="1124" y="376"/>
                  <a:pt x="1131" y="393"/>
                  <a:pt x="1136" y="412"/>
                </a:cubicBezTo>
                <a:cubicBezTo>
                  <a:pt x="1142" y="430"/>
                  <a:pt x="1146" y="448"/>
                  <a:pt x="1150" y="467"/>
                </a:cubicBezTo>
                <a:cubicBezTo>
                  <a:pt x="1154" y="486"/>
                  <a:pt x="1157" y="504"/>
                  <a:pt x="1159" y="523"/>
                </a:cubicBezTo>
                <a:cubicBezTo>
                  <a:pt x="1160" y="542"/>
                  <a:pt x="1161" y="561"/>
                  <a:pt x="1161" y="580"/>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67" name="" descr=""/>
          <p:cNvPicPr/>
          <p:nvPr/>
        </p:nvPicPr>
        <p:blipFill>
          <a:blip r:embed="rId6"/>
          <a:stretch/>
        </p:blipFill>
        <p:spPr>
          <a:xfrm>
            <a:off x="5724360" y="2097360"/>
            <a:ext cx="208440" cy="166680"/>
          </a:xfrm>
          <a:prstGeom prst="rect">
            <a:avLst/>
          </a:prstGeom>
          <a:noFill/>
          <a:ln w="0">
            <a:noFill/>
          </a:ln>
        </p:spPr>
      </p:pic>
      <p:sp>
        <p:nvSpPr>
          <p:cNvPr id="1468" name=""/>
          <p:cNvSpPr txBox="1"/>
          <p:nvPr/>
        </p:nvSpPr>
        <p:spPr>
          <a:xfrm>
            <a:off x="5883120" y="1612080"/>
            <a:ext cx="3060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中小企業向けセキュリティツール</a:t>
            </a:r>
            <a:endParaRPr b="0" lang="en-US" sz="1580" strike="noStrike" u="none">
              <a:solidFill>
                <a:srgbClr val="000000"/>
              </a:solidFill>
              <a:effectLst/>
              <a:uFillTx/>
              <a:latin typeface="Times New Roman"/>
            </a:endParaRPr>
          </a:p>
        </p:txBody>
      </p:sp>
      <p:sp>
        <p:nvSpPr>
          <p:cNvPr id="1469" name=""/>
          <p:cNvSpPr txBox="1"/>
          <p:nvPr/>
        </p:nvSpPr>
        <p:spPr>
          <a:xfrm>
            <a:off x="6158880" y="1986840"/>
            <a:ext cx="15368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ウイルス対策ソフト</a:t>
            </a:r>
            <a:endParaRPr b="0" lang="en-US" sz="1320" strike="noStrike" u="none">
              <a:solidFill>
                <a:srgbClr val="000000"/>
              </a:solidFill>
              <a:effectLst/>
              <a:uFillTx/>
              <a:latin typeface="Times New Roman"/>
            </a:endParaRPr>
          </a:p>
        </p:txBody>
      </p:sp>
      <p:sp>
        <p:nvSpPr>
          <p:cNvPr id="1470" name=""/>
          <p:cNvSpPr txBox="1"/>
          <p:nvPr/>
        </p:nvSpPr>
        <p:spPr>
          <a:xfrm>
            <a:off x="6158880" y="2228400"/>
            <a:ext cx="2316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マルウェアやランサムウェアから</a:t>
            </a:r>
            <a:endParaRPr b="0" lang="en-US" sz="1180" strike="noStrike" u="none">
              <a:solidFill>
                <a:srgbClr val="000000"/>
              </a:solidFill>
              <a:effectLst/>
              <a:uFillTx/>
              <a:latin typeface="Times New Roman"/>
            </a:endParaRPr>
          </a:p>
        </p:txBody>
      </p:sp>
      <p:sp>
        <p:nvSpPr>
          <p:cNvPr id="1471" name=""/>
          <p:cNvSpPr txBox="1"/>
          <p:nvPr/>
        </p:nvSpPr>
        <p:spPr>
          <a:xfrm>
            <a:off x="8415360" y="2237040"/>
            <a:ext cx="21024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PC</a:t>
            </a:r>
            <a:endParaRPr b="0" lang="en-US" sz="1180" strike="noStrike" u="none">
              <a:solidFill>
                <a:srgbClr val="000000"/>
              </a:solidFill>
              <a:effectLst/>
              <a:uFillTx/>
              <a:latin typeface="Times New Roman"/>
            </a:endParaRPr>
          </a:p>
        </p:txBody>
      </p:sp>
      <p:sp>
        <p:nvSpPr>
          <p:cNvPr id="1472" name=""/>
          <p:cNvSpPr/>
          <p:nvPr/>
        </p:nvSpPr>
        <p:spPr>
          <a:xfrm>
            <a:off x="5615640" y="2573640"/>
            <a:ext cx="417960" cy="418320"/>
          </a:xfrm>
          <a:custGeom>
            <a:avLst/>
            <a:gdLst/>
            <a:ahLst/>
            <a:rect l="0" t="0" r="r" b="b"/>
            <a:pathLst>
              <a:path w="1161" h="1162">
                <a:moveTo>
                  <a:pt x="1161" y="581"/>
                </a:moveTo>
                <a:cubicBezTo>
                  <a:pt x="1161" y="600"/>
                  <a:pt x="1160" y="619"/>
                  <a:pt x="1159" y="638"/>
                </a:cubicBezTo>
                <a:cubicBezTo>
                  <a:pt x="1157" y="657"/>
                  <a:pt x="1154" y="676"/>
                  <a:pt x="1150" y="695"/>
                </a:cubicBezTo>
                <a:cubicBezTo>
                  <a:pt x="1146" y="713"/>
                  <a:pt x="1142" y="732"/>
                  <a:pt x="1136" y="750"/>
                </a:cubicBezTo>
                <a:cubicBezTo>
                  <a:pt x="1131" y="768"/>
                  <a:pt x="1124" y="786"/>
                  <a:pt x="1117" y="804"/>
                </a:cubicBezTo>
                <a:cubicBezTo>
                  <a:pt x="1110" y="821"/>
                  <a:pt x="1102" y="838"/>
                  <a:pt x="1093" y="855"/>
                </a:cubicBezTo>
                <a:cubicBezTo>
                  <a:pt x="1084" y="872"/>
                  <a:pt x="1074" y="888"/>
                  <a:pt x="1064" y="904"/>
                </a:cubicBezTo>
                <a:cubicBezTo>
                  <a:pt x="1053" y="920"/>
                  <a:pt x="1042" y="935"/>
                  <a:pt x="1030" y="950"/>
                </a:cubicBezTo>
                <a:cubicBezTo>
                  <a:pt x="1018" y="964"/>
                  <a:pt x="1005" y="978"/>
                  <a:pt x="991" y="992"/>
                </a:cubicBezTo>
                <a:cubicBezTo>
                  <a:pt x="978" y="1005"/>
                  <a:pt x="964" y="1018"/>
                  <a:pt x="949" y="1030"/>
                </a:cubicBezTo>
                <a:cubicBezTo>
                  <a:pt x="934" y="1042"/>
                  <a:pt x="919" y="1053"/>
                  <a:pt x="903" y="1064"/>
                </a:cubicBezTo>
                <a:cubicBezTo>
                  <a:pt x="888" y="1075"/>
                  <a:pt x="871" y="1084"/>
                  <a:pt x="855" y="1093"/>
                </a:cubicBezTo>
                <a:cubicBezTo>
                  <a:pt x="838" y="1102"/>
                  <a:pt x="821" y="1110"/>
                  <a:pt x="803" y="1118"/>
                </a:cubicBezTo>
                <a:cubicBezTo>
                  <a:pt x="786" y="1125"/>
                  <a:pt x="768" y="1131"/>
                  <a:pt x="749" y="1137"/>
                </a:cubicBezTo>
                <a:cubicBezTo>
                  <a:pt x="731" y="1142"/>
                  <a:pt x="713" y="1147"/>
                  <a:pt x="694" y="1151"/>
                </a:cubicBezTo>
                <a:cubicBezTo>
                  <a:pt x="676" y="1154"/>
                  <a:pt x="657" y="1157"/>
                  <a:pt x="638" y="1159"/>
                </a:cubicBezTo>
                <a:cubicBezTo>
                  <a:pt x="619" y="1161"/>
                  <a:pt x="600" y="1162"/>
                  <a:pt x="581" y="1162"/>
                </a:cubicBezTo>
                <a:cubicBezTo>
                  <a:pt x="562" y="1162"/>
                  <a:pt x="543" y="1161"/>
                  <a:pt x="524" y="1159"/>
                </a:cubicBezTo>
                <a:cubicBezTo>
                  <a:pt x="505" y="1157"/>
                  <a:pt x="486" y="1154"/>
                  <a:pt x="468" y="1151"/>
                </a:cubicBezTo>
                <a:cubicBezTo>
                  <a:pt x="449" y="1147"/>
                  <a:pt x="431" y="1142"/>
                  <a:pt x="413" y="1137"/>
                </a:cubicBezTo>
                <a:cubicBezTo>
                  <a:pt x="394" y="1131"/>
                  <a:pt x="376" y="1125"/>
                  <a:pt x="359" y="1118"/>
                </a:cubicBezTo>
                <a:cubicBezTo>
                  <a:pt x="341" y="1110"/>
                  <a:pt x="324" y="1102"/>
                  <a:pt x="307" y="1093"/>
                </a:cubicBezTo>
                <a:cubicBezTo>
                  <a:pt x="291" y="1084"/>
                  <a:pt x="274" y="1075"/>
                  <a:pt x="259" y="1064"/>
                </a:cubicBezTo>
                <a:cubicBezTo>
                  <a:pt x="243" y="1053"/>
                  <a:pt x="228" y="1042"/>
                  <a:pt x="213" y="1030"/>
                </a:cubicBezTo>
                <a:cubicBezTo>
                  <a:pt x="198" y="1018"/>
                  <a:pt x="184" y="1005"/>
                  <a:pt x="171" y="992"/>
                </a:cubicBezTo>
                <a:cubicBezTo>
                  <a:pt x="157" y="978"/>
                  <a:pt x="144" y="964"/>
                  <a:pt x="132" y="950"/>
                </a:cubicBezTo>
                <a:cubicBezTo>
                  <a:pt x="120" y="935"/>
                  <a:pt x="109" y="920"/>
                  <a:pt x="98" y="904"/>
                </a:cubicBezTo>
                <a:cubicBezTo>
                  <a:pt x="88" y="888"/>
                  <a:pt x="78" y="872"/>
                  <a:pt x="69" y="855"/>
                </a:cubicBezTo>
                <a:cubicBezTo>
                  <a:pt x="59" y="838"/>
                  <a:pt x="51" y="821"/>
                  <a:pt x="44" y="804"/>
                </a:cubicBezTo>
                <a:cubicBezTo>
                  <a:pt x="37" y="786"/>
                  <a:pt x="30" y="768"/>
                  <a:pt x="25" y="750"/>
                </a:cubicBezTo>
                <a:cubicBezTo>
                  <a:pt x="19" y="732"/>
                  <a:pt x="15" y="713"/>
                  <a:pt x="11" y="695"/>
                </a:cubicBezTo>
                <a:cubicBezTo>
                  <a:pt x="7" y="676"/>
                  <a:pt x="4" y="657"/>
                  <a:pt x="2" y="638"/>
                </a:cubicBezTo>
                <a:cubicBezTo>
                  <a:pt x="1" y="619"/>
                  <a:pt x="0" y="600"/>
                  <a:pt x="0" y="581"/>
                </a:cubicBezTo>
                <a:cubicBezTo>
                  <a:pt x="0" y="562"/>
                  <a:pt x="1" y="543"/>
                  <a:pt x="2" y="525"/>
                </a:cubicBezTo>
                <a:cubicBezTo>
                  <a:pt x="4" y="506"/>
                  <a:pt x="7" y="487"/>
                  <a:pt x="11" y="468"/>
                </a:cubicBezTo>
                <a:cubicBezTo>
                  <a:pt x="15" y="450"/>
                  <a:pt x="19" y="431"/>
                  <a:pt x="25" y="413"/>
                </a:cubicBezTo>
                <a:cubicBezTo>
                  <a:pt x="30" y="395"/>
                  <a:pt x="37" y="376"/>
                  <a:pt x="44" y="358"/>
                </a:cubicBezTo>
                <a:cubicBezTo>
                  <a:pt x="51" y="341"/>
                  <a:pt x="59" y="324"/>
                  <a:pt x="69" y="307"/>
                </a:cubicBezTo>
                <a:cubicBezTo>
                  <a:pt x="78" y="290"/>
                  <a:pt x="88" y="274"/>
                  <a:pt x="98" y="258"/>
                </a:cubicBezTo>
                <a:cubicBezTo>
                  <a:pt x="109" y="242"/>
                  <a:pt x="120" y="227"/>
                  <a:pt x="132" y="212"/>
                </a:cubicBezTo>
                <a:cubicBezTo>
                  <a:pt x="144" y="198"/>
                  <a:pt x="157" y="184"/>
                  <a:pt x="171" y="170"/>
                </a:cubicBezTo>
                <a:cubicBezTo>
                  <a:pt x="184" y="157"/>
                  <a:pt x="198" y="144"/>
                  <a:pt x="213" y="132"/>
                </a:cubicBezTo>
                <a:cubicBezTo>
                  <a:pt x="228" y="120"/>
                  <a:pt x="243" y="108"/>
                  <a:pt x="259" y="98"/>
                </a:cubicBezTo>
                <a:cubicBezTo>
                  <a:pt x="274" y="87"/>
                  <a:pt x="291" y="78"/>
                  <a:pt x="307" y="69"/>
                </a:cubicBezTo>
                <a:cubicBezTo>
                  <a:pt x="324" y="60"/>
                  <a:pt x="341" y="52"/>
                  <a:pt x="359" y="44"/>
                </a:cubicBezTo>
                <a:cubicBezTo>
                  <a:pt x="376" y="37"/>
                  <a:pt x="394" y="31"/>
                  <a:pt x="413" y="25"/>
                </a:cubicBezTo>
                <a:cubicBezTo>
                  <a:pt x="431" y="20"/>
                  <a:pt x="449" y="15"/>
                  <a:pt x="468" y="11"/>
                </a:cubicBezTo>
                <a:cubicBezTo>
                  <a:pt x="486" y="8"/>
                  <a:pt x="505" y="5"/>
                  <a:pt x="524" y="3"/>
                </a:cubicBezTo>
                <a:cubicBezTo>
                  <a:pt x="543" y="1"/>
                  <a:pt x="562" y="0"/>
                  <a:pt x="581" y="0"/>
                </a:cubicBezTo>
                <a:cubicBezTo>
                  <a:pt x="600" y="0"/>
                  <a:pt x="619" y="1"/>
                  <a:pt x="638" y="3"/>
                </a:cubicBezTo>
                <a:cubicBezTo>
                  <a:pt x="657" y="5"/>
                  <a:pt x="676" y="8"/>
                  <a:pt x="694" y="11"/>
                </a:cubicBezTo>
                <a:cubicBezTo>
                  <a:pt x="713" y="15"/>
                  <a:pt x="731" y="20"/>
                  <a:pt x="749" y="25"/>
                </a:cubicBezTo>
                <a:cubicBezTo>
                  <a:pt x="768" y="31"/>
                  <a:pt x="786" y="37"/>
                  <a:pt x="803" y="44"/>
                </a:cubicBezTo>
                <a:cubicBezTo>
                  <a:pt x="821" y="52"/>
                  <a:pt x="838" y="60"/>
                  <a:pt x="855" y="69"/>
                </a:cubicBezTo>
                <a:cubicBezTo>
                  <a:pt x="871" y="78"/>
                  <a:pt x="888" y="87"/>
                  <a:pt x="903" y="98"/>
                </a:cubicBezTo>
                <a:cubicBezTo>
                  <a:pt x="919" y="108"/>
                  <a:pt x="934" y="120"/>
                  <a:pt x="949" y="132"/>
                </a:cubicBezTo>
                <a:cubicBezTo>
                  <a:pt x="964" y="144"/>
                  <a:pt x="978" y="157"/>
                  <a:pt x="991" y="170"/>
                </a:cubicBezTo>
                <a:cubicBezTo>
                  <a:pt x="1005" y="184"/>
                  <a:pt x="1018" y="198"/>
                  <a:pt x="1030" y="212"/>
                </a:cubicBezTo>
                <a:cubicBezTo>
                  <a:pt x="1042" y="227"/>
                  <a:pt x="1053" y="242"/>
                  <a:pt x="1064" y="258"/>
                </a:cubicBezTo>
                <a:cubicBezTo>
                  <a:pt x="1074" y="274"/>
                  <a:pt x="1084" y="290"/>
                  <a:pt x="1093" y="307"/>
                </a:cubicBezTo>
                <a:cubicBezTo>
                  <a:pt x="1102" y="324"/>
                  <a:pt x="1110" y="341"/>
                  <a:pt x="1117" y="358"/>
                </a:cubicBezTo>
                <a:cubicBezTo>
                  <a:pt x="1124" y="376"/>
                  <a:pt x="1131" y="395"/>
                  <a:pt x="1136" y="413"/>
                </a:cubicBezTo>
                <a:cubicBezTo>
                  <a:pt x="1142" y="431"/>
                  <a:pt x="1146" y="450"/>
                  <a:pt x="1150" y="468"/>
                </a:cubicBezTo>
                <a:cubicBezTo>
                  <a:pt x="1154" y="487"/>
                  <a:pt x="1157" y="506"/>
                  <a:pt x="1159" y="525"/>
                </a:cubicBezTo>
                <a:cubicBezTo>
                  <a:pt x="1160" y="543"/>
                  <a:pt x="1161" y="562"/>
                  <a:pt x="1161"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73" name="" descr=""/>
          <p:cNvPicPr/>
          <p:nvPr/>
        </p:nvPicPr>
        <p:blipFill>
          <a:blip r:embed="rId7"/>
          <a:stretch/>
        </p:blipFill>
        <p:spPr>
          <a:xfrm>
            <a:off x="5766120" y="2699280"/>
            <a:ext cx="124920" cy="166680"/>
          </a:xfrm>
          <a:prstGeom prst="rect">
            <a:avLst/>
          </a:prstGeom>
          <a:noFill/>
          <a:ln w="0">
            <a:noFill/>
          </a:ln>
        </p:spPr>
      </p:pic>
      <p:sp>
        <p:nvSpPr>
          <p:cNvPr id="1474" name=""/>
          <p:cNvSpPr txBox="1"/>
          <p:nvPr/>
        </p:nvSpPr>
        <p:spPr>
          <a:xfrm>
            <a:off x="8624160" y="2228400"/>
            <a:ext cx="1527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を保護する基本ツール</a:t>
            </a:r>
            <a:endParaRPr b="0" lang="en-US" sz="1180" strike="noStrike" u="none">
              <a:solidFill>
                <a:srgbClr val="000000"/>
              </a:solidFill>
              <a:effectLst/>
              <a:uFillTx/>
              <a:latin typeface="Times New Roman"/>
            </a:endParaRPr>
          </a:p>
        </p:txBody>
      </p:sp>
      <p:sp>
        <p:nvSpPr>
          <p:cNvPr id="1475" name=""/>
          <p:cNvSpPr txBox="1"/>
          <p:nvPr/>
        </p:nvSpPr>
        <p:spPr>
          <a:xfrm>
            <a:off x="6158880" y="2588400"/>
            <a:ext cx="13694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ファイアウォール</a:t>
            </a:r>
            <a:endParaRPr b="0" lang="en-US" sz="1320" strike="noStrike" u="none">
              <a:solidFill>
                <a:srgbClr val="000000"/>
              </a:solidFill>
              <a:effectLst/>
              <a:uFillTx/>
              <a:latin typeface="Times New Roman"/>
            </a:endParaRPr>
          </a:p>
        </p:txBody>
      </p:sp>
      <p:sp>
        <p:nvSpPr>
          <p:cNvPr id="1476" name=""/>
          <p:cNvSpPr/>
          <p:nvPr/>
        </p:nvSpPr>
        <p:spPr>
          <a:xfrm>
            <a:off x="5615640" y="3175200"/>
            <a:ext cx="417960" cy="418320"/>
          </a:xfrm>
          <a:custGeom>
            <a:avLst/>
            <a:gdLst/>
            <a:ahLst/>
            <a:rect l="0" t="0" r="r" b="b"/>
            <a:pathLst>
              <a:path w="1161" h="1162">
                <a:moveTo>
                  <a:pt x="1161" y="581"/>
                </a:moveTo>
                <a:cubicBezTo>
                  <a:pt x="1161" y="600"/>
                  <a:pt x="1160" y="619"/>
                  <a:pt x="1159" y="638"/>
                </a:cubicBezTo>
                <a:cubicBezTo>
                  <a:pt x="1157" y="657"/>
                  <a:pt x="1154" y="675"/>
                  <a:pt x="1150" y="694"/>
                </a:cubicBezTo>
                <a:cubicBezTo>
                  <a:pt x="1146" y="713"/>
                  <a:pt x="1142" y="731"/>
                  <a:pt x="1136" y="749"/>
                </a:cubicBezTo>
                <a:cubicBezTo>
                  <a:pt x="1131" y="767"/>
                  <a:pt x="1124" y="785"/>
                  <a:pt x="1117" y="803"/>
                </a:cubicBezTo>
                <a:cubicBezTo>
                  <a:pt x="1110" y="820"/>
                  <a:pt x="1102" y="838"/>
                  <a:pt x="1093" y="854"/>
                </a:cubicBezTo>
                <a:cubicBezTo>
                  <a:pt x="1084" y="871"/>
                  <a:pt x="1074" y="887"/>
                  <a:pt x="1064" y="903"/>
                </a:cubicBezTo>
                <a:cubicBezTo>
                  <a:pt x="1053" y="919"/>
                  <a:pt x="1042" y="934"/>
                  <a:pt x="1030" y="949"/>
                </a:cubicBezTo>
                <a:cubicBezTo>
                  <a:pt x="1018" y="964"/>
                  <a:pt x="1005" y="978"/>
                  <a:pt x="991" y="991"/>
                </a:cubicBezTo>
                <a:cubicBezTo>
                  <a:pt x="978" y="1005"/>
                  <a:pt x="964" y="1017"/>
                  <a:pt x="949" y="1029"/>
                </a:cubicBezTo>
                <a:cubicBezTo>
                  <a:pt x="934" y="1042"/>
                  <a:pt x="919" y="1054"/>
                  <a:pt x="903" y="1064"/>
                </a:cubicBezTo>
                <a:cubicBezTo>
                  <a:pt x="888" y="1075"/>
                  <a:pt x="871" y="1085"/>
                  <a:pt x="855" y="1094"/>
                </a:cubicBezTo>
                <a:cubicBezTo>
                  <a:pt x="838" y="1103"/>
                  <a:pt x="821" y="1111"/>
                  <a:pt x="803" y="1118"/>
                </a:cubicBezTo>
                <a:cubicBezTo>
                  <a:pt x="786" y="1125"/>
                  <a:pt x="768" y="1132"/>
                  <a:pt x="749" y="1137"/>
                </a:cubicBezTo>
                <a:cubicBezTo>
                  <a:pt x="731" y="1143"/>
                  <a:pt x="713" y="1147"/>
                  <a:pt x="694" y="1151"/>
                </a:cubicBezTo>
                <a:cubicBezTo>
                  <a:pt x="676" y="1155"/>
                  <a:pt x="657" y="1157"/>
                  <a:pt x="638" y="1159"/>
                </a:cubicBezTo>
                <a:cubicBezTo>
                  <a:pt x="619" y="1161"/>
                  <a:pt x="600" y="1162"/>
                  <a:pt x="581" y="1162"/>
                </a:cubicBezTo>
                <a:cubicBezTo>
                  <a:pt x="562" y="1162"/>
                  <a:pt x="543" y="1161"/>
                  <a:pt x="524" y="1159"/>
                </a:cubicBezTo>
                <a:cubicBezTo>
                  <a:pt x="505" y="1157"/>
                  <a:pt x="486" y="1155"/>
                  <a:pt x="468" y="1151"/>
                </a:cubicBezTo>
                <a:cubicBezTo>
                  <a:pt x="449" y="1147"/>
                  <a:pt x="431" y="1143"/>
                  <a:pt x="413" y="1137"/>
                </a:cubicBezTo>
                <a:cubicBezTo>
                  <a:pt x="394" y="1132"/>
                  <a:pt x="376" y="1125"/>
                  <a:pt x="359" y="1118"/>
                </a:cubicBezTo>
                <a:cubicBezTo>
                  <a:pt x="341" y="1111"/>
                  <a:pt x="324" y="1103"/>
                  <a:pt x="307" y="1094"/>
                </a:cubicBezTo>
                <a:cubicBezTo>
                  <a:pt x="291" y="1085"/>
                  <a:pt x="274" y="1075"/>
                  <a:pt x="259" y="1064"/>
                </a:cubicBezTo>
                <a:cubicBezTo>
                  <a:pt x="243" y="1054"/>
                  <a:pt x="228" y="1042"/>
                  <a:pt x="213" y="1029"/>
                </a:cubicBezTo>
                <a:cubicBezTo>
                  <a:pt x="198" y="1017"/>
                  <a:pt x="184" y="1005"/>
                  <a:pt x="171" y="991"/>
                </a:cubicBezTo>
                <a:cubicBezTo>
                  <a:pt x="157" y="978"/>
                  <a:pt x="144" y="964"/>
                  <a:pt x="132" y="949"/>
                </a:cubicBezTo>
                <a:cubicBezTo>
                  <a:pt x="120" y="934"/>
                  <a:pt x="109" y="919"/>
                  <a:pt x="98" y="903"/>
                </a:cubicBezTo>
                <a:cubicBezTo>
                  <a:pt x="88" y="887"/>
                  <a:pt x="78" y="871"/>
                  <a:pt x="69" y="854"/>
                </a:cubicBezTo>
                <a:cubicBezTo>
                  <a:pt x="59" y="838"/>
                  <a:pt x="51" y="820"/>
                  <a:pt x="44" y="803"/>
                </a:cubicBezTo>
                <a:cubicBezTo>
                  <a:pt x="37" y="785"/>
                  <a:pt x="30" y="767"/>
                  <a:pt x="25" y="749"/>
                </a:cubicBezTo>
                <a:cubicBezTo>
                  <a:pt x="19" y="731"/>
                  <a:pt x="15" y="713"/>
                  <a:pt x="11" y="694"/>
                </a:cubicBezTo>
                <a:cubicBezTo>
                  <a:pt x="7" y="675"/>
                  <a:pt x="4" y="657"/>
                  <a:pt x="2" y="638"/>
                </a:cubicBezTo>
                <a:cubicBezTo>
                  <a:pt x="1" y="619"/>
                  <a:pt x="0" y="600"/>
                  <a:pt x="0" y="581"/>
                </a:cubicBezTo>
                <a:cubicBezTo>
                  <a:pt x="0" y="562"/>
                  <a:pt x="1" y="543"/>
                  <a:pt x="2" y="524"/>
                </a:cubicBezTo>
                <a:cubicBezTo>
                  <a:pt x="4" y="505"/>
                  <a:pt x="7" y="486"/>
                  <a:pt x="11" y="468"/>
                </a:cubicBezTo>
                <a:cubicBezTo>
                  <a:pt x="15" y="449"/>
                  <a:pt x="19" y="431"/>
                  <a:pt x="25" y="412"/>
                </a:cubicBezTo>
                <a:cubicBezTo>
                  <a:pt x="30" y="394"/>
                  <a:pt x="37" y="376"/>
                  <a:pt x="44" y="359"/>
                </a:cubicBezTo>
                <a:cubicBezTo>
                  <a:pt x="51" y="341"/>
                  <a:pt x="59" y="324"/>
                  <a:pt x="69" y="307"/>
                </a:cubicBezTo>
                <a:cubicBezTo>
                  <a:pt x="78" y="290"/>
                  <a:pt x="88" y="274"/>
                  <a:pt x="98" y="258"/>
                </a:cubicBezTo>
                <a:cubicBezTo>
                  <a:pt x="109" y="243"/>
                  <a:pt x="120" y="227"/>
                  <a:pt x="132" y="213"/>
                </a:cubicBezTo>
                <a:cubicBezTo>
                  <a:pt x="144" y="198"/>
                  <a:pt x="157" y="184"/>
                  <a:pt x="171" y="170"/>
                </a:cubicBezTo>
                <a:cubicBezTo>
                  <a:pt x="184" y="157"/>
                  <a:pt x="198" y="144"/>
                  <a:pt x="213" y="132"/>
                </a:cubicBezTo>
                <a:cubicBezTo>
                  <a:pt x="228" y="120"/>
                  <a:pt x="243" y="109"/>
                  <a:pt x="259" y="98"/>
                </a:cubicBezTo>
                <a:cubicBezTo>
                  <a:pt x="274" y="88"/>
                  <a:pt x="291" y="78"/>
                  <a:pt x="307" y="69"/>
                </a:cubicBezTo>
                <a:cubicBezTo>
                  <a:pt x="324" y="60"/>
                  <a:pt x="341" y="52"/>
                  <a:pt x="359" y="45"/>
                </a:cubicBezTo>
                <a:cubicBezTo>
                  <a:pt x="376" y="37"/>
                  <a:pt x="394" y="31"/>
                  <a:pt x="413" y="25"/>
                </a:cubicBezTo>
                <a:cubicBezTo>
                  <a:pt x="431" y="20"/>
                  <a:pt x="449" y="15"/>
                  <a:pt x="468" y="12"/>
                </a:cubicBezTo>
                <a:cubicBezTo>
                  <a:pt x="486" y="8"/>
                  <a:pt x="505" y="5"/>
                  <a:pt x="524" y="3"/>
                </a:cubicBezTo>
                <a:cubicBezTo>
                  <a:pt x="543" y="1"/>
                  <a:pt x="562" y="0"/>
                  <a:pt x="581" y="0"/>
                </a:cubicBezTo>
                <a:cubicBezTo>
                  <a:pt x="600" y="0"/>
                  <a:pt x="619" y="1"/>
                  <a:pt x="638" y="3"/>
                </a:cubicBezTo>
                <a:cubicBezTo>
                  <a:pt x="657" y="5"/>
                  <a:pt x="676" y="8"/>
                  <a:pt x="694" y="12"/>
                </a:cubicBezTo>
                <a:cubicBezTo>
                  <a:pt x="713" y="15"/>
                  <a:pt x="731" y="20"/>
                  <a:pt x="749" y="25"/>
                </a:cubicBezTo>
                <a:cubicBezTo>
                  <a:pt x="768" y="31"/>
                  <a:pt x="786" y="37"/>
                  <a:pt x="803" y="45"/>
                </a:cubicBezTo>
                <a:cubicBezTo>
                  <a:pt x="821" y="52"/>
                  <a:pt x="838" y="60"/>
                  <a:pt x="855" y="69"/>
                </a:cubicBezTo>
                <a:cubicBezTo>
                  <a:pt x="871" y="78"/>
                  <a:pt x="888" y="88"/>
                  <a:pt x="903" y="98"/>
                </a:cubicBezTo>
                <a:cubicBezTo>
                  <a:pt x="919" y="109"/>
                  <a:pt x="934" y="120"/>
                  <a:pt x="949" y="132"/>
                </a:cubicBezTo>
                <a:cubicBezTo>
                  <a:pt x="964" y="144"/>
                  <a:pt x="978" y="157"/>
                  <a:pt x="991" y="170"/>
                </a:cubicBezTo>
                <a:cubicBezTo>
                  <a:pt x="1005" y="184"/>
                  <a:pt x="1018" y="198"/>
                  <a:pt x="1030" y="213"/>
                </a:cubicBezTo>
                <a:cubicBezTo>
                  <a:pt x="1042" y="227"/>
                  <a:pt x="1053" y="243"/>
                  <a:pt x="1064" y="258"/>
                </a:cubicBezTo>
                <a:cubicBezTo>
                  <a:pt x="1074" y="274"/>
                  <a:pt x="1084" y="290"/>
                  <a:pt x="1093" y="307"/>
                </a:cubicBezTo>
                <a:cubicBezTo>
                  <a:pt x="1102" y="324"/>
                  <a:pt x="1110" y="341"/>
                  <a:pt x="1117" y="359"/>
                </a:cubicBezTo>
                <a:cubicBezTo>
                  <a:pt x="1124" y="376"/>
                  <a:pt x="1131" y="394"/>
                  <a:pt x="1136" y="412"/>
                </a:cubicBezTo>
                <a:cubicBezTo>
                  <a:pt x="1142" y="431"/>
                  <a:pt x="1146" y="449"/>
                  <a:pt x="1150" y="468"/>
                </a:cubicBezTo>
                <a:cubicBezTo>
                  <a:pt x="1154" y="486"/>
                  <a:pt x="1157" y="505"/>
                  <a:pt x="1159" y="524"/>
                </a:cubicBezTo>
                <a:cubicBezTo>
                  <a:pt x="1160" y="543"/>
                  <a:pt x="1161" y="562"/>
                  <a:pt x="1161"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77" name="" descr=""/>
          <p:cNvPicPr/>
          <p:nvPr/>
        </p:nvPicPr>
        <p:blipFill>
          <a:blip r:embed="rId8"/>
          <a:stretch/>
        </p:blipFill>
        <p:spPr>
          <a:xfrm>
            <a:off x="5724360" y="3300840"/>
            <a:ext cx="208440" cy="166680"/>
          </a:xfrm>
          <a:prstGeom prst="rect">
            <a:avLst/>
          </a:prstGeom>
          <a:noFill/>
          <a:ln w="0">
            <a:noFill/>
          </a:ln>
        </p:spPr>
      </p:pic>
      <p:sp>
        <p:nvSpPr>
          <p:cNvPr id="1478" name=""/>
          <p:cNvSpPr txBox="1"/>
          <p:nvPr/>
        </p:nvSpPr>
        <p:spPr>
          <a:xfrm>
            <a:off x="6158880" y="2829960"/>
            <a:ext cx="3351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不正な通信を検知・遮断し、ネットワークを保護</a:t>
            </a:r>
            <a:endParaRPr b="0" lang="en-US" sz="1180" strike="noStrike" u="none">
              <a:solidFill>
                <a:srgbClr val="000000"/>
              </a:solidFill>
              <a:effectLst/>
              <a:uFillTx/>
              <a:latin typeface="Times New Roman"/>
            </a:endParaRPr>
          </a:p>
        </p:txBody>
      </p:sp>
      <p:sp>
        <p:nvSpPr>
          <p:cNvPr id="1479" name=""/>
          <p:cNvSpPr txBox="1"/>
          <p:nvPr/>
        </p:nvSpPr>
        <p:spPr>
          <a:xfrm>
            <a:off x="6158880" y="3199680"/>
            <a:ext cx="34524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VPN</a:t>
            </a:r>
            <a:endParaRPr b="0" lang="en-US" sz="1320" strike="noStrike" u="none">
              <a:solidFill>
                <a:srgbClr val="000000"/>
              </a:solidFill>
              <a:effectLst/>
              <a:uFillTx/>
              <a:latin typeface="Times New Roman"/>
            </a:endParaRPr>
          </a:p>
        </p:txBody>
      </p:sp>
      <p:sp>
        <p:nvSpPr>
          <p:cNvPr id="1480" name=""/>
          <p:cNvSpPr/>
          <p:nvPr/>
        </p:nvSpPr>
        <p:spPr>
          <a:xfrm>
            <a:off x="5615640" y="3777120"/>
            <a:ext cx="417960" cy="417960"/>
          </a:xfrm>
          <a:custGeom>
            <a:avLst/>
            <a:gdLst/>
            <a:ahLst/>
            <a:rect l="0" t="0" r="r" b="b"/>
            <a:pathLst>
              <a:path w="1161" h="1161">
                <a:moveTo>
                  <a:pt x="1161" y="581"/>
                </a:moveTo>
                <a:cubicBezTo>
                  <a:pt x="1161" y="600"/>
                  <a:pt x="1160" y="619"/>
                  <a:pt x="1159" y="638"/>
                </a:cubicBezTo>
                <a:cubicBezTo>
                  <a:pt x="1157" y="657"/>
                  <a:pt x="1154" y="676"/>
                  <a:pt x="1150" y="694"/>
                </a:cubicBezTo>
                <a:cubicBezTo>
                  <a:pt x="1146" y="713"/>
                  <a:pt x="1142" y="731"/>
                  <a:pt x="1136" y="750"/>
                </a:cubicBezTo>
                <a:cubicBezTo>
                  <a:pt x="1131" y="768"/>
                  <a:pt x="1124" y="786"/>
                  <a:pt x="1117" y="803"/>
                </a:cubicBezTo>
                <a:cubicBezTo>
                  <a:pt x="1110" y="821"/>
                  <a:pt x="1102" y="838"/>
                  <a:pt x="1093" y="855"/>
                </a:cubicBezTo>
                <a:cubicBezTo>
                  <a:pt x="1084" y="871"/>
                  <a:pt x="1074" y="888"/>
                  <a:pt x="1064" y="904"/>
                </a:cubicBezTo>
                <a:cubicBezTo>
                  <a:pt x="1053" y="919"/>
                  <a:pt x="1042" y="935"/>
                  <a:pt x="1030" y="949"/>
                </a:cubicBezTo>
                <a:cubicBezTo>
                  <a:pt x="1018" y="964"/>
                  <a:pt x="1005" y="978"/>
                  <a:pt x="991" y="991"/>
                </a:cubicBezTo>
                <a:cubicBezTo>
                  <a:pt x="978" y="1005"/>
                  <a:pt x="964" y="1018"/>
                  <a:pt x="949" y="1030"/>
                </a:cubicBezTo>
                <a:cubicBezTo>
                  <a:pt x="934" y="1042"/>
                  <a:pt x="919" y="1053"/>
                  <a:pt x="903" y="1064"/>
                </a:cubicBezTo>
                <a:cubicBezTo>
                  <a:pt x="888" y="1074"/>
                  <a:pt x="871" y="1084"/>
                  <a:pt x="855" y="1093"/>
                </a:cubicBezTo>
                <a:cubicBezTo>
                  <a:pt x="838" y="1102"/>
                  <a:pt x="821" y="1110"/>
                  <a:pt x="803" y="1117"/>
                </a:cubicBezTo>
                <a:cubicBezTo>
                  <a:pt x="786" y="1125"/>
                  <a:pt x="768" y="1131"/>
                  <a:pt x="749" y="1136"/>
                </a:cubicBezTo>
                <a:cubicBezTo>
                  <a:pt x="731" y="1142"/>
                  <a:pt x="713" y="1147"/>
                  <a:pt x="694" y="1150"/>
                </a:cubicBezTo>
                <a:cubicBezTo>
                  <a:pt x="676" y="1154"/>
                  <a:pt x="657" y="1157"/>
                  <a:pt x="638" y="1159"/>
                </a:cubicBezTo>
                <a:cubicBezTo>
                  <a:pt x="619" y="1161"/>
                  <a:pt x="600" y="1161"/>
                  <a:pt x="581" y="1161"/>
                </a:cubicBezTo>
                <a:cubicBezTo>
                  <a:pt x="562" y="1161"/>
                  <a:pt x="543" y="1161"/>
                  <a:pt x="524" y="1159"/>
                </a:cubicBezTo>
                <a:cubicBezTo>
                  <a:pt x="505" y="1157"/>
                  <a:pt x="486" y="1154"/>
                  <a:pt x="468" y="1150"/>
                </a:cubicBezTo>
                <a:cubicBezTo>
                  <a:pt x="449" y="1147"/>
                  <a:pt x="431" y="1142"/>
                  <a:pt x="413" y="1136"/>
                </a:cubicBezTo>
                <a:cubicBezTo>
                  <a:pt x="394" y="1131"/>
                  <a:pt x="376" y="1125"/>
                  <a:pt x="359" y="1117"/>
                </a:cubicBezTo>
                <a:cubicBezTo>
                  <a:pt x="341" y="1110"/>
                  <a:pt x="324" y="1102"/>
                  <a:pt x="307" y="1093"/>
                </a:cubicBezTo>
                <a:cubicBezTo>
                  <a:pt x="291" y="1084"/>
                  <a:pt x="274" y="1074"/>
                  <a:pt x="259" y="1064"/>
                </a:cubicBezTo>
                <a:cubicBezTo>
                  <a:pt x="243" y="1053"/>
                  <a:pt x="228" y="1042"/>
                  <a:pt x="213" y="1030"/>
                </a:cubicBezTo>
                <a:cubicBezTo>
                  <a:pt x="198" y="1018"/>
                  <a:pt x="184" y="1005"/>
                  <a:pt x="171" y="991"/>
                </a:cubicBezTo>
                <a:cubicBezTo>
                  <a:pt x="157" y="978"/>
                  <a:pt x="144" y="964"/>
                  <a:pt x="132" y="949"/>
                </a:cubicBezTo>
                <a:cubicBezTo>
                  <a:pt x="120" y="935"/>
                  <a:pt x="109" y="919"/>
                  <a:pt x="98" y="904"/>
                </a:cubicBezTo>
                <a:cubicBezTo>
                  <a:pt x="88" y="888"/>
                  <a:pt x="78" y="871"/>
                  <a:pt x="69" y="855"/>
                </a:cubicBezTo>
                <a:cubicBezTo>
                  <a:pt x="59" y="838"/>
                  <a:pt x="51" y="821"/>
                  <a:pt x="44" y="803"/>
                </a:cubicBezTo>
                <a:cubicBezTo>
                  <a:pt x="37" y="786"/>
                  <a:pt x="30" y="768"/>
                  <a:pt x="25" y="750"/>
                </a:cubicBezTo>
                <a:cubicBezTo>
                  <a:pt x="19" y="731"/>
                  <a:pt x="15" y="713"/>
                  <a:pt x="11" y="694"/>
                </a:cubicBezTo>
                <a:cubicBezTo>
                  <a:pt x="7" y="676"/>
                  <a:pt x="4" y="657"/>
                  <a:pt x="2" y="638"/>
                </a:cubicBezTo>
                <a:cubicBezTo>
                  <a:pt x="1" y="619"/>
                  <a:pt x="0" y="600"/>
                  <a:pt x="0" y="581"/>
                </a:cubicBezTo>
                <a:cubicBezTo>
                  <a:pt x="0" y="562"/>
                  <a:pt x="1" y="543"/>
                  <a:pt x="2" y="523"/>
                </a:cubicBezTo>
                <a:cubicBezTo>
                  <a:pt x="4" y="504"/>
                  <a:pt x="7" y="486"/>
                  <a:pt x="11" y="467"/>
                </a:cubicBezTo>
                <a:cubicBezTo>
                  <a:pt x="15" y="448"/>
                  <a:pt x="19" y="430"/>
                  <a:pt x="25" y="412"/>
                </a:cubicBezTo>
                <a:cubicBezTo>
                  <a:pt x="30" y="393"/>
                  <a:pt x="37" y="376"/>
                  <a:pt x="44" y="358"/>
                </a:cubicBezTo>
                <a:cubicBezTo>
                  <a:pt x="51" y="340"/>
                  <a:pt x="59" y="323"/>
                  <a:pt x="69" y="307"/>
                </a:cubicBezTo>
                <a:cubicBezTo>
                  <a:pt x="78" y="290"/>
                  <a:pt x="88" y="274"/>
                  <a:pt x="98" y="258"/>
                </a:cubicBezTo>
                <a:cubicBezTo>
                  <a:pt x="109" y="242"/>
                  <a:pt x="120" y="227"/>
                  <a:pt x="132" y="212"/>
                </a:cubicBezTo>
                <a:cubicBezTo>
                  <a:pt x="144" y="197"/>
                  <a:pt x="157" y="183"/>
                  <a:pt x="171" y="170"/>
                </a:cubicBezTo>
                <a:cubicBezTo>
                  <a:pt x="184" y="156"/>
                  <a:pt x="198" y="144"/>
                  <a:pt x="213" y="132"/>
                </a:cubicBezTo>
                <a:cubicBezTo>
                  <a:pt x="228" y="119"/>
                  <a:pt x="243" y="108"/>
                  <a:pt x="259" y="98"/>
                </a:cubicBezTo>
                <a:cubicBezTo>
                  <a:pt x="274" y="87"/>
                  <a:pt x="291" y="77"/>
                  <a:pt x="307" y="68"/>
                </a:cubicBezTo>
                <a:cubicBezTo>
                  <a:pt x="324" y="59"/>
                  <a:pt x="341" y="51"/>
                  <a:pt x="359" y="44"/>
                </a:cubicBezTo>
                <a:cubicBezTo>
                  <a:pt x="376" y="37"/>
                  <a:pt x="394" y="30"/>
                  <a:pt x="413" y="25"/>
                </a:cubicBezTo>
                <a:cubicBezTo>
                  <a:pt x="431" y="19"/>
                  <a:pt x="449" y="15"/>
                  <a:pt x="468" y="11"/>
                </a:cubicBezTo>
                <a:cubicBezTo>
                  <a:pt x="486" y="7"/>
                  <a:pt x="505" y="4"/>
                  <a:pt x="524" y="3"/>
                </a:cubicBezTo>
                <a:cubicBezTo>
                  <a:pt x="543" y="1"/>
                  <a:pt x="562" y="0"/>
                  <a:pt x="581" y="0"/>
                </a:cubicBezTo>
                <a:cubicBezTo>
                  <a:pt x="600" y="0"/>
                  <a:pt x="619" y="1"/>
                  <a:pt x="638" y="3"/>
                </a:cubicBezTo>
                <a:cubicBezTo>
                  <a:pt x="657" y="4"/>
                  <a:pt x="676" y="7"/>
                  <a:pt x="694" y="11"/>
                </a:cubicBezTo>
                <a:cubicBezTo>
                  <a:pt x="713" y="15"/>
                  <a:pt x="731" y="19"/>
                  <a:pt x="749" y="25"/>
                </a:cubicBezTo>
                <a:cubicBezTo>
                  <a:pt x="768" y="30"/>
                  <a:pt x="786" y="37"/>
                  <a:pt x="803" y="44"/>
                </a:cubicBezTo>
                <a:cubicBezTo>
                  <a:pt x="821" y="51"/>
                  <a:pt x="838" y="59"/>
                  <a:pt x="855" y="68"/>
                </a:cubicBezTo>
                <a:cubicBezTo>
                  <a:pt x="871" y="77"/>
                  <a:pt x="888" y="87"/>
                  <a:pt x="903" y="98"/>
                </a:cubicBezTo>
                <a:cubicBezTo>
                  <a:pt x="919" y="108"/>
                  <a:pt x="934" y="119"/>
                  <a:pt x="949" y="132"/>
                </a:cubicBezTo>
                <a:cubicBezTo>
                  <a:pt x="964" y="144"/>
                  <a:pt x="978" y="156"/>
                  <a:pt x="991" y="170"/>
                </a:cubicBezTo>
                <a:cubicBezTo>
                  <a:pt x="1005" y="183"/>
                  <a:pt x="1018" y="197"/>
                  <a:pt x="1030" y="212"/>
                </a:cubicBezTo>
                <a:cubicBezTo>
                  <a:pt x="1042" y="227"/>
                  <a:pt x="1053" y="242"/>
                  <a:pt x="1064" y="258"/>
                </a:cubicBezTo>
                <a:cubicBezTo>
                  <a:pt x="1074" y="274"/>
                  <a:pt x="1084" y="290"/>
                  <a:pt x="1093" y="307"/>
                </a:cubicBezTo>
                <a:cubicBezTo>
                  <a:pt x="1102" y="323"/>
                  <a:pt x="1110" y="340"/>
                  <a:pt x="1117" y="358"/>
                </a:cubicBezTo>
                <a:cubicBezTo>
                  <a:pt x="1124" y="376"/>
                  <a:pt x="1131" y="393"/>
                  <a:pt x="1136" y="412"/>
                </a:cubicBezTo>
                <a:cubicBezTo>
                  <a:pt x="1142" y="430"/>
                  <a:pt x="1146" y="448"/>
                  <a:pt x="1150" y="467"/>
                </a:cubicBezTo>
                <a:cubicBezTo>
                  <a:pt x="1154" y="486"/>
                  <a:pt x="1157" y="504"/>
                  <a:pt x="1159" y="523"/>
                </a:cubicBezTo>
                <a:cubicBezTo>
                  <a:pt x="1160" y="543"/>
                  <a:pt x="1161" y="562"/>
                  <a:pt x="1161"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81" name="" descr=""/>
          <p:cNvPicPr/>
          <p:nvPr/>
        </p:nvPicPr>
        <p:blipFill>
          <a:blip r:embed="rId9"/>
          <a:stretch/>
        </p:blipFill>
        <p:spPr>
          <a:xfrm>
            <a:off x="5740920" y="3902400"/>
            <a:ext cx="166680" cy="166680"/>
          </a:xfrm>
          <a:prstGeom prst="rect">
            <a:avLst/>
          </a:prstGeom>
          <a:noFill/>
          <a:ln w="0">
            <a:noFill/>
          </a:ln>
        </p:spPr>
      </p:pic>
      <p:sp>
        <p:nvSpPr>
          <p:cNvPr id="1482" name=""/>
          <p:cNvSpPr txBox="1"/>
          <p:nvPr/>
        </p:nvSpPr>
        <p:spPr>
          <a:xfrm>
            <a:off x="6158880" y="3431880"/>
            <a:ext cx="3201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テレワーク時の安全な通信経路を確保する技術</a:t>
            </a:r>
            <a:endParaRPr b="0" lang="en-US" sz="1180" strike="noStrike" u="none">
              <a:solidFill>
                <a:srgbClr val="000000"/>
              </a:solidFill>
              <a:effectLst/>
              <a:uFillTx/>
              <a:latin typeface="Times New Roman"/>
            </a:endParaRPr>
          </a:p>
        </p:txBody>
      </p:sp>
      <p:sp>
        <p:nvSpPr>
          <p:cNvPr id="1483" name=""/>
          <p:cNvSpPr txBox="1"/>
          <p:nvPr/>
        </p:nvSpPr>
        <p:spPr>
          <a:xfrm>
            <a:off x="6158880" y="3791880"/>
            <a:ext cx="8388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多要素認証</a:t>
            </a:r>
            <a:endParaRPr b="0" lang="en-US" sz="1320" strike="noStrike" u="none">
              <a:solidFill>
                <a:srgbClr val="000000"/>
              </a:solidFill>
              <a:effectLst/>
              <a:uFillTx/>
              <a:latin typeface="Times New Roman"/>
            </a:endParaRPr>
          </a:p>
        </p:txBody>
      </p:sp>
      <p:pic>
        <p:nvPicPr>
          <p:cNvPr id="1484" name="" descr=""/>
          <p:cNvPicPr/>
          <p:nvPr/>
        </p:nvPicPr>
        <p:blipFill>
          <a:blip r:embed="rId10"/>
          <a:stretch/>
        </p:blipFill>
        <p:spPr>
          <a:xfrm>
            <a:off x="267480" y="5565600"/>
            <a:ext cx="200160" cy="200160"/>
          </a:xfrm>
          <a:prstGeom prst="rect">
            <a:avLst/>
          </a:prstGeom>
          <a:noFill/>
          <a:ln w="0">
            <a:noFill/>
          </a:ln>
        </p:spPr>
      </p:pic>
      <p:sp>
        <p:nvSpPr>
          <p:cNvPr id="1485" name=""/>
          <p:cNvSpPr txBox="1"/>
          <p:nvPr/>
        </p:nvSpPr>
        <p:spPr>
          <a:xfrm>
            <a:off x="6158880" y="4033440"/>
            <a:ext cx="38149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パスワードだけでなく複数の認証要素で本人確認を強化</a:t>
            </a:r>
            <a:endParaRPr b="0" lang="en-US" sz="1180" strike="noStrike" u="none">
              <a:solidFill>
                <a:srgbClr val="000000"/>
              </a:solidFill>
              <a:effectLst/>
              <a:uFillTx/>
              <a:latin typeface="Times New Roman"/>
            </a:endParaRPr>
          </a:p>
        </p:txBody>
      </p:sp>
      <p:sp>
        <p:nvSpPr>
          <p:cNvPr id="1486" name=""/>
          <p:cNvSpPr/>
          <p:nvPr/>
        </p:nvSpPr>
        <p:spPr>
          <a:xfrm>
            <a:off x="350640" y="5899680"/>
            <a:ext cx="3234600" cy="1036440"/>
          </a:xfrm>
          <a:custGeom>
            <a:avLst/>
            <a:gdLst/>
            <a:ahLst/>
            <a:rect l="0" t="0" r="r" b="b"/>
            <a:pathLst>
              <a:path w="8985" h="2879">
                <a:moveTo>
                  <a:pt x="0" y="2694"/>
                </a:moveTo>
                <a:lnTo>
                  <a:pt x="0" y="186"/>
                </a:lnTo>
                <a:cubicBezTo>
                  <a:pt x="0" y="173"/>
                  <a:pt x="1" y="161"/>
                  <a:pt x="3" y="149"/>
                </a:cubicBezTo>
                <a:cubicBezTo>
                  <a:pt x="5" y="137"/>
                  <a:pt x="8" y="126"/>
                  <a:pt x="11" y="115"/>
                </a:cubicBezTo>
                <a:cubicBezTo>
                  <a:pt x="15" y="103"/>
                  <a:pt x="19" y="93"/>
                  <a:pt x="24" y="82"/>
                </a:cubicBezTo>
                <a:cubicBezTo>
                  <a:pt x="29" y="72"/>
                  <a:pt x="35" y="63"/>
                  <a:pt x="41" y="54"/>
                </a:cubicBezTo>
                <a:cubicBezTo>
                  <a:pt x="48" y="46"/>
                  <a:pt x="55" y="38"/>
                  <a:pt x="62" y="31"/>
                </a:cubicBezTo>
                <a:cubicBezTo>
                  <a:pt x="70" y="24"/>
                  <a:pt x="78" y="19"/>
                  <a:pt x="86" y="14"/>
                </a:cubicBezTo>
                <a:cubicBezTo>
                  <a:pt x="95" y="9"/>
                  <a:pt x="104" y="6"/>
                  <a:pt x="113" y="3"/>
                </a:cubicBezTo>
                <a:cubicBezTo>
                  <a:pt x="122" y="1"/>
                  <a:pt x="131" y="0"/>
                  <a:pt x="140" y="0"/>
                </a:cubicBezTo>
                <a:lnTo>
                  <a:pt x="8799" y="0"/>
                </a:lnTo>
                <a:cubicBezTo>
                  <a:pt x="8811" y="0"/>
                  <a:pt x="8823" y="1"/>
                  <a:pt x="8835" y="3"/>
                </a:cubicBezTo>
                <a:cubicBezTo>
                  <a:pt x="8847" y="6"/>
                  <a:pt x="8859" y="9"/>
                  <a:pt x="8870" y="14"/>
                </a:cubicBezTo>
                <a:cubicBezTo>
                  <a:pt x="8882" y="19"/>
                  <a:pt x="8892" y="24"/>
                  <a:pt x="8902" y="31"/>
                </a:cubicBezTo>
                <a:cubicBezTo>
                  <a:pt x="8913" y="38"/>
                  <a:pt x="8922" y="46"/>
                  <a:pt x="8931" y="54"/>
                </a:cubicBezTo>
                <a:cubicBezTo>
                  <a:pt x="8939" y="63"/>
                  <a:pt x="8947" y="72"/>
                  <a:pt x="8954" y="82"/>
                </a:cubicBezTo>
                <a:cubicBezTo>
                  <a:pt x="8960" y="93"/>
                  <a:pt x="8966" y="103"/>
                  <a:pt x="8971" y="115"/>
                </a:cubicBezTo>
                <a:cubicBezTo>
                  <a:pt x="8975" y="126"/>
                  <a:pt x="8979" y="137"/>
                  <a:pt x="8981" y="149"/>
                </a:cubicBezTo>
                <a:cubicBezTo>
                  <a:pt x="8984" y="161"/>
                  <a:pt x="8985" y="173"/>
                  <a:pt x="8985" y="186"/>
                </a:cubicBezTo>
                <a:lnTo>
                  <a:pt x="8985" y="2694"/>
                </a:lnTo>
                <a:cubicBezTo>
                  <a:pt x="8985" y="2706"/>
                  <a:pt x="8984" y="2718"/>
                  <a:pt x="8981" y="2730"/>
                </a:cubicBezTo>
                <a:cubicBezTo>
                  <a:pt x="8979" y="2742"/>
                  <a:pt x="8975" y="2753"/>
                  <a:pt x="8971" y="2765"/>
                </a:cubicBezTo>
                <a:cubicBezTo>
                  <a:pt x="8966" y="2776"/>
                  <a:pt x="8960" y="2787"/>
                  <a:pt x="8954" y="2797"/>
                </a:cubicBezTo>
                <a:cubicBezTo>
                  <a:pt x="8947" y="2807"/>
                  <a:pt x="8939" y="2816"/>
                  <a:pt x="8931" y="2825"/>
                </a:cubicBezTo>
                <a:cubicBezTo>
                  <a:pt x="8922" y="2834"/>
                  <a:pt x="8913" y="2841"/>
                  <a:pt x="8902" y="2848"/>
                </a:cubicBezTo>
                <a:cubicBezTo>
                  <a:pt x="8892" y="2855"/>
                  <a:pt x="8882" y="2861"/>
                  <a:pt x="8870" y="2865"/>
                </a:cubicBezTo>
                <a:cubicBezTo>
                  <a:pt x="8859" y="2870"/>
                  <a:pt x="8847" y="2873"/>
                  <a:pt x="8835" y="2876"/>
                </a:cubicBezTo>
                <a:cubicBezTo>
                  <a:pt x="8823" y="2878"/>
                  <a:pt x="8811" y="2879"/>
                  <a:pt x="8799" y="2879"/>
                </a:cubicBezTo>
                <a:lnTo>
                  <a:pt x="140" y="2879"/>
                </a:lnTo>
                <a:cubicBezTo>
                  <a:pt x="131" y="2879"/>
                  <a:pt x="122" y="2878"/>
                  <a:pt x="113" y="2876"/>
                </a:cubicBezTo>
                <a:cubicBezTo>
                  <a:pt x="104" y="2873"/>
                  <a:pt x="95" y="2870"/>
                  <a:pt x="86" y="2865"/>
                </a:cubicBezTo>
                <a:cubicBezTo>
                  <a:pt x="78" y="2861"/>
                  <a:pt x="70" y="2855"/>
                  <a:pt x="62" y="2848"/>
                </a:cubicBezTo>
                <a:cubicBezTo>
                  <a:pt x="55" y="2841"/>
                  <a:pt x="48" y="2834"/>
                  <a:pt x="41" y="2825"/>
                </a:cubicBezTo>
                <a:cubicBezTo>
                  <a:pt x="35" y="2816"/>
                  <a:pt x="29" y="2807"/>
                  <a:pt x="24" y="2797"/>
                </a:cubicBezTo>
                <a:cubicBezTo>
                  <a:pt x="19" y="2787"/>
                  <a:pt x="15" y="2776"/>
                  <a:pt x="11" y="2765"/>
                </a:cubicBezTo>
                <a:cubicBezTo>
                  <a:pt x="8" y="2753"/>
                  <a:pt x="5" y="2742"/>
                  <a:pt x="3" y="2730"/>
                </a:cubicBezTo>
                <a:cubicBezTo>
                  <a:pt x="1" y="2718"/>
                  <a:pt x="0" y="2706"/>
                  <a:pt x="0" y="2694"/>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87" name=""/>
          <p:cNvSpPr/>
          <p:nvPr/>
        </p:nvSpPr>
        <p:spPr>
          <a:xfrm>
            <a:off x="334080" y="5899680"/>
            <a:ext cx="67320" cy="1036440"/>
          </a:xfrm>
          <a:custGeom>
            <a:avLst/>
            <a:gdLst/>
            <a:ahLst/>
            <a:rect l="0" t="0" r="r" b="b"/>
            <a:pathLst>
              <a:path w="187" h="2879">
                <a:moveTo>
                  <a:pt x="0" y="0"/>
                </a:moveTo>
                <a:lnTo>
                  <a:pt x="187" y="0"/>
                </a:lnTo>
                <a:lnTo>
                  <a:pt x="187" y="2879"/>
                </a:lnTo>
                <a:lnTo>
                  <a:pt x="0" y="2879"/>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88" name="" descr=""/>
          <p:cNvPicPr/>
          <p:nvPr/>
        </p:nvPicPr>
        <p:blipFill>
          <a:blip r:embed="rId11"/>
          <a:stretch/>
        </p:blipFill>
        <p:spPr>
          <a:xfrm>
            <a:off x="501480" y="6050160"/>
            <a:ext cx="250200" cy="200160"/>
          </a:xfrm>
          <a:prstGeom prst="rect">
            <a:avLst/>
          </a:prstGeom>
          <a:noFill/>
          <a:ln w="0">
            <a:noFill/>
          </a:ln>
        </p:spPr>
      </p:pic>
      <p:sp>
        <p:nvSpPr>
          <p:cNvPr id="1489" name=""/>
          <p:cNvSpPr txBox="1"/>
          <p:nvPr/>
        </p:nvSpPr>
        <p:spPr>
          <a:xfrm>
            <a:off x="534960" y="5539680"/>
            <a:ext cx="2667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セキュリティ対策のメリット</a:t>
            </a:r>
            <a:endParaRPr b="0" lang="en-US" sz="1580" strike="noStrike" u="none">
              <a:solidFill>
                <a:srgbClr val="000000"/>
              </a:solidFill>
              <a:effectLst/>
              <a:uFillTx/>
              <a:latin typeface="Times New Roman"/>
            </a:endParaRPr>
          </a:p>
        </p:txBody>
      </p:sp>
      <p:sp>
        <p:nvSpPr>
          <p:cNvPr id="1490" name=""/>
          <p:cNvSpPr txBox="1"/>
          <p:nvPr/>
        </p:nvSpPr>
        <p:spPr>
          <a:xfrm>
            <a:off x="852480" y="6048000"/>
            <a:ext cx="13456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事業継続性の確保</a:t>
            </a:r>
            <a:endParaRPr b="0" lang="en-US" sz="1320" strike="noStrike" u="none">
              <a:solidFill>
                <a:srgbClr val="000000"/>
              </a:solidFill>
              <a:effectLst/>
              <a:uFillTx/>
              <a:latin typeface="Times New Roman"/>
            </a:endParaRPr>
          </a:p>
        </p:txBody>
      </p:sp>
      <p:sp>
        <p:nvSpPr>
          <p:cNvPr id="1491" name=""/>
          <p:cNvSpPr txBox="1"/>
          <p:nvPr/>
        </p:nvSpPr>
        <p:spPr>
          <a:xfrm>
            <a:off x="501480" y="6356520"/>
            <a:ext cx="28990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サイバー攻撃による被害を未然に防ぎ、事</a:t>
            </a:r>
            <a:endParaRPr b="0" lang="en-US" sz="1180" strike="noStrike" u="none">
              <a:solidFill>
                <a:srgbClr val="000000"/>
              </a:solidFill>
              <a:effectLst/>
              <a:uFillTx/>
              <a:latin typeface="Times New Roman"/>
            </a:endParaRPr>
          </a:p>
        </p:txBody>
      </p:sp>
      <p:sp>
        <p:nvSpPr>
          <p:cNvPr id="1492" name=""/>
          <p:cNvSpPr/>
          <p:nvPr/>
        </p:nvSpPr>
        <p:spPr>
          <a:xfrm>
            <a:off x="3735360" y="5899680"/>
            <a:ext cx="3242520" cy="1036440"/>
          </a:xfrm>
          <a:custGeom>
            <a:avLst/>
            <a:gdLst/>
            <a:ahLst/>
            <a:rect l="0" t="0" r="r" b="b"/>
            <a:pathLst>
              <a:path w="9007" h="2879">
                <a:moveTo>
                  <a:pt x="0" y="2694"/>
                </a:moveTo>
                <a:lnTo>
                  <a:pt x="0" y="186"/>
                </a:lnTo>
                <a:cubicBezTo>
                  <a:pt x="0" y="173"/>
                  <a:pt x="1" y="161"/>
                  <a:pt x="2" y="149"/>
                </a:cubicBezTo>
                <a:cubicBezTo>
                  <a:pt x="4" y="137"/>
                  <a:pt x="7" y="126"/>
                  <a:pt x="10" y="115"/>
                </a:cubicBezTo>
                <a:cubicBezTo>
                  <a:pt x="14" y="103"/>
                  <a:pt x="18" y="93"/>
                  <a:pt x="23" y="82"/>
                </a:cubicBezTo>
                <a:cubicBezTo>
                  <a:pt x="28" y="72"/>
                  <a:pt x="34" y="63"/>
                  <a:pt x="41" y="54"/>
                </a:cubicBezTo>
                <a:cubicBezTo>
                  <a:pt x="47" y="46"/>
                  <a:pt x="54" y="38"/>
                  <a:pt x="62" y="31"/>
                </a:cubicBezTo>
                <a:cubicBezTo>
                  <a:pt x="69" y="24"/>
                  <a:pt x="77" y="19"/>
                  <a:pt x="86" y="14"/>
                </a:cubicBezTo>
                <a:cubicBezTo>
                  <a:pt x="94" y="9"/>
                  <a:pt x="103" y="6"/>
                  <a:pt x="112" y="3"/>
                </a:cubicBezTo>
                <a:cubicBezTo>
                  <a:pt x="121" y="1"/>
                  <a:pt x="130" y="0"/>
                  <a:pt x="139" y="0"/>
                </a:cubicBezTo>
                <a:lnTo>
                  <a:pt x="8822" y="0"/>
                </a:lnTo>
                <a:cubicBezTo>
                  <a:pt x="8834" y="0"/>
                  <a:pt x="8846" y="1"/>
                  <a:pt x="8858" y="3"/>
                </a:cubicBezTo>
                <a:cubicBezTo>
                  <a:pt x="8870" y="6"/>
                  <a:pt x="8881" y="9"/>
                  <a:pt x="8893" y="14"/>
                </a:cubicBezTo>
                <a:cubicBezTo>
                  <a:pt x="8904" y="19"/>
                  <a:pt x="8915" y="24"/>
                  <a:pt x="8925" y="31"/>
                </a:cubicBezTo>
                <a:cubicBezTo>
                  <a:pt x="8935" y="38"/>
                  <a:pt x="8944" y="46"/>
                  <a:pt x="8953" y="54"/>
                </a:cubicBezTo>
                <a:cubicBezTo>
                  <a:pt x="8962" y="63"/>
                  <a:pt x="8969" y="72"/>
                  <a:pt x="8976" y="82"/>
                </a:cubicBezTo>
                <a:cubicBezTo>
                  <a:pt x="8983" y="93"/>
                  <a:pt x="8989" y="103"/>
                  <a:pt x="8993" y="115"/>
                </a:cubicBezTo>
                <a:cubicBezTo>
                  <a:pt x="8998" y="126"/>
                  <a:pt x="9001" y="137"/>
                  <a:pt x="9004" y="149"/>
                </a:cubicBezTo>
                <a:cubicBezTo>
                  <a:pt x="9006" y="161"/>
                  <a:pt x="9007" y="173"/>
                  <a:pt x="9007" y="186"/>
                </a:cubicBezTo>
                <a:lnTo>
                  <a:pt x="9007" y="2694"/>
                </a:lnTo>
                <a:cubicBezTo>
                  <a:pt x="9007" y="2706"/>
                  <a:pt x="9006" y="2718"/>
                  <a:pt x="9004" y="2730"/>
                </a:cubicBezTo>
                <a:cubicBezTo>
                  <a:pt x="9001" y="2742"/>
                  <a:pt x="8998" y="2753"/>
                  <a:pt x="8993" y="2765"/>
                </a:cubicBezTo>
                <a:cubicBezTo>
                  <a:pt x="8989" y="2776"/>
                  <a:pt x="8983" y="2787"/>
                  <a:pt x="8976" y="2797"/>
                </a:cubicBezTo>
                <a:cubicBezTo>
                  <a:pt x="8969" y="2807"/>
                  <a:pt x="8962" y="2816"/>
                  <a:pt x="8953" y="2825"/>
                </a:cubicBezTo>
                <a:cubicBezTo>
                  <a:pt x="8944" y="2834"/>
                  <a:pt x="8935" y="2841"/>
                  <a:pt x="8925" y="2848"/>
                </a:cubicBezTo>
                <a:cubicBezTo>
                  <a:pt x="8915" y="2855"/>
                  <a:pt x="8904" y="2861"/>
                  <a:pt x="8893" y="2865"/>
                </a:cubicBezTo>
                <a:cubicBezTo>
                  <a:pt x="8881" y="2870"/>
                  <a:pt x="8870" y="2873"/>
                  <a:pt x="8858" y="2876"/>
                </a:cubicBezTo>
                <a:cubicBezTo>
                  <a:pt x="8846" y="2878"/>
                  <a:pt x="8834" y="2879"/>
                  <a:pt x="8822" y="2879"/>
                </a:cubicBezTo>
                <a:lnTo>
                  <a:pt x="139" y="2879"/>
                </a:lnTo>
                <a:cubicBezTo>
                  <a:pt x="130" y="2879"/>
                  <a:pt x="121" y="2878"/>
                  <a:pt x="112" y="2876"/>
                </a:cubicBezTo>
                <a:cubicBezTo>
                  <a:pt x="103" y="2873"/>
                  <a:pt x="94" y="2870"/>
                  <a:pt x="86" y="2865"/>
                </a:cubicBezTo>
                <a:cubicBezTo>
                  <a:pt x="77" y="2861"/>
                  <a:pt x="69" y="2855"/>
                  <a:pt x="62" y="2848"/>
                </a:cubicBezTo>
                <a:cubicBezTo>
                  <a:pt x="54" y="2841"/>
                  <a:pt x="47" y="2834"/>
                  <a:pt x="41" y="2825"/>
                </a:cubicBezTo>
                <a:cubicBezTo>
                  <a:pt x="34" y="2816"/>
                  <a:pt x="28" y="2807"/>
                  <a:pt x="23" y="2797"/>
                </a:cubicBezTo>
                <a:cubicBezTo>
                  <a:pt x="18" y="2787"/>
                  <a:pt x="14" y="2776"/>
                  <a:pt x="10" y="2765"/>
                </a:cubicBezTo>
                <a:cubicBezTo>
                  <a:pt x="7" y="2753"/>
                  <a:pt x="4" y="2742"/>
                  <a:pt x="2" y="2730"/>
                </a:cubicBezTo>
                <a:cubicBezTo>
                  <a:pt x="1" y="2718"/>
                  <a:pt x="0" y="2706"/>
                  <a:pt x="0" y="2694"/>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93" name=""/>
          <p:cNvSpPr/>
          <p:nvPr/>
        </p:nvSpPr>
        <p:spPr>
          <a:xfrm>
            <a:off x="3718440" y="5899680"/>
            <a:ext cx="67320" cy="1036440"/>
          </a:xfrm>
          <a:custGeom>
            <a:avLst/>
            <a:gdLst/>
            <a:ahLst/>
            <a:rect l="0" t="0" r="r" b="b"/>
            <a:pathLst>
              <a:path w="187" h="2879">
                <a:moveTo>
                  <a:pt x="0" y="0"/>
                </a:moveTo>
                <a:lnTo>
                  <a:pt x="187" y="0"/>
                </a:lnTo>
                <a:lnTo>
                  <a:pt x="187" y="2879"/>
                </a:lnTo>
                <a:lnTo>
                  <a:pt x="0" y="2879"/>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94" name="" descr=""/>
          <p:cNvPicPr/>
          <p:nvPr/>
        </p:nvPicPr>
        <p:blipFill>
          <a:blip r:embed="rId12"/>
          <a:stretch/>
        </p:blipFill>
        <p:spPr>
          <a:xfrm>
            <a:off x="3885840" y="6050160"/>
            <a:ext cx="250200" cy="200160"/>
          </a:xfrm>
          <a:prstGeom prst="rect">
            <a:avLst/>
          </a:prstGeom>
          <a:noFill/>
          <a:ln w="0">
            <a:noFill/>
          </a:ln>
        </p:spPr>
      </p:pic>
      <p:sp>
        <p:nvSpPr>
          <p:cNvPr id="1495" name=""/>
          <p:cNvSpPr txBox="1"/>
          <p:nvPr/>
        </p:nvSpPr>
        <p:spPr>
          <a:xfrm>
            <a:off x="501480" y="6590520"/>
            <a:ext cx="13726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業の継続性を高める</a:t>
            </a:r>
            <a:endParaRPr b="0" lang="en-US" sz="1180" strike="noStrike" u="none">
              <a:solidFill>
                <a:srgbClr val="000000"/>
              </a:solidFill>
              <a:effectLst/>
              <a:uFillTx/>
              <a:latin typeface="Times New Roman"/>
            </a:endParaRPr>
          </a:p>
        </p:txBody>
      </p:sp>
      <p:sp>
        <p:nvSpPr>
          <p:cNvPr id="1496" name=""/>
          <p:cNvSpPr txBox="1"/>
          <p:nvPr/>
        </p:nvSpPr>
        <p:spPr>
          <a:xfrm>
            <a:off x="4239720" y="6048000"/>
            <a:ext cx="13456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社会的信用の維持</a:t>
            </a:r>
            <a:endParaRPr b="0" lang="en-US" sz="1320" strike="noStrike" u="none">
              <a:solidFill>
                <a:srgbClr val="000000"/>
              </a:solidFill>
              <a:effectLst/>
              <a:uFillTx/>
              <a:latin typeface="Times New Roman"/>
            </a:endParaRPr>
          </a:p>
        </p:txBody>
      </p:sp>
      <p:sp>
        <p:nvSpPr>
          <p:cNvPr id="1497" name=""/>
          <p:cNvSpPr txBox="1"/>
          <p:nvPr/>
        </p:nvSpPr>
        <p:spPr>
          <a:xfrm>
            <a:off x="3888720" y="6356520"/>
            <a:ext cx="28922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顧客情報などの重要データを保護し、取引</a:t>
            </a:r>
            <a:endParaRPr b="0" lang="en-US" sz="1180" strike="noStrike" u="none">
              <a:solidFill>
                <a:srgbClr val="000000"/>
              </a:solidFill>
              <a:effectLst/>
              <a:uFillTx/>
              <a:latin typeface="Times New Roman"/>
            </a:endParaRPr>
          </a:p>
        </p:txBody>
      </p:sp>
      <p:sp>
        <p:nvSpPr>
          <p:cNvPr id="1498" name=""/>
          <p:cNvSpPr/>
          <p:nvPr/>
        </p:nvSpPr>
        <p:spPr>
          <a:xfrm>
            <a:off x="7128000" y="5899680"/>
            <a:ext cx="3234600" cy="1036440"/>
          </a:xfrm>
          <a:custGeom>
            <a:avLst/>
            <a:gdLst/>
            <a:ahLst/>
            <a:rect l="0" t="0" r="r" b="b"/>
            <a:pathLst>
              <a:path w="8985" h="2879">
                <a:moveTo>
                  <a:pt x="0" y="2694"/>
                </a:moveTo>
                <a:lnTo>
                  <a:pt x="0" y="186"/>
                </a:lnTo>
                <a:cubicBezTo>
                  <a:pt x="0" y="173"/>
                  <a:pt x="1" y="161"/>
                  <a:pt x="3" y="149"/>
                </a:cubicBezTo>
                <a:cubicBezTo>
                  <a:pt x="5" y="137"/>
                  <a:pt x="7" y="126"/>
                  <a:pt x="11" y="115"/>
                </a:cubicBezTo>
                <a:cubicBezTo>
                  <a:pt x="14" y="103"/>
                  <a:pt x="19" y="93"/>
                  <a:pt x="24" y="82"/>
                </a:cubicBezTo>
                <a:cubicBezTo>
                  <a:pt x="29" y="72"/>
                  <a:pt x="35" y="63"/>
                  <a:pt x="41" y="54"/>
                </a:cubicBezTo>
                <a:cubicBezTo>
                  <a:pt x="47" y="46"/>
                  <a:pt x="55" y="38"/>
                  <a:pt x="62" y="31"/>
                </a:cubicBezTo>
                <a:cubicBezTo>
                  <a:pt x="70" y="24"/>
                  <a:pt x="78" y="19"/>
                  <a:pt x="86" y="14"/>
                </a:cubicBezTo>
                <a:cubicBezTo>
                  <a:pt x="95" y="9"/>
                  <a:pt x="103" y="6"/>
                  <a:pt x="112" y="3"/>
                </a:cubicBezTo>
                <a:cubicBezTo>
                  <a:pt x="121" y="1"/>
                  <a:pt x="130" y="0"/>
                  <a:pt x="140" y="0"/>
                </a:cubicBezTo>
                <a:lnTo>
                  <a:pt x="8799" y="0"/>
                </a:lnTo>
                <a:cubicBezTo>
                  <a:pt x="8811" y="0"/>
                  <a:pt x="8823" y="1"/>
                  <a:pt x="8835" y="3"/>
                </a:cubicBezTo>
                <a:cubicBezTo>
                  <a:pt x="8847" y="6"/>
                  <a:pt x="8859" y="9"/>
                  <a:pt x="8870" y="14"/>
                </a:cubicBezTo>
                <a:cubicBezTo>
                  <a:pt x="8881" y="19"/>
                  <a:pt x="8892" y="24"/>
                  <a:pt x="8902" y="31"/>
                </a:cubicBezTo>
                <a:cubicBezTo>
                  <a:pt x="8912" y="38"/>
                  <a:pt x="8922" y="46"/>
                  <a:pt x="8930" y="54"/>
                </a:cubicBezTo>
                <a:cubicBezTo>
                  <a:pt x="8939" y="63"/>
                  <a:pt x="8947" y="72"/>
                  <a:pt x="8953" y="82"/>
                </a:cubicBezTo>
                <a:cubicBezTo>
                  <a:pt x="8960" y="93"/>
                  <a:pt x="8966" y="103"/>
                  <a:pt x="8971" y="115"/>
                </a:cubicBezTo>
                <a:cubicBezTo>
                  <a:pt x="8975" y="126"/>
                  <a:pt x="8979" y="137"/>
                  <a:pt x="8981" y="149"/>
                </a:cubicBezTo>
                <a:cubicBezTo>
                  <a:pt x="8983" y="161"/>
                  <a:pt x="8985" y="173"/>
                  <a:pt x="8985" y="186"/>
                </a:cubicBezTo>
                <a:lnTo>
                  <a:pt x="8985" y="2694"/>
                </a:lnTo>
                <a:cubicBezTo>
                  <a:pt x="8985" y="2706"/>
                  <a:pt x="8983" y="2718"/>
                  <a:pt x="8981" y="2730"/>
                </a:cubicBezTo>
                <a:cubicBezTo>
                  <a:pt x="8979" y="2742"/>
                  <a:pt x="8975" y="2753"/>
                  <a:pt x="8971" y="2765"/>
                </a:cubicBezTo>
                <a:cubicBezTo>
                  <a:pt x="8966" y="2776"/>
                  <a:pt x="8960" y="2787"/>
                  <a:pt x="8953" y="2797"/>
                </a:cubicBezTo>
                <a:cubicBezTo>
                  <a:pt x="8947" y="2807"/>
                  <a:pt x="8939" y="2816"/>
                  <a:pt x="8930" y="2825"/>
                </a:cubicBezTo>
                <a:cubicBezTo>
                  <a:pt x="8922" y="2834"/>
                  <a:pt x="8912" y="2841"/>
                  <a:pt x="8902" y="2848"/>
                </a:cubicBezTo>
                <a:cubicBezTo>
                  <a:pt x="8892" y="2855"/>
                  <a:pt x="8881" y="2861"/>
                  <a:pt x="8870" y="2865"/>
                </a:cubicBezTo>
                <a:cubicBezTo>
                  <a:pt x="8859" y="2870"/>
                  <a:pt x="8847" y="2873"/>
                  <a:pt x="8835" y="2876"/>
                </a:cubicBezTo>
                <a:cubicBezTo>
                  <a:pt x="8823" y="2878"/>
                  <a:pt x="8811" y="2879"/>
                  <a:pt x="8799" y="2879"/>
                </a:cubicBezTo>
                <a:lnTo>
                  <a:pt x="140" y="2879"/>
                </a:lnTo>
                <a:cubicBezTo>
                  <a:pt x="130" y="2879"/>
                  <a:pt x="121" y="2878"/>
                  <a:pt x="112" y="2876"/>
                </a:cubicBezTo>
                <a:cubicBezTo>
                  <a:pt x="103" y="2873"/>
                  <a:pt x="95" y="2870"/>
                  <a:pt x="86" y="2865"/>
                </a:cubicBezTo>
                <a:cubicBezTo>
                  <a:pt x="78" y="2861"/>
                  <a:pt x="70" y="2855"/>
                  <a:pt x="62" y="2848"/>
                </a:cubicBezTo>
                <a:cubicBezTo>
                  <a:pt x="55" y="2841"/>
                  <a:pt x="47" y="2834"/>
                  <a:pt x="41" y="2825"/>
                </a:cubicBezTo>
                <a:cubicBezTo>
                  <a:pt x="35" y="2816"/>
                  <a:pt x="29" y="2807"/>
                  <a:pt x="24" y="2797"/>
                </a:cubicBezTo>
                <a:cubicBezTo>
                  <a:pt x="19" y="2787"/>
                  <a:pt x="14" y="2776"/>
                  <a:pt x="11" y="2765"/>
                </a:cubicBezTo>
                <a:cubicBezTo>
                  <a:pt x="7" y="2753"/>
                  <a:pt x="5" y="2742"/>
                  <a:pt x="3" y="2730"/>
                </a:cubicBezTo>
                <a:cubicBezTo>
                  <a:pt x="1" y="2718"/>
                  <a:pt x="0" y="2706"/>
                  <a:pt x="0" y="2694"/>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499" name=""/>
          <p:cNvSpPr/>
          <p:nvPr/>
        </p:nvSpPr>
        <p:spPr>
          <a:xfrm>
            <a:off x="7111440" y="5899680"/>
            <a:ext cx="66960" cy="1036440"/>
          </a:xfrm>
          <a:custGeom>
            <a:avLst/>
            <a:gdLst/>
            <a:ahLst/>
            <a:rect l="0" t="0" r="r" b="b"/>
            <a:pathLst>
              <a:path w="186" h="2879">
                <a:moveTo>
                  <a:pt x="151" y="14"/>
                </a:moveTo>
                <a:cubicBezTo>
                  <a:pt x="140" y="23"/>
                  <a:pt x="129" y="37"/>
                  <a:pt x="120" y="54"/>
                </a:cubicBezTo>
                <a:cubicBezTo>
                  <a:pt x="111" y="72"/>
                  <a:pt x="104" y="92"/>
                  <a:pt x="100" y="115"/>
                </a:cubicBezTo>
                <a:cubicBezTo>
                  <a:pt x="95" y="137"/>
                  <a:pt x="93" y="161"/>
                  <a:pt x="93" y="186"/>
                </a:cubicBezTo>
                <a:lnTo>
                  <a:pt x="93" y="2694"/>
                </a:lnTo>
                <a:cubicBezTo>
                  <a:pt x="93" y="2718"/>
                  <a:pt x="95" y="2742"/>
                  <a:pt x="100" y="2765"/>
                </a:cubicBezTo>
                <a:cubicBezTo>
                  <a:pt x="104" y="2787"/>
                  <a:pt x="111" y="2808"/>
                  <a:pt x="120" y="2825"/>
                </a:cubicBezTo>
                <a:cubicBezTo>
                  <a:pt x="129" y="2842"/>
                  <a:pt x="140" y="2856"/>
                  <a:pt x="151" y="2865"/>
                </a:cubicBezTo>
                <a:cubicBezTo>
                  <a:pt x="162" y="2875"/>
                  <a:pt x="174" y="2879"/>
                  <a:pt x="186" y="2879"/>
                </a:cubicBezTo>
                <a:cubicBezTo>
                  <a:pt x="162" y="2879"/>
                  <a:pt x="138" y="2875"/>
                  <a:pt x="114" y="2865"/>
                </a:cubicBezTo>
                <a:cubicBezTo>
                  <a:pt x="92" y="2856"/>
                  <a:pt x="72" y="2842"/>
                  <a:pt x="54" y="2825"/>
                </a:cubicBezTo>
                <a:cubicBezTo>
                  <a:pt x="37" y="2808"/>
                  <a:pt x="23" y="2787"/>
                  <a:pt x="14" y="2765"/>
                </a:cubicBezTo>
                <a:cubicBezTo>
                  <a:pt x="5" y="2742"/>
                  <a:pt x="0" y="2718"/>
                  <a:pt x="0" y="2694"/>
                </a:cubicBezTo>
                <a:lnTo>
                  <a:pt x="0" y="186"/>
                </a:lnTo>
                <a:cubicBezTo>
                  <a:pt x="0" y="161"/>
                  <a:pt x="5" y="137"/>
                  <a:pt x="14" y="115"/>
                </a:cubicBezTo>
                <a:cubicBezTo>
                  <a:pt x="23" y="92"/>
                  <a:pt x="37" y="72"/>
                  <a:pt x="54" y="54"/>
                </a:cubicBezTo>
                <a:cubicBezTo>
                  <a:pt x="72" y="37"/>
                  <a:pt x="92" y="23"/>
                  <a:pt x="114" y="14"/>
                </a:cubicBezTo>
                <a:cubicBezTo>
                  <a:pt x="138" y="5"/>
                  <a:pt x="162" y="0"/>
                  <a:pt x="186" y="0"/>
                </a:cubicBezTo>
                <a:cubicBezTo>
                  <a:pt x="174" y="0"/>
                  <a:pt x="162" y="5"/>
                  <a:pt x="151" y="14"/>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500" name="" descr=""/>
          <p:cNvPicPr/>
          <p:nvPr/>
        </p:nvPicPr>
        <p:blipFill>
          <a:blip r:embed="rId13"/>
          <a:stretch/>
        </p:blipFill>
        <p:spPr>
          <a:xfrm>
            <a:off x="7278840" y="6050160"/>
            <a:ext cx="250200" cy="200160"/>
          </a:xfrm>
          <a:prstGeom prst="rect">
            <a:avLst/>
          </a:prstGeom>
          <a:noFill/>
          <a:ln w="0">
            <a:noFill/>
          </a:ln>
        </p:spPr>
      </p:pic>
      <p:sp>
        <p:nvSpPr>
          <p:cNvPr id="1501" name=""/>
          <p:cNvSpPr txBox="1"/>
          <p:nvPr/>
        </p:nvSpPr>
        <p:spPr>
          <a:xfrm>
            <a:off x="3888720" y="6590520"/>
            <a:ext cx="18288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先や顧客からの信頼を維持</a:t>
            </a:r>
            <a:endParaRPr b="0" lang="en-US" sz="1180" strike="noStrike" u="none">
              <a:solidFill>
                <a:srgbClr val="000000"/>
              </a:solidFill>
              <a:effectLst/>
              <a:uFillTx/>
              <a:latin typeface="Times New Roman"/>
            </a:endParaRPr>
          </a:p>
        </p:txBody>
      </p:sp>
      <p:sp>
        <p:nvSpPr>
          <p:cNvPr id="1502" name=""/>
          <p:cNvSpPr txBox="1"/>
          <p:nvPr/>
        </p:nvSpPr>
        <p:spPr>
          <a:xfrm>
            <a:off x="7626960" y="6048000"/>
            <a:ext cx="17085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コンプライアンス遵守</a:t>
            </a:r>
            <a:endParaRPr b="0" lang="en-US" sz="1320" strike="noStrike" u="none">
              <a:solidFill>
                <a:srgbClr val="000000"/>
              </a:solidFill>
              <a:effectLst/>
              <a:uFillTx/>
              <a:latin typeface="Times New Roman"/>
            </a:endParaRPr>
          </a:p>
        </p:txBody>
      </p:sp>
      <p:sp>
        <p:nvSpPr>
          <p:cNvPr id="1503" name=""/>
          <p:cNvSpPr txBox="1"/>
          <p:nvPr/>
        </p:nvSpPr>
        <p:spPr>
          <a:xfrm>
            <a:off x="7275960" y="6356520"/>
            <a:ext cx="29167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各種法令やガイドラインが求めるセキュリ</a:t>
            </a:r>
            <a:endParaRPr b="0" lang="en-US" sz="1180" strike="noStrike" u="none">
              <a:solidFill>
                <a:srgbClr val="000000"/>
              </a:solidFill>
              <a:effectLst/>
              <a:uFillTx/>
              <a:latin typeface="Times New Roman"/>
            </a:endParaRPr>
          </a:p>
        </p:txBody>
      </p:sp>
      <p:sp>
        <p:nvSpPr>
          <p:cNvPr id="1504" name=""/>
          <p:cNvSpPr txBox="1"/>
          <p:nvPr/>
        </p:nvSpPr>
        <p:spPr>
          <a:xfrm>
            <a:off x="7275960" y="6590520"/>
            <a:ext cx="12254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ティ要件を満たす</a:t>
            </a:r>
            <a:endParaRPr b="0" lang="en-US" sz="118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 descr=""/>
          <p:cNvPicPr/>
          <p:nvPr/>
        </p:nvPicPr>
        <p:blipFill>
          <a:blip r:embed="rId1"/>
          <a:stretch/>
        </p:blipFill>
        <p:spPr>
          <a:xfrm>
            <a:off x="0" y="0"/>
            <a:ext cx="10696320" cy="6016320"/>
          </a:xfrm>
          <a:prstGeom prst="rect">
            <a:avLst/>
          </a:prstGeom>
          <a:noFill/>
          <a:ln w="0">
            <a:noFill/>
          </a:ln>
        </p:spPr>
      </p:pic>
      <p:pic>
        <p:nvPicPr>
          <p:cNvPr id="87" name="" descr=""/>
          <p:cNvPicPr/>
          <p:nvPr/>
        </p:nvPicPr>
        <p:blipFill>
          <a:blip r:embed="rId2"/>
          <a:stretch/>
        </p:blipFill>
        <p:spPr>
          <a:xfrm>
            <a:off x="267480" y="267480"/>
            <a:ext cx="10161360" cy="601200"/>
          </a:xfrm>
          <a:prstGeom prst="rect">
            <a:avLst/>
          </a:prstGeom>
          <a:noFill/>
          <a:ln w="0">
            <a:noFill/>
          </a:ln>
        </p:spPr>
      </p:pic>
      <p:sp>
        <p:nvSpPr>
          <p:cNvPr id="88" name=""/>
          <p:cNvSpPr/>
          <p:nvPr/>
        </p:nvSpPr>
        <p:spPr>
          <a:xfrm>
            <a:off x="267120" y="1136160"/>
            <a:ext cx="3184200" cy="2273760"/>
          </a:xfrm>
          <a:custGeom>
            <a:avLst/>
            <a:gdLst/>
            <a:ahLst/>
            <a:rect l="0" t="0" r="r" b="b"/>
            <a:pathLst>
              <a:path w="8845" h="6316">
                <a:moveTo>
                  <a:pt x="0" y="6130"/>
                </a:moveTo>
                <a:lnTo>
                  <a:pt x="0" y="187"/>
                </a:lnTo>
                <a:cubicBezTo>
                  <a:pt x="0" y="175"/>
                  <a:pt x="2" y="163"/>
                  <a:pt x="4" y="151"/>
                </a:cubicBezTo>
                <a:cubicBezTo>
                  <a:pt x="6" y="139"/>
                  <a:pt x="10" y="127"/>
                  <a:pt x="14" y="116"/>
                </a:cubicBezTo>
                <a:cubicBezTo>
                  <a:pt x="19" y="105"/>
                  <a:pt x="25" y="94"/>
                  <a:pt x="32" y="84"/>
                </a:cubicBezTo>
                <a:cubicBezTo>
                  <a:pt x="38" y="74"/>
                  <a:pt x="46" y="64"/>
                  <a:pt x="55" y="56"/>
                </a:cubicBezTo>
                <a:cubicBezTo>
                  <a:pt x="63" y="47"/>
                  <a:pt x="73" y="40"/>
                  <a:pt x="83" y="33"/>
                </a:cubicBezTo>
                <a:cubicBezTo>
                  <a:pt x="93" y="26"/>
                  <a:pt x="104" y="20"/>
                  <a:pt x="115" y="16"/>
                </a:cubicBezTo>
                <a:cubicBezTo>
                  <a:pt x="126" y="11"/>
                  <a:pt x="138" y="7"/>
                  <a:pt x="150" y="5"/>
                </a:cubicBezTo>
                <a:cubicBezTo>
                  <a:pt x="162" y="3"/>
                  <a:pt x="174" y="0"/>
                  <a:pt x="186" y="0"/>
                </a:cubicBezTo>
                <a:lnTo>
                  <a:pt x="8660" y="0"/>
                </a:lnTo>
                <a:cubicBezTo>
                  <a:pt x="8672" y="0"/>
                  <a:pt x="8684" y="3"/>
                  <a:pt x="8696" y="5"/>
                </a:cubicBezTo>
                <a:cubicBezTo>
                  <a:pt x="8708" y="7"/>
                  <a:pt x="8720" y="11"/>
                  <a:pt x="8731" y="16"/>
                </a:cubicBezTo>
                <a:cubicBezTo>
                  <a:pt x="8742" y="20"/>
                  <a:pt x="8753" y="26"/>
                  <a:pt x="8763" y="33"/>
                </a:cubicBezTo>
                <a:cubicBezTo>
                  <a:pt x="8773" y="40"/>
                  <a:pt x="8782" y="47"/>
                  <a:pt x="8791" y="56"/>
                </a:cubicBezTo>
                <a:cubicBezTo>
                  <a:pt x="8800" y="64"/>
                  <a:pt x="8807" y="74"/>
                  <a:pt x="8814" y="84"/>
                </a:cubicBezTo>
                <a:cubicBezTo>
                  <a:pt x="8821" y="94"/>
                  <a:pt x="8827" y="105"/>
                  <a:pt x="8831" y="116"/>
                </a:cubicBezTo>
                <a:cubicBezTo>
                  <a:pt x="8836" y="127"/>
                  <a:pt x="8840" y="139"/>
                  <a:pt x="8842" y="151"/>
                </a:cubicBezTo>
                <a:cubicBezTo>
                  <a:pt x="8844" y="163"/>
                  <a:pt x="8845" y="175"/>
                  <a:pt x="8845" y="187"/>
                </a:cubicBezTo>
                <a:lnTo>
                  <a:pt x="8845" y="6130"/>
                </a:lnTo>
                <a:cubicBezTo>
                  <a:pt x="8845" y="6142"/>
                  <a:pt x="8844" y="6154"/>
                  <a:pt x="8842" y="6166"/>
                </a:cubicBezTo>
                <a:cubicBezTo>
                  <a:pt x="8840" y="6178"/>
                  <a:pt x="8836" y="6190"/>
                  <a:pt x="8831" y="6201"/>
                </a:cubicBezTo>
                <a:cubicBezTo>
                  <a:pt x="8827" y="6212"/>
                  <a:pt x="8821" y="6223"/>
                  <a:pt x="8814" y="6233"/>
                </a:cubicBezTo>
                <a:cubicBezTo>
                  <a:pt x="8807" y="6243"/>
                  <a:pt x="8800" y="6252"/>
                  <a:pt x="8791" y="6261"/>
                </a:cubicBezTo>
                <a:cubicBezTo>
                  <a:pt x="8782" y="6270"/>
                  <a:pt x="8773" y="6277"/>
                  <a:pt x="8763" y="6284"/>
                </a:cubicBezTo>
                <a:cubicBezTo>
                  <a:pt x="8753" y="6291"/>
                  <a:pt x="8742" y="6297"/>
                  <a:pt x="8731" y="6301"/>
                </a:cubicBezTo>
                <a:cubicBezTo>
                  <a:pt x="8720" y="6306"/>
                  <a:pt x="8708" y="6309"/>
                  <a:pt x="8696" y="6312"/>
                </a:cubicBezTo>
                <a:cubicBezTo>
                  <a:pt x="8684" y="6314"/>
                  <a:pt x="8672" y="6316"/>
                  <a:pt x="8660" y="6316"/>
                </a:cubicBezTo>
                <a:lnTo>
                  <a:pt x="186" y="6316"/>
                </a:lnTo>
                <a:cubicBezTo>
                  <a:pt x="174" y="6316"/>
                  <a:pt x="162" y="6314"/>
                  <a:pt x="150" y="6312"/>
                </a:cubicBezTo>
                <a:cubicBezTo>
                  <a:pt x="138" y="6309"/>
                  <a:pt x="126" y="6306"/>
                  <a:pt x="115" y="6301"/>
                </a:cubicBezTo>
                <a:cubicBezTo>
                  <a:pt x="104" y="6297"/>
                  <a:pt x="93" y="6291"/>
                  <a:pt x="83" y="6284"/>
                </a:cubicBezTo>
                <a:cubicBezTo>
                  <a:pt x="73" y="6277"/>
                  <a:pt x="63" y="6270"/>
                  <a:pt x="55" y="6261"/>
                </a:cubicBezTo>
                <a:cubicBezTo>
                  <a:pt x="46" y="6252"/>
                  <a:pt x="38" y="6243"/>
                  <a:pt x="32" y="6233"/>
                </a:cubicBezTo>
                <a:cubicBezTo>
                  <a:pt x="25" y="6223"/>
                  <a:pt x="19" y="6212"/>
                  <a:pt x="14" y="6201"/>
                </a:cubicBezTo>
                <a:cubicBezTo>
                  <a:pt x="10" y="6190"/>
                  <a:pt x="6" y="6178"/>
                  <a:pt x="4" y="6166"/>
                </a:cubicBezTo>
                <a:cubicBezTo>
                  <a:pt x="2" y="6154"/>
                  <a:pt x="0" y="6142"/>
                  <a:pt x="0" y="613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89" name=""/>
          <p:cNvSpPr/>
          <p:nvPr/>
        </p:nvSpPr>
        <p:spPr>
          <a:xfrm>
            <a:off x="267120" y="3610080"/>
            <a:ext cx="3184200" cy="1704960"/>
          </a:xfrm>
          <a:custGeom>
            <a:avLst/>
            <a:gdLst/>
            <a:ahLst/>
            <a:rect l="0" t="0" r="r" b="b"/>
            <a:pathLst>
              <a:path w="8845" h="4736">
                <a:moveTo>
                  <a:pt x="0" y="4550"/>
                </a:moveTo>
                <a:lnTo>
                  <a:pt x="0" y="185"/>
                </a:lnTo>
                <a:cubicBezTo>
                  <a:pt x="0" y="173"/>
                  <a:pt x="2" y="161"/>
                  <a:pt x="4" y="149"/>
                </a:cubicBezTo>
                <a:cubicBezTo>
                  <a:pt x="6" y="137"/>
                  <a:pt x="10" y="125"/>
                  <a:pt x="14"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5"/>
                  <a:pt x="150" y="3"/>
                </a:cubicBezTo>
                <a:cubicBezTo>
                  <a:pt x="162" y="1"/>
                  <a:pt x="174" y="0"/>
                  <a:pt x="186" y="0"/>
                </a:cubicBezTo>
                <a:lnTo>
                  <a:pt x="8660" y="0"/>
                </a:lnTo>
                <a:cubicBezTo>
                  <a:pt x="8672" y="0"/>
                  <a:pt x="8684" y="1"/>
                  <a:pt x="8696" y="3"/>
                </a:cubicBezTo>
                <a:cubicBezTo>
                  <a:pt x="8708" y="5"/>
                  <a:pt x="8720" y="9"/>
                  <a:pt x="8731" y="14"/>
                </a:cubicBezTo>
                <a:cubicBezTo>
                  <a:pt x="8742" y="18"/>
                  <a:pt x="8753" y="24"/>
                  <a:pt x="8763" y="31"/>
                </a:cubicBezTo>
                <a:cubicBezTo>
                  <a:pt x="8773" y="38"/>
                  <a:pt x="8782" y="45"/>
                  <a:pt x="8791" y="54"/>
                </a:cubicBezTo>
                <a:cubicBezTo>
                  <a:pt x="8800" y="63"/>
                  <a:pt x="8807" y="72"/>
                  <a:pt x="8814" y="82"/>
                </a:cubicBezTo>
                <a:cubicBezTo>
                  <a:pt x="8821" y="92"/>
                  <a:pt x="8827" y="103"/>
                  <a:pt x="8831" y="114"/>
                </a:cubicBezTo>
                <a:cubicBezTo>
                  <a:pt x="8836" y="125"/>
                  <a:pt x="8840" y="137"/>
                  <a:pt x="8842" y="149"/>
                </a:cubicBezTo>
                <a:cubicBezTo>
                  <a:pt x="8844" y="161"/>
                  <a:pt x="8845" y="173"/>
                  <a:pt x="8845" y="185"/>
                </a:cubicBezTo>
                <a:lnTo>
                  <a:pt x="8845" y="4550"/>
                </a:lnTo>
                <a:cubicBezTo>
                  <a:pt x="8845" y="4562"/>
                  <a:pt x="8844" y="4575"/>
                  <a:pt x="8842" y="4587"/>
                </a:cubicBezTo>
                <a:cubicBezTo>
                  <a:pt x="8840" y="4598"/>
                  <a:pt x="8836" y="4610"/>
                  <a:pt x="8831" y="4621"/>
                </a:cubicBezTo>
                <a:cubicBezTo>
                  <a:pt x="8827" y="4633"/>
                  <a:pt x="8821" y="4643"/>
                  <a:pt x="8814" y="4653"/>
                </a:cubicBezTo>
                <a:cubicBezTo>
                  <a:pt x="8807" y="4664"/>
                  <a:pt x="8800" y="4673"/>
                  <a:pt x="8791" y="4682"/>
                </a:cubicBezTo>
                <a:cubicBezTo>
                  <a:pt x="8782" y="4690"/>
                  <a:pt x="8773" y="4698"/>
                  <a:pt x="8763" y="4705"/>
                </a:cubicBezTo>
                <a:cubicBezTo>
                  <a:pt x="8753" y="4711"/>
                  <a:pt x="8742" y="4717"/>
                  <a:pt x="8731" y="4722"/>
                </a:cubicBezTo>
                <a:cubicBezTo>
                  <a:pt x="8720" y="4727"/>
                  <a:pt x="8708" y="4730"/>
                  <a:pt x="8696" y="4732"/>
                </a:cubicBezTo>
                <a:cubicBezTo>
                  <a:pt x="8684" y="4735"/>
                  <a:pt x="8672" y="4736"/>
                  <a:pt x="8660" y="4736"/>
                </a:cubicBezTo>
                <a:lnTo>
                  <a:pt x="186" y="4736"/>
                </a:lnTo>
                <a:cubicBezTo>
                  <a:pt x="174" y="4736"/>
                  <a:pt x="162" y="4735"/>
                  <a:pt x="150" y="4732"/>
                </a:cubicBezTo>
                <a:cubicBezTo>
                  <a:pt x="138" y="4730"/>
                  <a:pt x="126" y="4727"/>
                  <a:pt x="115" y="4722"/>
                </a:cubicBezTo>
                <a:cubicBezTo>
                  <a:pt x="104" y="4717"/>
                  <a:pt x="93" y="4711"/>
                  <a:pt x="83" y="4705"/>
                </a:cubicBezTo>
                <a:cubicBezTo>
                  <a:pt x="73" y="4698"/>
                  <a:pt x="63" y="4690"/>
                  <a:pt x="55" y="4682"/>
                </a:cubicBezTo>
                <a:cubicBezTo>
                  <a:pt x="46" y="4673"/>
                  <a:pt x="38" y="4664"/>
                  <a:pt x="32" y="4653"/>
                </a:cubicBezTo>
                <a:cubicBezTo>
                  <a:pt x="25" y="4643"/>
                  <a:pt x="19" y="4633"/>
                  <a:pt x="14" y="4621"/>
                </a:cubicBezTo>
                <a:cubicBezTo>
                  <a:pt x="10" y="4610"/>
                  <a:pt x="6" y="4598"/>
                  <a:pt x="4" y="4587"/>
                </a:cubicBezTo>
                <a:cubicBezTo>
                  <a:pt x="2" y="4575"/>
                  <a:pt x="0" y="4562"/>
                  <a:pt x="0" y="45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90" name="" descr=""/>
          <p:cNvPicPr/>
          <p:nvPr/>
        </p:nvPicPr>
        <p:blipFill>
          <a:blip r:embed="rId3"/>
          <a:stretch/>
        </p:blipFill>
        <p:spPr>
          <a:xfrm>
            <a:off x="468000" y="1370520"/>
            <a:ext cx="200160" cy="200160"/>
          </a:xfrm>
          <a:prstGeom prst="rect">
            <a:avLst/>
          </a:prstGeom>
          <a:noFill/>
          <a:ln w="0">
            <a:noFill/>
          </a:ln>
        </p:spPr>
      </p:pic>
      <p:sp>
        <p:nvSpPr>
          <p:cNvPr id="91" name=""/>
          <p:cNvSpPr txBox="1"/>
          <p:nvPr/>
        </p:nvSpPr>
        <p:spPr>
          <a:xfrm>
            <a:off x="534960" y="378720"/>
            <a:ext cx="36597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セミナー概要・アジェンダ</a:t>
            </a:r>
            <a:endParaRPr b="0" lang="en-US" sz="2370" strike="noStrike" u="none">
              <a:solidFill>
                <a:srgbClr val="000000"/>
              </a:solidFill>
              <a:effectLst/>
              <a:uFillTx/>
              <a:latin typeface="Times New Roman"/>
            </a:endParaRPr>
          </a:p>
        </p:txBody>
      </p:sp>
      <p:sp>
        <p:nvSpPr>
          <p:cNvPr id="92" name=""/>
          <p:cNvSpPr txBox="1"/>
          <p:nvPr/>
        </p:nvSpPr>
        <p:spPr>
          <a:xfrm>
            <a:off x="768960" y="1344600"/>
            <a:ext cx="1427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セミナーの目的</a:t>
            </a:r>
            <a:endParaRPr b="0" lang="en-US" sz="1580" strike="noStrike" u="none">
              <a:solidFill>
                <a:srgbClr val="000000"/>
              </a:solidFill>
              <a:effectLst/>
              <a:uFillTx/>
              <a:latin typeface="Times New Roman"/>
            </a:endParaRPr>
          </a:p>
        </p:txBody>
      </p:sp>
      <p:sp>
        <p:nvSpPr>
          <p:cNvPr id="93" name=""/>
          <p:cNvSpPr txBox="1"/>
          <p:nvPr/>
        </p:nvSpPr>
        <p:spPr>
          <a:xfrm>
            <a:off x="468000" y="1752840"/>
            <a:ext cx="842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中小企業が</a:t>
            </a:r>
            <a:endParaRPr b="0" lang="en-US" sz="1320" strike="noStrike" u="none">
              <a:solidFill>
                <a:srgbClr val="000000"/>
              </a:solidFill>
              <a:effectLst/>
              <a:uFillTx/>
              <a:latin typeface="Times New Roman"/>
            </a:endParaRPr>
          </a:p>
        </p:txBody>
      </p:sp>
      <p:sp>
        <p:nvSpPr>
          <p:cNvPr id="94" name=""/>
          <p:cNvSpPr txBox="1"/>
          <p:nvPr/>
        </p:nvSpPr>
        <p:spPr>
          <a:xfrm>
            <a:off x="1303560" y="17625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95" name=""/>
          <p:cNvSpPr txBox="1"/>
          <p:nvPr/>
        </p:nvSpPr>
        <p:spPr>
          <a:xfrm>
            <a:off x="1535760" y="1752840"/>
            <a:ext cx="1696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を効果的に推進するた</a:t>
            </a:r>
            <a:endParaRPr b="0" lang="en-US" sz="1320" strike="noStrike" u="none">
              <a:solidFill>
                <a:srgbClr val="000000"/>
              </a:solidFill>
              <a:effectLst/>
              <a:uFillTx/>
              <a:latin typeface="Times New Roman"/>
            </a:endParaRPr>
          </a:p>
        </p:txBody>
      </p:sp>
      <p:sp>
        <p:nvSpPr>
          <p:cNvPr id="96" name=""/>
          <p:cNvSpPr txBox="1"/>
          <p:nvPr/>
        </p:nvSpPr>
        <p:spPr>
          <a:xfrm>
            <a:off x="468000" y="1986840"/>
            <a:ext cx="2710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めの実践的な知識と戦略を提供しま</a:t>
            </a:r>
            <a:endParaRPr b="0" lang="en-US" sz="1320" strike="noStrike" u="none">
              <a:solidFill>
                <a:srgbClr val="000000"/>
              </a:solidFill>
              <a:effectLst/>
              <a:uFillTx/>
              <a:latin typeface="Times New Roman"/>
            </a:endParaRPr>
          </a:p>
        </p:txBody>
      </p:sp>
      <p:sp>
        <p:nvSpPr>
          <p:cNvPr id="97" name=""/>
          <p:cNvSpPr txBox="1"/>
          <p:nvPr/>
        </p:nvSpPr>
        <p:spPr>
          <a:xfrm>
            <a:off x="468000" y="222084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a:t>
            </a:r>
            <a:endParaRPr b="0" lang="en-US" sz="1320" strike="noStrike" u="none">
              <a:solidFill>
                <a:srgbClr val="000000"/>
              </a:solidFill>
              <a:effectLst/>
              <a:uFillTx/>
              <a:latin typeface="Times New Roman"/>
            </a:endParaRPr>
          </a:p>
        </p:txBody>
      </p:sp>
      <p:sp>
        <p:nvSpPr>
          <p:cNvPr id="98" name=""/>
          <p:cNvSpPr txBox="1"/>
          <p:nvPr/>
        </p:nvSpPr>
        <p:spPr>
          <a:xfrm>
            <a:off x="468000" y="2521440"/>
            <a:ext cx="2531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現状分析から具体的な実装計画ま</a:t>
            </a:r>
            <a:endParaRPr b="0" lang="en-US" sz="1320" strike="noStrike" u="none">
              <a:solidFill>
                <a:srgbClr val="000000"/>
              </a:solidFill>
              <a:effectLst/>
              <a:uFillTx/>
              <a:latin typeface="Times New Roman"/>
            </a:endParaRPr>
          </a:p>
        </p:txBody>
      </p:sp>
      <p:sp>
        <p:nvSpPr>
          <p:cNvPr id="99" name=""/>
          <p:cNvSpPr txBox="1"/>
          <p:nvPr/>
        </p:nvSpPr>
        <p:spPr>
          <a:xfrm>
            <a:off x="468000" y="2755440"/>
            <a:ext cx="1014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で、段階的な</a:t>
            </a:r>
            <a:endParaRPr b="0" lang="en-US" sz="1320" strike="noStrike" u="none">
              <a:solidFill>
                <a:srgbClr val="000000"/>
              </a:solidFill>
              <a:effectLst/>
              <a:uFillTx/>
              <a:latin typeface="Times New Roman"/>
            </a:endParaRPr>
          </a:p>
        </p:txBody>
      </p:sp>
      <p:sp>
        <p:nvSpPr>
          <p:cNvPr id="100" name=""/>
          <p:cNvSpPr txBox="1"/>
          <p:nvPr/>
        </p:nvSpPr>
        <p:spPr>
          <a:xfrm>
            <a:off x="1470600" y="2765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01" name=""/>
          <p:cNvSpPr txBox="1"/>
          <p:nvPr/>
        </p:nvSpPr>
        <p:spPr>
          <a:xfrm>
            <a:off x="1702800" y="2755440"/>
            <a:ext cx="1521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推進方法を解説しま</a:t>
            </a:r>
            <a:endParaRPr b="0" lang="en-US" sz="1320" strike="noStrike" u="none">
              <a:solidFill>
                <a:srgbClr val="000000"/>
              </a:solidFill>
              <a:effectLst/>
              <a:uFillTx/>
              <a:latin typeface="Times New Roman"/>
            </a:endParaRPr>
          </a:p>
        </p:txBody>
      </p:sp>
      <p:pic>
        <p:nvPicPr>
          <p:cNvPr id="102" name="" descr=""/>
          <p:cNvPicPr/>
          <p:nvPr/>
        </p:nvPicPr>
        <p:blipFill>
          <a:blip r:embed="rId4"/>
          <a:stretch/>
        </p:blipFill>
        <p:spPr>
          <a:xfrm>
            <a:off x="468000" y="3844080"/>
            <a:ext cx="250200" cy="200160"/>
          </a:xfrm>
          <a:prstGeom prst="rect">
            <a:avLst/>
          </a:prstGeom>
          <a:noFill/>
          <a:ln w="0">
            <a:noFill/>
          </a:ln>
        </p:spPr>
      </p:pic>
      <p:sp>
        <p:nvSpPr>
          <p:cNvPr id="103" name=""/>
          <p:cNvSpPr txBox="1"/>
          <p:nvPr/>
        </p:nvSpPr>
        <p:spPr>
          <a:xfrm>
            <a:off x="468000" y="298944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a:t>
            </a:r>
            <a:endParaRPr b="0" lang="en-US" sz="1320" strike="noStrike" u="none">
              <a:solidFill>
                <a:srgbClr val="000000"/>
              </a:solidFill>
              <a:effectLst/>
              <a:uFillTx/>
              <a:latin typeface="Times New Roman"/>
            </a:endParaRPr>
          </a:p>
        </p:txBody>
      </p:sp>
      <p:sp>
        <p:nvSpPr>
          <p:cNvPr id="104" name=""/>
          <p:cNvSpPr/>
          <p:nvPr/>
        </p:nvSpPr>
        <p:spPr>
          <a:xfrm>
            <a:off x="509400" y="4311720"/>
            <a:ext cx="50760" cy="50760"/>
          </a:xfrm>
          <a:custGeom>
            <a:avLst/>
            <a:gdLst/>
            <a:ahLst/>
            <a:rect l="0" t="0" r="r" b="b"/>
            <a:pathLst>
              <a:path w="141" h="141">
                <a:moveTo>
                  <a:pt x="141" y="71"/>
                </a:moveTo>
                <a:cubicBezTo>
                  <a:pt x="141" y="80"/>
                  <a:pt x="139" y="89"/>
                  <a:pt x="135" y="98"/>
                </a:cubicBezTo>
                <a:cubicBezTo>
                  <a:pt x="132" y="106"/>
                  <a:pt x="127" y="114"/>
                  <a:pt x="120" y="120"/>
                </a:cubicBezTo>
                <a:cubicBezTo>
                  <a:pt x="114" y="127"/>
                  <a:pt x="106" y="132"/>
                  <a:pt x="98" y="135"/>
                </a:cubicBezTo>
                <a:cubicBezTo>
                  <a:pt x="89" y="139"/>
                  <a:pt x="80" y="141"/>
                  <a:pt x="71" y="141"/>
                </a:cubicBezTo>
                <a:cubicBezTo>
                  <a:pt x="62" y="141"/>
                  <a:pt x="53" y="139"/>
                  <a:pt x="43" y="135"/>
                </a:cubicBezTo>
                <a:cubicBezTo>
                  <a:pt x="35" y="132"/>
                  <a:pt x="27" y="127"/>
                  <a:pt x="21" y="120"/>
                </a:cubicBezTo>
                <a:cubicBezTo>
                  <a:pt x="14" y="114"/>
                  <a:pt x="9" y="106"/>
                  <a:pt x="6" y="98"/>
                </a:cubicBezTo>
                <a:cubicBezTo>
                  <a:pt x="2" y="89"/>
                  <a:pt x="0" y="80"/>
                  <a:pt x="0" y="71"/>
                </a:cubicBezTo>
                <a:cubicBezTo>
                  <a:pt x="0" y="62"/>
                  <a:pt x="2" y="53"/>
                  <a:pt x="6" y="43"/>
                </a:cubicBezTo>
                <a:cubicBezTo>
                  <a:pt x="9" y="35"/>
                  <a:pt x="14" y="27"/>
                  <a:pt x="21" y="21"/>
                </a:cubicBezTo>
                <a:cubicBezTo>
                  <a:pt x="27" y="14"/>
                  <a:pt x="35" y="9"/>
                  <a:pt x="43" y="6"/>
                </a:cubicBezTo>
                <a:cubicBezTo>
                  <a:pt x="53" y="2"/>
                  <a:pt x="62" y="0"/>
                  <a:pt x="71" y="0"/>
                </a:cubicBezTo>
                <a:cubicBezTo>
                  <a:pt x="80" y="0"/>
                  <a:pt x="89" y="2"/>
                  <a:pt x="98" y="6"/>
                </a:cubicBezTo>
                <a:cubicBezTo>
                  <a:pt x="106" y="9"/>
                  <a:pt x="114" y="14"/>
                  <a:pt x="120" y="21"/>
                </a:cubicBezTo>
                <a:cubicBezTo>
                  <a:pt x="127" y="27"/>
                  <a:pt x="132" y="35"/>
                  <a:pt x="135" y="43"/>
                </a:cubicBezTo>
                <a:cubicBezTo>
                  <a:pt x="139" y="53"/>
                  <a:pt x="141" y="62"/>
                  <a:pt x="141"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05" name=""/>
          <p:cNvSpPr txBox="1"/>
          <p:nvPr/>
        </p:nvSpPr>
        <p:spPr>
          <a:xfrm>
            <a:off x="819000" y="3818160"/>
            <a:ext cx="6040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対象者</a:t>
            </a:r>
            <a:endParaRPr b="0" lang="en-US" sz="1580" strike="noStrike" u="none">
              <a:solidFill>
                <a:srgbClr val="000000"/>
              </a:solidFill>
              <a:effectLst/>
              <a:uFillTx/>
              <a:latin typeface="Times New Roman"/>
            </a:endParaRPr>
          </a:p>
        </p:txBody>
      </p:sp>
      <p:sp>
        <p:nvSpPr>
          <p:cNvPr id="106" name=""/>
          <p:cNvSpPr/>
          <p:nvPr/>
        </p:nvSpPr>
        <p:spPr>
          <a:xfrm>
            <a:off x="509400" y="4612680"/>
            <a:ext cx="50760" cy="50400"/>
          </a:xfrm>
          <a:custGeom>
            <a:avLst/>
            <a:gdLst/>
            <a:ahLst/>
            <a:rect l="0" t="0" r="r" b="b"/>
            <a:pathLst>
              <a:path w="141" h="140">
                <a:moveTo>
                  <a:pt x="141" y="71"/>
                </a:moveTo>
                <a:cubicBezTo>
                  <a:pt x="141" y="80"/>
                  <a:pt x="139" y="89"/>
                  <a:pt x="135" y="97"/>
                </a:cubicBezTo>
                <a:cubicBezTo>
                  <a:pt x="132" y="106"/>
                  <a:pt x="127" y="113"/>
                  <a:pt x="120" y="120"/>
                </a:cubicBezTo>
                <a:cubicBezTo>
                  <a:pt x="114" y="127"/>
                  <a:pt x="106" y="132"/>
                  <a:pt x="98" y="135"/>
                </a:cubicBezTo>
                <a:cubicBezTo>
                  <a:pt x="89" y="139"/>
                  <a:pt x="80" y="140"/>
                  <a:pt x="71" y="140"/>
                </a:cubicBezTo>
                <a:cubicBezTo>
                  <a:pt x="62" y="140"/>
                  <a:pt x="53" y="139"/>
                  <a:pt x="43" y="135"/>
                </a:cubicBezTo>
                <a:cubicBezTo>
                  <a:pt x="35" y="132"/>
                  <a:pt x="27" y="127"/>
                  <a:pt x="21" y="120"/>
                </a:cubicBezTo>
                <a:cubicBezTo>
                  <a:pt x="14" y="113"/>
                  <a:pt x="9" y="106"/>
                  <a:pt x="6" y="97"/>
                </a:cubicBezTo>
                <a:cubicBezTo>
                  <a:pt x="2" y="89"/>
                  <a:pt x="0" y="80"/>
                  <a:pt x="0" y="71"/>
                </a:cubicBezTo>
                <a:cubicBezTo>
                  <a:pt x="0" y="62"/>
                  <a:pt x="2" y="53"/>
                  <a:pt x="6" y="43"/>
                </a:cubicBezTo>
                <a:cubicBezTo>
                  <a:pt x="9" y="35"/>
                  <a:pt x="14" y="27"/>
                  <a:pt x="21" y="21"/>
                </a:cubicBezTo>
                <a:cubicBezTo>
                  <a:pt x="27" y="14"/>
                  <a:pt x="35" y="9"/>
                  <a:pt x="43" y="5"/>
                </a:cubicBezTo>
                <a:cubicBezTo>
                  <a:pt x="53" y="2"/>
                  <a:pt x="62" y="0"/>
                  <a:pt x="71" y="0"/>
                </a:cubicBezTo>
                <a:cubicBezTo>
                  <a:pt x="80" y="0"/>
                  <a:pt x="89" y="2"/>
                  <a:pt x="98" y="5"/>
                </a:cubicBezTo>
                <a:cubicBezTo>
                  <a:pt x="106" y="9"/>
                  <a:pt x="114" y="14"/>
                  <a:pt x="120" y="21"/>
                </a:cubicBezTo>
                <a:cubicBezTo>
                  <a:pt x="127" y="27"/>
                  <a:pt x="132" y="35"/>
                  <a:pt x="135" y="43"/>
                </a:cubicBezTo>
                <a:cubicBezTo>
                  <a:pt x="139" y="53"/>
                  <a:pt x="141" y="62"/>
                  <a:pt x="141"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07" name=""/>
          <p:cNvSpPr txBox="1"/>
          <p:nvPr/>
        </p:nvSpPr>
        <p:spPr>
          <a:xfrm>
            <a:off x="668520" y="4226400"/>
            <a:ext cx="2184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中小企業の経営者・経営幹部</a:t>
            </a:r>
            <a:endParaRPr b="0" lang="en-US" sz="1320" strike="noStrike" u="none">
              <a:solidFill>
                <a:srgbClr val="000000"/>
              </a:solidFill>
              <a:effectLst/>
              <a:uFillTx/>
              <a:latin typeface="Times New Roman"/>
            </a:endParaRPr>
          </a:p>
        </p:txBody>
      </p:sp>
      <p:sp>
        <p:nvSpPr>
          <p:cNvPr id="108" name=""/>
          <p:cNvSpPr txBox="1"/>
          <p:nvPr/>
        </p:nvSpPr>
        <p:spPr>
          <a:xfrm>
            <a:off x="668520" y="453672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109" name=""/>
          <p:cNvSpPr txBox="1"/>
          <p:nvPr/>
        </p:nvSpPr>
        <p:spPr>
          <a:xfrm>
            <a:off x="817200" y="4527000"/>
            <a:ext cx="671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担当者・</a:t>
            </a:r>
            <a:endParaRPr b="0" lang="en-US" sz="1320" strike="noStrike" u="none">
              <a:solidFill>
                <a:srgbClr val="000000"/>
              </a:solidFill>
              <a:effectLst/>
              <a:uFillTx/>
              <a:latin typeface="Times New Roman"/>
            </a:endParaRPr>
          </a:p>
        </p:txBody>
      </p:sp>
      <p:sp>
        <p:nvSpPr>
          <p:cNvPr id="110" name=""/>
          <p:cNvSpPr txBox="1"/>
          <p:nvPr/>
        </p:nvSpPr>
        <p:spPr>
          <a:xfrm>
            <a:off x="1485720" y="453672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11" name=""/>
          <p:cNvSpPr/>
          <p:nvPr/>
        </p:nvSpPr>
        <p:spPr>
          <a:xfrm>
            <a:off x="509400" y="4913640"/>
            <a:ext cx="50760" cy="50400"/>
          </a:xfrm>
          <a:custGeom>
            <a:avLst/>
            <a:gdLst/>
            <a:ahLst/>
            <a:rect l="0" t="0" r="r" b="b"/>
            <a:pathLst>
              <a:path w="141" h="140">
                <a:moveTo>
                  <a:pt x="141" y="70"/>
                </a:moveTo>
                <a:cubicBezTo>
                  <a:pt x="141" y="80"/>
                  <a:pt x="139" y="89"/>
                  <a:pt x="135" y="97"/>
                </a:cubicBezTo>
                <a:cubicBezTo>
                  <a:pt x="132" y="106"/>
                  <a:pt x="127" y="113"/>
                  <a:pt x="120" y="120"/>
                </a:cubicBezTo>
                <a:cubicBezTo>
                  <a:pt x="114" y="126"/>
                  <a:pt x="106" y="131"/>
                  <a:pt x="98" y="135"/>
                </a:cubicBezTo>
                <a:cubicBezTo>
                  <a:pt x="89" y="138"/>
                  <a:pt x="80" y="140"/>
                  <a:pt x="71" y="140"/>
                </a:cubicBezTo>
                <a:cubicBezTo>
                  <a:pt x="62" y="140"/>
                  <a:pt x="53" y="138"/>
                  <a:pt x="43" y="135"/>
                </a:cubicBezTo>
                <a:cubicBezTo>
                  <a:pt x="35" y="131"/>
                  <a:pt x="27" y="126"/>
                  <a:pt x="21" y="120"/>
                </a:cubicBezTo>
                <a:cubicBezTo>
                  <a:pt x="14" y="113"/>
                  <a:pt x="9" y="106"/>
                  <a:pt x="6" y="97"/>
                </a:cubicBezTo>
                <a:cubicBezTo>
                  <a:pt x="2" y="89"/>
                  <a:pt x="0" y="80"/>
                  <a:pt x="0" y="70"/>
                </a:cubicBezTo>
                <a:cubicBezTo>
                  <a:pt x="0" y="61"/>
                  <a:pt x="2" y="52"/>
                  <a:pt x="6" y="44"/>
                </a:cubicBezTo>
                <a:cubicBezTo>
                  <a:pt x="9" y="34"/>
                  <a:pt x="14" y="27"/>
                  <a:pt x="21" y="20"/>
                </a:cubicBezTo>
                <a:cubicBezTo>
                  <a:pt x="27" y="14"/>
                  <a:pt x="35" y="9"/>
                  <a:pt x="43" y="5"/>
                </a:cubicBezTo>
                <a:cubicBezTo>
                  <a:pt x="53" y="2"/>
                  <a:pt x="62" y="0"/>
                  <a:pt x="71" y="0"/>
                </a:cubicBezTo>
                <a:cubicBezTo>
                  <a:pt x="80" y="0"/>
                  <a:pt x="89" y="2"/>
                  <a:pt x="98" y="5"/>
                </a:cubicBezTo>
                <a:cubicBezTo>
                  <a:pt x="106" y="9"/>
                  <a:pt x="114" y="14"/>
                  <a:pt x="120" y="20"/>
                </a:cubicBezTo>
                <a:cubicBezTo>
                  <a:pt x="127" y="27"/>
                  <a:pt x="132" y="34"/>
                  <a:pt x="135" y="44"/>
                </a:cubicBezTo>
                <a:cubicBezTo>
                  <a:pt x="139" y="52"/>
                  <a:pt x="141" y="61"/>
                  <a:pt x="141"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2" name=""/>
          <p:cNvSpPr txBox="1"/>
          <p:nvPr/>
        </p:nvSpPr>
        <p:spPr>
          <a:xfrm>
            <a:off x="1717920" y="4527000"/>
            <a:ext cx="838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推進担当者</a:t>
            </a:r>
            <a:endParaRPr b="0" lang="en-US" sz="1320" strike="noStrike" u="none">
              <a:solidFill>
                <a:srgbClr val="000000"/>
              </a:solidFill>
              <a:effectLst/>
              <a:uFillTx/>
              <a:latin typeface="Times New Roman"/>
            </a:endParaRPr>
          </a:p>
        </p:txBody>
      </p:sp>
      <p:sp>
        <p:nvSpPr>
          <p:cNvPr id="113" name=""/>
          <p:cNvSpPr/>
          <p:nvPr/>
        </p:nvSpPr>
        <p:spPr>
          <a:xfrm>
            <a:off x="3852360" y="1136160"/>
            <a:ext cx="6576840" cy="4011840"/>
          </a:xfrm>
          <a:custGeom>
            <a:avLst/>
            <a:gdLst/>
            <a:ahLst/>
            <a:rect l="0" t="0" r="r" b="b"/>
            <a:pathLst>
              <a:path w="18269" h="11144">
                <a:moveTo>
                  <a:pt x="0" y="10958"/>
                </a:moveTo>
                <a:lnTo>
                  <a:pt x="0" y="186"/>
                </a:lnTo>
                <a:cubicBezTo>
                  <a:pt x="0" y="174"/>
                  <a:pt x="1" y="162"/>
                  <a:pt x="3" y="150"/>
                </a:cubicBezTo>
                <a:cubicBezTo>
                  <a:pt x="6" y="138"/>
                  <a:pt x="9" y="126"/>
                  <a:pt x="14" y="115"/>
                </a:cubicBezTo>
                <a:cubicBezTo>
                  <a:pt x="19" y="104"/>
                  <a:pt x="24" y="93"/>
                  <a:pt x="31" y="83"/>
                </a:cubicBezTo>
                <a:cubicBezTo>
                  <a:pt x="38" y="73"/>
                  <a:pt x="45" y="63"/>
                  <a:pt x="54" y="55"/>
                </a:cubicBezTo>
                <a:cubicBezTo>
                  <a:pt x="63" y="46"/>
                  <a:pt x="72" y="39"/>
                  <a:pt x="82" y="32"/>
                </a:cubicBezTo>
                <a:cubicBezTo>
                  <a:pt x="92" y="25"/>
                  <a:pt x="103" y="19"/>
                  <a:pt x="114" y="15"/>
                </a:cubicBezTo>
                <a:cubicBezTo>
                  <a:pt x="126" y="10"/>
                  <a:pt x="137" y="6"/>
                  <a:pt x="149" y="4"/>
                </a:cubicBezTo>
                <a:cubicBezTo>
                  <a:pt x="161" y="2"/>
                  <a:pt x="173" y="0"/>
                  <a:pt x="185" y="0"/>
                </a:cubicBezTo>
                <a:lnTo>
                  <a:pt x="18084" y="0"/>
                </a:lnTo>
                <a:cubicBezTo>
                  <a:pt x="18096" y="0"/>
                  <a:pt x="18108" y="2"/>
                  <a:pt x="18120" y="4"/>
                </a:cubicBezTo>
                <a:cubicBezTo>
                  <a:pt x="18132" y="6"/>
                  <a:pt x="18143" y="10"/>
                  <a:pt x="18155" y="15"/>
                </a:cubicBezTo>
                <a:cubicBezTo>
                  <a:pt x="18166" y="19"/>
                  <a:pt x="18177" y="25"/>
                  <a:pt x="18187" y="32"/>
                </a:cubicBezTo>
                <a:cubicBezTo>
                  <a:pt x="18197" y="39"/>
                  <a:pt x="18206" y="46"/>
                  <a:pt x="18215" y="55"/>
                </a:cubicBezTo>
                <a:cubicBezTo>
                  <a:pt x="18224" y="63"/>
                  <a:pt x="18231" y="73"/>
                  <a:pt x="18238" y="83"/>
                </a:cubicBezTo>
                <a:cubicBezTo>
                  <a:pt x="18245" y="93"/>
                  <a:pt x="18251" y="104"/>
                  <a:pt x="18255" y="115"/>
                </a:cubicBezTo>
                <a:cubicBezTo>
                  <a:pt x="18260" y="126"/>
                  <a:pt x="18263" y="138"/>
                  <a:pt x="18266" y="150"/>
                </a:cubicBezTo>
                <a:cubicBezTo>
                  <a:pt x="18268" y="162"/>
                  <a:pt x="18269" y="174"/>
                  <a:pt x="18269" y="186"/>
                </a:cubicBezTo>
                <a:lnTo>
                  <a:pt x="18269" y="10958"/>
                </a:lnTo>
                <a:cubicBezTo>
                  <a:pt x="18269" y="10970"/>
                  <a:pt x="18268" y="10982"/>
                  <a:pt x="18266" y="10994"/>
                </a:cubicBezTo>
                <a:cubicBezTo>
                  <a:pt x="18263" y="11006"/>
                  <a:pt x="18260" y="11018"/>
                  <a:pt x="18255" y="11029"/>
                </a:cubicBezTo>
                <a:cubicBezTo>
                  <a:pt x="18251" y="11040"/>
                  <a:pt x="18245" y="11051"/>
                  <a:pt x="18238" y="11061"/>
                </a:cubicBezTo>
                <a:cubicBezTo>
                  <a:pt x="18231" y="11071"/>
                  <a:pt x="18224" y="11081"/>
                  <a:pt x="18215" y="11089"/>
                </a:cubicBezTo>
                <a:cubicBezTo>
                  <a:pt x="18206" y="11098"/>
                  <a:pt x="18197" y="11106"/>
                  <a:pt x="18187" y="11112"/>
                </a:cubicBezTo>
                <a:cubicBezTo>
                  <a:pt x="18177" y="11119"/>
                  <a:pt x="18166" y="11125"/>
                  <a:pt x="18155" y="11130"/>
                </a:cubicBezTo>
                <a:cubicBezTo>
                  <a:pt x="18143" y="11134"/>
                  <a:pt x="18132" y="11138"/>
                  <a:pt x="18120" y="11140"/>
                </a:cubicBezTo>
                <a:cubicBezTo>
                  <a:pt x="18108" y="11143"/>
                  <a:pt x="18096" y="11144"/>
                  <a:pt x="18084" y="11144"/>
                </a:cubicBezTo>
                <a:lnTo>
                  <a:pt x="185" y="11144"/>
                </a:lnTo>
                <a:cubicBezTo>
                  <a:pt x="173" y="11144"/>
                  <a:pt x="161" y="11143"/>
                  <a:pt x="149" y="11140"/>
                </a:cubicBezTo>
                <a:cubicBezTo>
                  <a:pt x="137" y="11138"/>
                  <a:pt x="126" y="11134"/>
                  <a:pt x="114" y="11130"/>
                </a:cubicBezTo>
                <a:cubicBezTo>
                  <a:pt x="103" y="11125"/>
                  <a:pt x="92" y="11119"/>
                  <a:pt x="82" y="11112"/>
                </a:cubicBezTo>
                <a:cubicBezTo>
                  <a:pt x="72" y="11106"/>
                  <a:pt x="63" y="11098"/>
                  <a:pt x="54" y="11089"/>
                </a:cubicBezTo>
                <a:cubicBezTo>
                  <a:pt x="45" y="11081"/>
                  <a:pt x="38" y="11071"/>
                  <a:pt x="31" y="11061"/>
                </a:cubicBezTo>
                <a:cubicBezTo>
                  <a:pt x="24" y="11051"/>
                  <a:pt x="19" y="11040"/>
                  <a:pt x="14" y="11029"/>
                </a:cubicBezTo>
                <a:cubicBezTo>
                  <a:pt x="9" y="11018"/>
                  <a:pt x="6" y="11006"/>
                  <a:pt x="3" y="10994"/>
                </a:cubicBezTo>
                <a:cubicBezTo>
                  <a:pt x="1" y="10982"/>
                  <a:pt x="0" y="10970"/>
                  <a:pt x="0" y="109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14" name=""/>
          <p:cNvSpPr/>
          <p:nvPr/>
        </p:nvSpPr>
        <p:spPr>
          <a:xfrm>
            <a:off x="4052880" y="1738080"/>
            <a:ext cx="33840" cy="702360"/>
          </a:xfrm>
          <a:custGeom>
            <a:avLst/>
            <a:gdLst/>
            <a:ahLst/>
            <a:rect l="0" t="0" r="r" b="b"/>
            <a:pathLst>
              <a:path w="94" h="1951">
                <a:moveTo>
                  <a:pt x="0" y="0"/>
                </a:moveTo>
                <a:lnTo>
                  <a:pt x="94" y="0"/>
                </a:lnTo>
                <a:lnTo>
                  <a:pt x="94" y="1951"/>
                </a:lnTo>
                <a:lnTo>
                  <a:pt x="0" y="19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5" name=""/>
          <p:cNvSpPr/>
          <p:nvPr/>
        </p:nvSpPr>
        <p:spPr>
          <a:xfrm>
            <a:off x="4052880" y="2573640"/>
            <a:ext cx="33840" cy="702360"/>
          </a:xfrm>
          <a:custGeom>
            <a:avLst/>
            <a:gdLst/>
            <a:ahLst/>
            <a:rect l="0" t="0" r="r" b="b"/>
            <a:pathLst>
              <a:path w="94" h="1951">
                <a:moveTo>
                  <a:pt x="0" y="0"/>
                </a:moveTo>
                <a:lnTo>
                  <a:pt x="94" y="0"/>
                </a:lnTo>
                <a:lnTo>
                  <a:pt x="94" y="1951"/>
                </a:lnTo>
                <a:lnTo>
                  <a:pt x="0" y="19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6" name=""/>
          <p:cNvSpPr/>
          <p:nvPr/>
        </p:nvSpPr>
        <p:spPr>
          <a:xfrm>
            <a:off x="4052880" y="3409200"/>
            <a:ext cx="33840" cy="702360"/>
          </a:xfrm>
          <a:custGeom>
            <a:avLst/>
            <a:gdLst/>
            <a:ahLst/>
            <a:rect l="0" t="0" r="r" b="b"/>
            <a:pathLst>
              <a:path w="94" h="1951">
                <a:moveTo>
                  <a:pt x="0" y="0"/>
                </a:moveTo>
                <a:lnTo>
                  <a:pt x="94" y="0"/>
                </a:lnTo>
                <a:lnTo>
                  <a:pt x="94" y="1951"/>
                </a:lnTo>
                <a:lnTo>
                  <a:pt x="0" y="19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17" name=""/>
          <p:cNvSpPr/>
          <p:nvPr/>
        </p:nvSpPr>
        <p:spPr>
          <a:xfrm>
            <a:off x="4052880" y="4245120"/>
            <a:ext cx="33840" cy="702360"/>
          </a:xfrm>
          <a:custGeom>
            <a:avLst/>
            <a:gdLst/>
            <a:ahLst/>
            <a:rect l="0" t="0" r="r" b="b"/>
            <a:pathLst>
              <a:path w="94" h="1951">
                <a:moveTo>
                  <a:pt x="0" y="0"/>
                </a:moveTo>
                <a:lnTo>
                  <a:pt x="94" y="0"/>
                </a:lnTo>
                <a:lnTo>
                  <a:pt x="94" y="1951"/>
                </a:lnTo>
                <a:lnTo>
                  <a:pt x="0" y="1951"/>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18" name="" descr=""/>
          <p:cNvPicPr/>
          <p:nvPr/>
        </p:nvPicPr>
        <p:blipFill>
          <a:blip r:embed="rId5"/>
          <a:stretch/>
        </p:blipFill>
        <p:spPr>
          <a:xfrm>
            <a:off x="4052880" y="1370520"/>
            <a:ext cx="225360" cy="200160"/>
          </a:xfrm>
          <a:prstGeom prst="rect">
            <a:avLst/>
          </a:prstGeom>
          <a:noFill/>
          <a:ln w="0">
            <a:noFill/>
          </a:ln>
        </p:spPr>
      </p:pic>
      <p:sp>
        <p:nvSpPr>
          <p:cNvPr id="119" name=""/>
          <p:cNvSpPr txBox="1"/>
          <p:nvPr/>
        </p:nvSpPr>
        <p:spPr>
          <a:xfrm>
            <a:off x="668520" y="4827960"/>
            <a:ext cx="1860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業務改善に関心のある方</a:t>
            </a:r>
            <a:endParaRPr b="0" lang="en-US" sz="1320" strike="noStrike" u="none">
              <a:solidFill>
                <a:srgbClr val="000000"/>
              </a:solidFill>
              <a:effectLst/>
              <a:uFillTx/>
              <a:latin typeface="Times New Roman"/>
            </a:endParaRPr>
          </a:p>
        </p:txBody>
      </p:sp>
      <p:sp>
        <p:nvSpPr>
          <p:cNvPr id="120" name=""/>
          <p:cNvSpPr/>
          <p:nvPr/>
        </p:nvSpPr>
        <p:spPr>
          <a:xfrm>
            <a:off x="4219920" y="1879920"/>
            <a:ext cx="418320" cy="418320"/>
          </a:xfrm>
          <a:custGeom>
            <a:avLst/>
            <a:gdLst/>
            <a:ahLst/>
            <a:rect l="0" t="0" r="r" b="b"/>
            <a:pathLst>
              <a:path w="1162" h="1162">
                <a:moveTo>
                  <a:pt x="1162" y="581"/>
                </a:moveTo>
                <a:cubicBezTo>
                  <a:pt x="1162" y="600"/>
                  <a:pt x="1161" y="619"/>
                  <a:pt x="1159" y="638"/>
                </a:cubicBezTo>
                <a:cubicBezTo>
                  <a:pt x="1157" y="657"/>
                  <a:pt x="1154" y="675"/>
                  <a:pt x="1151" y="694"/>
                </a:cubicBezTo>
                <a:cubicBezTo>
                  <a:pt x="1147" y="713"/>
                  <a:pt x="1142" y="731"/>
                  <a:pt x="1137" y="749"/>
                </a:cubicBezTo>
                <a:cubicBezTo>
                  <a:pt x="1131" y="767"/>
                  <a:pt x="1125" y="785"/>
                  <a:pt x="1118" y="803"/>
                </a:cubicBezTo>
                <a:cubicBezTo>
                  <a:pt x="1110" y="820"/>
                  <a:pt x="1102" y="838"/>
                  <a:pt x="1093" y="854"/>
                </a:cubicBezTo>
                <a:cubicBezTo>
                  <a:pt x="1084" y="871"/>
                  <a:pt x="1074" y="887"/>
                  <a:pt x="1064" y="903"/>
                </a:cubicBezTo>
                <a:cubicBezTo>
                  <a:pt x="1053" y="919"/>
                  <a:pt x="1042" y="934"/>
                  <a:pt x="1030" y="949"/>
                </a:cubicBezTo>
                <a:cubicBezTo>
                  <a:pt x="1018" y="964"/>
                  <a:pt x="1005" y="978"/>
                  <a:pt x="992" y="991"/>
                </a:cubicBezTo>
                <a:cubicBezTo>
                  <a:pt x="978" y="1005"/>
                  <a:pt x="964" y="1017"/>
                  <a:pt x="950" y="1029"/>
                </a:cubicBezTo>
                <a:cubicBezTo>
                  <a:pt x="935" y="1041"/>
                  <a:pt x="920" y="1053"/>
                  <a:pt x="904" y="1063"/>
                </a:cubicBezTo>
                <a:cubicBezTo>
                  <a:pt x="888" y="1074"/>
                  <a:pt x="872" y="1084"/>
                  <a:pt x="855" y="1093"/>
                </a:cubicBezTo>
                <a:cubicBezTo>
                  <a:pt x="838" y="1102"/>
                  <a:pt x="821" y="1110"/>
                  <a:pt x="803" y="1117"/>
                </a:cubicBezTo>
                <a:cubicBezTo>
                  <a:pt x="786" y="1124"/>
                  <a:pt x="768" y="1131"/>
                  <a:pt x="750" y="1136"/>
                </a:cubicBezTo>
                <a:cubicBezTo>
                  <a:pt x="732" y="1142"/>
                  <a:pt x="713" y="1146"/>
                  <a:pt x="695" y="1150"/>
                </a:cubicBezTo>
                <a:cubicBezTo>
                  <a:pt x="676" y="1154"/>
                  <a:pt x="657" y="1156"/>
                  <a:pt x="638" y="1159"/>
                </a:cubicBezTo>
                <a:cubicBezTo>
                  <a:pt x="619" y="1161"/>
                  <a:pt x="600" y="1162"/>
                  <a:pt x="581" y="1162"/>
                </a:cubicBezTo>
                <a:cubicBezTo>
                  <a:pt x="562" y="1162"/>
                  <a:pt x="543" y="1161"/>
                  <a:pt x="525" y="1159"/>
                </a:cubicBezTo>
                <a:cubicBezTo>
                  <a:pt x="506" y="1156"/>
                  <a:pt x="487" y="1154"/>
                  <a:pt x="468" y="1150"/>
                </a:cubicBezTo>
                <a:cubicBezTo>
                  <a:pt x="449" y="1146"/>
                  <a:pt x="430" y="1142"/>
                  <a:pt x="412" y="1136"/>
                </a:cubicBezTo>
                <a:cubicBezTo>
                  <a:pt x="394" y="1131"/>
                  <a:pt x="376" y="1124"/>
                  <a:pt x="358" y="1117"/>
                </a:cubicBezTo>
                <a:cubicBezTo>
                  <a:pt x="341" y="1110"/>
                  <a:pt x="324" y="1102"/>
                  <a:pt x="307" y="1093"/>
                </a:cubicBezTo>
                <a:cubicBezTo>
                  <a:pt x="290" y="1084"/>
                  <a:pt x="274" y="1074"/>
                  <a:pt x="258" y="1063"/>
                </a:cubicBezTo>
                <a:cubicBezTo>
                  <a:pt x="242" y="1053"/>
                  <a:pt x="227" y="1041"/>
                  <a:pt x="212" y="1029"/>
                </a:cubicBezTo>
                <a:cubicBezTo>
                  <a:pt x="198" y="1017"/>
                  <a:pt x="184" y="1005"/>
                  <a:pt x="170" y="991"/>
                </a:cubicBezTo>
                <a:cubicBezTo>
                  <a:pt x="157" y="978"/>
                  <a:pt x="144" y="964"/>
                  <a:pt x="132" y="949"/>
                </a:cubicBezTo>
                <a:cubicBezTo>
                  <a:pt x="120" y="934"/>
                  <a:pt x="108" y="919"/>
                  <a:pt x="98" y="903"/>
                </a:cubicBezTo>
                <a:cubicBezTo>
                  <a:pt x="87" y="887"/>
                  <a:pt x="78" y="871"/>
                  <a:pt x="69" y="854"/>
                </a:cubicBezTo>
                <a:cubicBezTo>
                  <a:pt x="60" y="838"/>
                  <a:pt x="52" y="820"/>
                  <a:pt x="44" y="803"/>
                </a:cubicBezTo>
                <a:cubicBezTo>
                  <a:pt x="37" y="785"/>
                  <a:pt x="31" y="767"/>
                  <a:pt x="25" y="749"/>
                </a:cubicBezTo>
                <a:cubicBezTo>
                  <a:pt x="20" y="731"/>
                  <a:pt x="15" y="713"/>
                  <a:pt x="11" y="694"/>
                </a:cubicBezTo>
                <a:cubicBezTo>
                  <a:pt x="8" y="675"/>
                  <a:pt x="5" y="657"/>
                  <a:pt x="3" y="638"/>
                </a:cubicBezTo>
                <a:cubicBezTo>
                  <a:pt x="1" y="619"/>
                  <a:pt x="0" y="600"/>
                  <a:pt x="0" y="581"/>
                </a:cubicBezTo>
                <a:cubicBezTo>
                  <a:pt x="0" y="562"/>
                  <a:pt x="1" y="543"/>
                  <a:pt x="3" y="524"/>
                </a:cubicBezTo>
                <a:cubicBezTo>
                  <a:pt x="5" y="505"/>
                  <a:pt x="8" y="486"/>
                  <a:pt x="11" y="468"/>
                </a:cubicBezTo>
                <a:cubicBezTo>
                  <a:pt x="15" y="449"/>
                  <a:pt x="20" y="430"/>
                  <a:pt x="25" y="412"/>
                </a:cubicBezTo>
                <a:cubicBezTo>
                  <a:pt x="31" y="394"/>
                  <a:pt x="37" y="376"/>
                  <a:pt x="44" y="359"/>
                </a:cubicBezTo>
                <a:cubicBezTo>
                  <a:pt x="52" y="341"/>
                  <a:pt x="60" y="324"/>
                  <a:pt x="69" y="307"/>
                </a:cubicBezTo>
                <a:cubicBezTo>
                  <a:pt x="78" y="290"/>
                  <a:pt x="87" y="274"/>
                  <a:pt x="98" y="258"/>
                </a:cubicBezTo>
                <a:cubicBezTo>
                  <a:pt x="108" y="243"/>
                  <a:pt x="120" y="227"/>
                  <a:pt x="132" y="213"/>
                </a:cubicBezTo>
                <a:cubicBezTo>
                  <a:pt x="144" y="198"/>
                  <a:pt x="157" y="184"/>
                  <a:pt x="170" y="170"/>
                </a:cubicBezTo>
                <a:cubicBezTo>
                  <a:pt x="184" y="157"/>
                  <a:pt x="198" y="144"/>
                  <a:pt x="212" y="132"/>
                </a:cubicBezTo>
                <a:cubicBezTo>
                  <a:pt x="227" y="120"/>
                  <a:pt x="242" y="109"/>
                  <a:pt x="258" y="98"/>
                </a:cubicBezTo>
                <a:cubicBezTo>
                  <a:pt x="274" y="88"/>
                  <a:pt x="290" y="78"/>
                  <a:pt x="307" y="69"/>
                </a:cubicBezTo>
                <a:cubicBezTo>
                  <a:pt x="324" y="60"/>
                  <a:pt x="341" y="52"/>
                  <a:pt x="358" y="45"/>
                </a:cubicBezTo>
                <a:cubicBezTo>
                  <a:pt x="376" y="37"/>
                  <a:pt x="394" y="31"/>
                  <a:pt x="412" y="25"/>
                </a:cubicBezTo>
                <a:cubicBezTo>
                  <a:pt x="430" y="20"/>
                  <a:pt x="449" y="15"/>
                  <a:pt x="468" y="12"/>
                </a:cubicBezTo>
                <a:cubicBezTo>
                  <a:pt x="487" y="8"/>
                  <a:pt x="506" y="5"/>
                  <a:pt x="525" y="3"/>
                </a:cubicBezTo>
                <a:cubicBezTo>
                  <a:pt x="543" y="1"/>
                  <a:pt x="562" y="0"/>
                  <a:pt x="581" y="0"/>
                </a:cubicBezTo>
                <a:cubicBezTo>
                  <a:pt x="600" y="0"/>
                  <a:pt x="619" y="1"/>
                  <a:pt x="638" y="3"/>
                </a:cubicBezTo>
                <a:cubicBezTo>
                  <a:pt x="657" y="5"/>
                  <a:pt x="676" y="8"/>
                  <a:pt x="695" y="12"/>
                </a:cubicBezTo>
                <a:cubicBezTo>
                  <a:pt x="713" y="15"/>
                  <a:pt x="732" y="20"/>
                  <a:pt x="750" y="25"/>
                </a:cubicBezTo>
                <a:cubicBezTo>
                  <a:pt x="768" y="31"/>
                  <a:pt x="786" y="37"/>
                  <a:pt x="803" y="45"/>
                </a:cubicBezTo>
                <a:cubicBezTo>
                  <a:pt x="821" y="52"/>
                  <a:pt x="838" y="60"/>
                  <a:pt x="855" y="69"/>
                </a:cubicBezTo>
                <a:cubicBezTo>
                  <a:pt x="872" y="78"/>
                  <a:pt x="888" y="88"/>
                  <a:pt x="904" y="98"/>
                </a:cubicBezTo>
                <a:cubicBezTo>
                  <a:pt x="920" y="109"/>
                  <a:pt x="935" y="120"/>
                  <a:pt x="950" y="132"/>
                </a:cubicBezTo>
                <a:cubicBezTo>
                  <a:pt x="964" y="144"/>
                  <a:pt x="978" y="157"/>
                  <a:pt x="992" y="170"/>
                </a:cubicBezTo>
                <a:cubicBezTo>
                  <a:pt x="1005" y="184"/>
                  <a:pt x="1018" y="198"/>
                  <a:pt x="1030" y="213"/>
                </a:cubicBezTo>
                <a:cubicBezTo>
                  <a:pt x="1042" y="227"/>
                  <a:pt x="1053" y="243"/>
                  <a:pt x="1064" y="258"/>
                </a:cubicBezTo>
                <a:cubicBezTo>
                  <a:pt x="1074" y="274"/>
                  <a:pt x="1084" y="290"/>
                  <a:pt x="1093" y="307"/>
                </a:cubicBezTo>
                <a:cubicBezTo>
                  <a:pt x="1102" y="324"/>
                  <a:pt x="1110" y="341"/>
                  <a:pt x="1118" y="359"/>
                </a:cubicBezTo>
                <a:cubicBezTo>
                  <a:pt x="1125" y="376"/>
                  <a:pt x="1131" y="394"/>
                  <a:pt x="1137" y="412"/>
                </a:cubicBezTo>
                <a:cubicBezTo>
                  <a:pt x="1142" y="430"/>
                  <a:pt x="1147" y="449"/>
                  <a:pt x="1151" y="468"/>
                </a:cubicBezTo>
                <a:cubicBezTo>
                  <a:pt x="1154" y="486"/>
                  <a:pt x="1157" y="505"/>
                  <a:pt x="1159" y="524"/>
                </a:cubicBezTo>
                <a:cubicBezTo>
                  <a:pt x="1161" y="543"/>
                  <a:pt x="1162" y="562"/>
                  <a:pt x="1162"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21" name="" descr=""/>
          <p:cNvPicPr/>
          <p:nvPr/>
        </p:nvPicPr>
        <p:blipFill>
          <a:blip r:embed="rId6"/>
          <a:stretch/>
        </p:blipFill>
        <p:spPr>
          <a:xfrm>
            <a:off x="4345560" y="2005560"/>
            <a:ext cx="166680" cy="166680"/>
          </a:xfrm>
          <a:prstGeom prst="rect">
            <a:avLst/>
          </a:prstGeom>
          <a:noFill/>
          <a:ln w="0">
            <a:noFill/>
          </a:ln>
        </p:spPr>
      </p:pic>
      <p:sp>
        <p:nvSpPr>
          <p:cNvPr id="122" name=""/>
          <p:cNvSpPr txBox="1"/>
          <p:nvPr/>
        </p:nvSpPr>
        <p:spPr>
          <a:xfrm>
            <a:off x="4381560" y="1344600"/>
            <a:ext cx="1029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アジェンダ</a:t>
            </a:r>
            <a:endParaRPr b="0" lang="en-US" sz="1580" strike="noStrike" u="none">
              <a:solidFill>
                <a:srgbClr val="000000"/>
              </a:solidFill>
              <a:effectLst/>
              <a:uFillTx/>
              <a:latin typeface="Times New Roman"/>
            </a:endParaRPr>
          </a:p>
        </p:txBody>
      </p:sp>
      <p:sp>
        <p:nvSpPr>
          <p:cNvPr id="123" name=""/>
          <p:cNvSpPr txBox="1"/>
          <p:nvPr/>
        </p:nvSpPr>
        <p:spPr>
          <a:xfrm>
            <a:off x="4766040" y="1845720"/>
            <a:ext cx="201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第</a:t>
            </a:r>
            <a:endParaRPr b="0" lang="en-US" sz="1580" strike="noStrike" u="none">
              <a:solidFill>
                <a:srgbClr val="000000"/>
              </a:solidFill>
              <a:effectLst/>
              <a:uFillTx/>
              <a:latin typeface="Times New Roman"/>
            </a:endParaRPr>
          </a:p>
        </p:txBody>
      </p:sp>
      <p:sp>
        <p:nvSpPr>
          <p:cNvPr id="124" name=""/>
          <p:cNvSpPr txBox="1"/>
          <p:nvPr/>
        </p:nvSpPr>
        <p:spPr>
          <a:xfrm>
            <a:off x="4966560" y="185760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1</a:t>
            </a:r>
            <a:endParaRPr b="0" lang="en-US" sz="1580" strike="noStrike" u="none">
              <a:solidFill>
                <a:srgbClr val="000000"/>
              </a:solidFill>
              <a:effectLst/>
              <a:uFillTx/>
              <a:latin typeface="Times New Roman"/>
            </a:endParaRPr>
          </a:p>
        </p:txBody>
      </p:sp>
      <p:sp>
        <p:nvSpPr>
          <p:cNvPr id="125" name=""/>
          <p:cNvSpPr txBox="1"/>
          <p:nvPr/>
        </p:nvSpPr>
        <p:spPr>
          <a:xfrm>
            <a:off x="5078160" y="1845720"/>
            <a:ext cx="1815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部：現状分析と課題</a:t>
            </a:r>
            <a:endParaRPr b="0" lang="en-US" sz="1580" strike="noStrike" u="none">
              <a:solidFill>
                <a:srgbClr val="000000"/>
              </a:solidFill>
              <a:effectLst/>
              <a:uFillTx/>
              <a:latin typeface="Times New Roman"/>
            </a:endParaRPr>
          </a:p>
        </p:txBody>
      </p:sp>
      <p:sp>
        <p:nvSpPr>
          <p:cNvPr id="126" name=""/>
          <p:cNvSpPr txBox="1"/>
          <p:nvPr/>
        </p:nvSpPr>
        <p:spPr>
          <a:xfrm>
            <a:off x="4766040" y="213012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27" name=""/>
          <p:cNvSpPr/>
          <p:nvPr/>
        </p:nvSpPr>
        <p:spPr>
          <a:xfrm>
            <a:off x="4219920" y="2715840"/>
            <a:ext cx="418320" cy="417960"/>
          </a:xfrm>
          <a:custGeom>
            <a:avLst/>
            <a:gdLst/>
            <a:ahLst/>
            <a:rect l="0" t="0" r="r" b="b"/>
            <a:pathLst>
              <a:path w="1162" h="1161">
                <a:moveTo>
                  <a:pt x="1162" y="580"/>
                </a:moveTo>
                <a:cubicBezTo>
                  <a:pt x="1162" y="599"/>
                  <a:pt x="1161" y="618"/>
                  <a:pt x="1159" y="637"/>
                </a:cubicBezTo>
                <a:cubicBezTo>
                  <a:pt x="1157" y="656"/>
                  <a:pt x="1154" y="675"/>
                  <a:pt x="1151" y="693"/>
                </a:cubicBezTo>
                <a:cubicBezTo>
                  <a:pt x="1147" y="712"/>
                  <a:pt x="1142" y="730"/>
                  <a:pt x="1137" y="749"/>
                </a:cubicBezTo>
                <a:cubicBezTo>
                  <a:pt x="1131" y="767"/>
                  <a:pt x="1125" y="785"/>
                  <a:pt x="1118" y="802"/>
                </a:cubicBezTo>
                <a:cubicBezTo>
                  <a:pt x="1110" y="820"/>
                  <a:pt x="1102" y="837"/>
                  <a:pt x="1093" y="854"/>
                </a:cubicBezTo>
                <a:cubicBezTo>
                  <a:pt x="1084" y="870"/>
                  <a:pt x="1074" y="887"/>
                  <a:pt x="1064" y="902"/>
                </a:cubicBezTo>
                <a:cubicBezTo>
                  <a:pt x="1053" y="918"/>
                  <a:pt x="1042" y="934"/>
                  <a:pt x="1030" y="948"/>
                </a:cubicBezTo>
                <a:cubicBezTo>
                  <a:pt x="1018" y="963"/>
                  <a:pt x="1005" y="977"/>
                  <a:pt x="992" y="990"/>
                </a:cubicBezTo>
                <a:cubicBezTo>
                  <a:pt x="978" y="1004"/>
                  <a:pt x="964" y="1017"/>
                  <a:pt x="950" y="1029"/>
                </a:cubicBezTo>
                <a:cubicBezTo>
                  <a:pt x="935" y="1041"/>
                  <a:pt x="920" y="1052"/>
                  <a:pt x="904" y="1063"/>
                </a:cubicBezTo>
                <a:cubicBezTo>
                  <a:pt x="888" y="1073"/>
                  <a:pt x="872" y="1083"/>
                  <a:pt x="855" y="1092"/>
                </a:cubicBezTo>
                <a:cubicBezTo>
                  <a:pt x="838" y="1101"/>
                  <a:pt x="821" y="1109"/>
                  <a:pt x="803" y="1116"/>
                </a:cubicBezTo>
                <a:cubicBezTo>
                  <a:pt x="786" y="1123"/>
                  <a:pt x="768" y="1130"/>
                  <a:pt x="750" y="1135"/>
                </a:cubicBezTo>
                <a:cubicBezTo>
                  <a:pt x="732" y="1141"/>
                  <a:pt x="713" y="1146"/>
                  <a:pt x="695" y="1149"/>
                </a:cubicBezTo>
                <a:cubicBezTo>
                  <a:pt x="676" y="1153"/>
                  <a:pt x="657" y="1156"/>
                  <a:pt x="638" y="1159"/>
                </a:cubicBezTo>
                <a:cubicBezTo>
                  <a:pt x="619" y="1160"/>
                  <a:pt x="600" y="1161"/>
                  <a:pt x="581" y="1161"/>
                </a:cubicBezTo>
                <a:cubicBezTo>
                  <a:pt x="562" y="1161"/>
                  <a:pt x="543" y="1160"/>
                  <a:pt x="525" y="1159"/>
                </a:cubicBezTo>
                <a:cubicBezTo>
                  <a:pt x="506" y="1156"/>
                  <a:pt x="487" y="1153"/>
                  <a:pt x="468" y="1149"/>
                </a:cubicBezTo>
                <a:cubicBezTo>
                  <a:pt x="449" y="1146"/>
                  <a:pt x="430" y="1141"/>
                  <a:pt x="412" y="1135"/>
                </a:cubicBezTo>
                <a:cubicBezTo>
                  <a:pt x="394" y="1130"/>
                  <a:pt x="376" y="1123"/>
                  <a:pt x="358" y="1116"/>
                </a:cubicBezTo>
                <a:cubicBezTo>
                  <a:pt x="341" y="1109"/>
                  <a:pt x="324" y="1101"/>
                  <a:pt x="307" y="1092"/>
                </a:cubicBezTo>
                <a:cubicBezTo>
                  <a:pt x="290" y="1083"/>
                  <a:pt x="274" y="1073"/>
                  <a:pt x="258" y="1063"/>
                </a:cubicBezTo>
                <a:cubicBezTo>
                  <a:pt x="242" y="1052"/>
                  <a:pt x="227" y="1041"/>
                  <a:pt x="212" y="1029"/>
                </a:cubicBezTo>
                <a:cubicBezTo>
                  <a:pt x="198" y="1017"/>
                  <a:pt x="184" y="1004"/>
                  <a:pt x="170" y="990"/>
                </a:cubicBezTo>
                <a:cubicBezTo>
                  <a:pt x="157" y="977"/>
                  <a:pt x="144" y="963"/>
                  <a:pt x="132" y="948"/>
                </a:cubicBezTo>
                <a:cubicBezTo>
                  <a:pt x="120" y="934"/>
                  <a:pt x="108" y="918"/>
                  <a:pt x="98" y="902"/>
                </a:cubicBezTo>
                <a:cubicBezTo>
                  <a:pt x="87" y="887"/>
                  <a:pt x="78" y="870"/>
                  <a:pt x="69" y="854"/>
                </a:cubicBezTo>
                <a:cubicBezTo>
                  <a:pt x="60" y="837"/>
                  <a:pt x="52" y="820"/>
                  <a:pt x="44" y="802"/>
                </a:cubicBezTo>
                <a:cubicBezTo>
                  <a:pt x="37" y="785"/>
                  <a:pt x="31" y="767"/>
                  <a:pt x="25" y="749"/>
                </a:cubicBezTo>
                <a:cubicBezTo>
                  <a:pt x="20" y="730"/>
                  <a:pt x="15" y="712"/>
                  <a:pt x="11" y="693"/>
                </a:cubicBezTo>
                <a:cubicBezTo>
                  <a:pt x="8" y="675"/>
                  <a:pt x="5" y="656"/>
                  <a:pt x="3" y="637"/>
                </a:cubicBezTo>
                <a:cubicBezTo>
                  <a:pt x="1" y="618"/>
                  <a:pt x="0" y="599"/>
                  <a:pt x="0" y="580"/>
                </a:cubicBezTo>
                <a:cubicBezTo>
                  <a:pt x="0" y="561"/>
                  <a:pt x="1" y="542"/>
                  <a:pt x="3" y="523"/>
                </a:cubicBezTo>
                <a:cubicBezTo>
                  <a:pt x="5" y="504"/>
                  <a:pt x="8" y="485"/>
                  <a:pt x="11" y="467"/>
                </a:cubicBezTo>
                <a:cubicBezTo>
                  <a:pt x="15" y="448"/>
                  <a:pt x="20" y="430"/>
                  <a:pt x="25" y="412"/>
                </a:cubicBezTo>
                <a:cubicBezTo>
                  <a:pt x="31" y="393"/>
                  <a:pt x="37" y="376"/>
                  <a:pt x="44" y="358"/>
                </a:cubicBezTo>
                <a:cubicBezTo>
                  <a:pt x="52" y="340"/>
                  <a:pt x="60" y="323"/>
                  <a:pt x="69" y="307"/>
                </a:cubicBezTo>
                <a:cubicBezTo>
                  <a:pt x="78" y="290"/>
                  <a:pt x="87" y="273"/>
                  <a:pt x="98" y="258"/>
                </a:cubicBezTo>
                <a:cubicBezTo>
                  <a:pt x="108" y="242"/>
                  <a:pt x="120" y="227"/>
                  <a:pt x="132" y="212"/>
                </a:cubicBezTo>
                <a:cubicBezTo>
                  <a:pt x="144" y="197"/>
                  <a:pt x="157" y="183"/>
                  <a:pt x="170" y="170"/>
                </a:cubicBezTo>
                <a:cubicBezTo>
                  <a:pt x="184" y="156"/>
                  <a:pt x="198" y="144"/>
                  <a:pt x="212" y="131"/>
                </a:cubicBezTo>
                <a:cubicBezTo>
                  <a:pt x="227" y="119"/>
                  <a:pt x="242" y="108"/>
                  <a:pt x="258" y="98"/>
                </a:cubicBezTo>
                <a:cubicBezTo>
                  <a:pt x="274" y="87"/>
                  <a:pt x="290" y="77"/>
                  <a:pt x="307" y="68"/>
                </a:cubicBezTo>
                <a:cubicBezTo>
                  <a:pt x="324" y="59"/>
                  <a:pt x="341" y="51"/>
                  <a:pt x="358" y="44"/>
                </a:cubicBezTo>
                <a:cubicBezTo>
                  <a:pt x="376" y="37"/>
                  <a:pt x="394" y="30"/>
                  <a:pt x="412" y="25"/>
                </a:cubicBezTo>
                <a:cubicBezTo>
                  <a:pt x="430" y="19"/>
                  <a:pt x="449" y="15"/>
                  <a:pt x="468" y="11"/>
                </a:cubicBezTo>
                <a:cubicBezTo>
                  <a:pt x="487" y="7"/>
                  <a:pt x="506" y="4"/>
                  <a:pt x="525" y="3"/>
                </a:cubicBezTo>
                <a:cubicBezTo>
                  <a:pt x="543" y="1"/>
                  <a:pt x="562" y="0"/>
                  <a:pt x="581" y="0"/>
                </a:cubicBezTo>
                <a:cubicBezTo>
                  <a:pt x="600" y="0"/>
                  <a:pt x="619" y="1"/>
                  <a:pt x="638" y="3"/>
                </a:cubicBezTo>
                <a:cubicBezTo>
                  <a:pt x="657" y="4"/>
                  <a:pt x="676" y="7"/>
                  <a:pt x="695" y="11"/>
                </a:cubicBezTo>
                <a:cubicBezTo>
                  <a:pt x="713" y="15"/>
                  <a:pt x="732" y="19"/>
                  <a:pt x="750" y="25"/>
                </a:cubicBezTo>
                <a:cubicBezTo>
                  <a:pt x="768" y="30"/>
                  <a:pt x="786" y="37"/>
                  <a:pt x="803" y="44"/>
                </a:cubicBezTo>
                <a:cubicBezTo>
                  <a:pt x="821" y="51"/>
                  <a:pt x="838" y="59"/>
                  <a:pt x="855" y="68"/>
                </a:cubicBezTo>
                <a:cubicBezTo>
                  <a:pt x="872" y="77"/>
                  <a:pt x="888" y="87"/>
                  <a:pt x="904" y="98"/>
                </a:cubicBezTo>
                <a:cubicBezTo>
                  <a:pt x="920" y="108"/>
                  <a:pt x="935" y="119"/>
                  <a:pt x="950" y="131"/>
                </a:cubicBezTo>
                <a:cubicBezTo>
                  <a:pt x="964" y="144"/>
                  <a:pt x="978" y="156"/>
                  <a:pt x="992" y="170"/>
                </a:cubicBezTo>
                <a:cubicBezTo>
                  <a:pt x="1005" y="183"/>
                  <a:pt x="1018" y="197"/>
                  <a:pt x="1030" y="212"/>
                </a:cubicBezTo>
                <a:cubicBezTo>
                  <a:pt x="1042" y="227"/>
                  <a:pt x="1053" y="242"/>
                  <a:pt x="1064" y="258"/>
                </a:cubicBezTo>
                <a:cubicBezTo>
                  <a:pt x="1074" y="273"/>
                  <a:pt x="1084" y="290"/>
                  <a:pt x="1093" y="307"/>
                </a:cubicBezTo>
                <a:cubicBezTo>
                  <a:pt x="1102" y="323"/>
                  <a:pt x="1110" y="340"/>
                  <a:pt x="1118" y="358"/>
                </a:cubicBezTo>
                <a:cubicBezTo>
                  <a:pt x="1125" y="376"/>
                  <a:pt x="1131" y="393"/>
                  <a:pt x="1137" y="412"/>
                </a:cubicBezTo>
                <a:cubicBezTo>
                  <a:pt x="1142" y="430"/>
                  <a:pt x="1147" y="448"/>
                  <a:pt x="1151" y="467"/>
                </a:cubicBezTo>
                <a:cubicBezTo>
                  <a:pt x="1154" y="485"/>
                  <a:pt x="1157" y="504"/>
                  <a:pt x="1159" y="523"/>
                </a:cubicBezTo>
                <a:cubicBezTo>
                  <a:pt x="1161" y="542"/>
                  <a:pt x="1162" y="561"/>
                  <a:pt x="1162" y="580"/>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28" name="" descr=""/>
          <p:cNvPicPr/>
          <p:nvPr/>
        </p:nvPicPr>
        <p:blipFill>
          <a:blip r:embed="rId7"/>
          <a:stretch/>
        </p:blipFill>
        <p:spPr>
          <a:xfrm>
            <a:off x="4370400" y="2841120"/>
            <a:ext cx="124920" cy="166680"/>
          </a:xfrm>
          <a:prstGeom prst="rect">
            <a:avLst/>
          </a:prstGeom>
          <a:noFill/>
          <a:ln w="0">
            <a:noFill/>
          </a:ln>
        </p:spPr>
      </p:pic>
      <p:sp>
        <p:nvSpPr>
          <p:cNvPr id="129" name=""/>
          <p:cNvSpPr txBox="1"/>
          <p:nvPr/>
        </p:nvSpPr>
        <p:spPr>
          <a:xfrm>
            <a:off x="4998240" y="2120400"/>
            <a:ext cx="4878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推進の現状、人材不足、予算制約、技術理解不足などの課題分析</a:t>
            </a:r>
            <a:endParaRPr b="0" lang="en-US" sz="1320" strike="noStrike" u="none">
              <a:solidFill>
                <a:srgbClr val="000000"/>
              </a:solidFill>
              <a:effectLst/>
              <a:uFillTx/>
              <a:latin typeface="Times New Roman"/>
            </a:endParaRPr>
          </a:p>
        </p:txBody>
      </p:sp>
      <p:sp>
        <p:nvSpPr>
          <p:cNvPr id="130" name=""/>
          <p:cNvSpPr txBox="1"/>
          <p:nvPr/>
        </p:nvSpPr>
        <p:spPr>
          <a:xfrm>
            <a:off x="4766040" y="2681640"/>
            <a:ext cx="201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第</a:t>
            </a:r>
            <a:endParaRPr b="0" lang="en-US" sz="1580" strike="noStrike" u="none">
              <a:solidFill>
                <a:srgbClr val="000000"/>
              </a:solidFill>
              <a:effectLst/>
              <a:uFillTx/>
              <a:latin typeface="Times New Roman"/>
            </a:endParaRPr>
          </a:p>
        </p:txBody>
      </p:sp>
      <p:sp>
        <p:nvSpPr>
          <p:cNvPr id="131" name=""/>
          <p:cNvSpPr txBox="1"/>
          <p:nvPr/>
        </p:nvSpPr>
        <p:spPr>
          <a:xfrm>
            <a:off x="4966560" y="269316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2</a:t>
            </a:r>
            <a:endParaRPr b="0" lang="en-US" sz="1580" strike="noStrike" u="none">
              <a:solidFill>
                <a:srgbClr val="000000"/>
              </a:solidFill>
              <a:effectLst/>
              <a:uFillTx/>
              <a:latin typeface="Times New Roman"/>
            </a:endParaRPr>
          </a:p>
        </p:txBody>
      </p:sp>
      <p:sp>
        <p:nvSpPr>
          <p:cNvPr id="132" name=""/>
          <p:cNvSpPr txBox="1"/>
          <p:nvPr/>
        </p:nvSpPr>
        <p:spPr>
          <a:xfrm>
            <a:off x="5078160" y="2681640"/>
            <a:ext cx="16099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部：解決策・戦略</a:t>
            </a:r>
            <a:endParaRPr b="0" lang="en-US" sz="1580" strike="noStrike" u="none">
              <a:solidFill>
                <a:srgbClr val="000000"/>
              </a:solidFill>
              <a:effectLst/>
              <a:uFillTx/>
              <a:latin typeface="Times New Roman"/>
            </a:endParaRPr>
          </a:p>
        </p:txBody>
      </p:sp>
      <p:sp>
        <p:nvSpPr>
          <p:cNvPr id="133" name=""/>
          <p:cNvSpPr txBox="1"/>
          <p:nvPr/>
        </p:nvSpPr>
        <p:spPr>
          <a:xfrm>
            <a:off x="4766040" y="2955960"/>
            <a:ext cx="503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段階的</a:t>
            </a:r>
            <a:endParaRPr b="0" lang="en-US" sz="1320" strike="noStrike" u="none">
              <a:solidFill>
                <a:srgbClr val="000000"/>
              </a:solidFill>
              <a:effectLst/>
              <a:uFillTx/>
              <a:latin typeface="Times New Roman"/>
            </a:endParaRPr>
          </a:p>
        </p:txBody>
      </p:sp>
      <p:sp>
        <p:nvSpPr>
          <p:cNvPr id="134" name=""/>
          <p:cNvSpPr txBox="1"/>
          <p:nvPr/>
        </p:nvSpPr>
        <p:spPr>
          <a:xfrm>
            <a:off x="5267520" y="29656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35" name=""/>
          <p:cNvSpPr/>
          <p:nvPr/>
        </p:nvSpPr>
        <p:spPr>
          <a:xfrm>
            <a:off x="4219920" y="3551400"/>
            <a:ext cx="418320" cy="418320"/>
          </a:xfrm>
          <a:custGeom>
            <a:avLst/>
            <a:gdLst/>
            <a:ahLst/>
            <a:rect l="0" t="0" r="r" b="b"/>
            <a:pathLst>
              <a:path w="1162" h="1162">
                <a:moveTo>
                  <a:pt x="1162" y="580"/>
                </a:moveTo>
                <a:cubicBezTo>
                  <a:pt x="1162" y="599"/>
                  <a:pt x="1161" y="618"/>
                  <a:pt x="1159" y="637"/>
                </a:cubicBezTo>
                <a:cubicBezTo>
                  <a:pt x="1157" y="656"/>
                  <a:pt x="1154" y="675"/>
                  <a:pt x="1151" y="694"/>
                </a:cubicBezTo>
                <a:cubicBezTo>
                  <a:pt x="1147" y="712"/>
                  <a:pt x="1142" y="731"/>
                  <a:pt x="1137" y="749"/>
                </a:cubicBezTo>
                <a:cubicBezTo>
                  <a:pt x="1131" y="767"/>
                  <a:pt x="1125" y="785"/>
                  <a:pt x="1118" y="802"/>
                </a:cubicBezTo>
                <a:cubicBezTo>
                  <a:pt x="1110" y="820"/>
                  <a:pt x="1102" y="837"/>
                  <a:pt x="1093" y="854"/>
                </a:cubicBezTo>
                <a:cubicBezTo>
                  <a:pt x="1084" y="871"/>
                  <a:pt x="1074" y="887"/>
                  <a:pt x="1064" y="903"/>
                </a:cubicBezTo>
                <a:cubicBezTo>
                  <a:pt x="1053" y="919"/>
                  <a:pt x="1042" y="934"/>
                  <a:pt x="1030" y="949"/>
                </a:cubicBezTo>
                <a:cubicBezTo>
                  <a:pt x="1018" y="963"/>
                  <a:pt x="1005" y="977"/>
                  <a:pt x="992" y="991"/>
                </a:cubicBezTo>
                <a:cubicBezTo>
                  <a:pt x="978" y="1004"/>
                  <a:pt x="964" y="1017"/>
                  <a:pt x="950" y="1029"/>
                </a:cubicBezTo>
                <a:cubicBezTo>
                  <a:pt x="935" y="1041"/>
                  <a:pt x="920" y="1052"/>
                  <a:pt x="904" y="1063"/>
                </a:cubicBezTo>
                <a:cubicBezTo>
                  <a:pt x="888" y="1073"/>
                  <a:pt x="872" y="1083"/>
                  <a:pt x="855" y="1092"/>
                </a:cubicBezTo>
                <a:cubicBezTo>
                  <a:pt x="838" y="1101"/>
                  <a:pt x="821" y="1109"/>
                  <a:pt x="803" y="1117"/>
                </a:cubicBezTo>
                <a:cubicBezTo>
                  <a:pt x="786" y="1124"/>
                  <a:pt x="768" y="1130"/>
                  <a:pt x="750" y="1136"/>
                </a:cubicBezTo>
                <a:cubicBezTo>
                  <a:pt x="732" y="1141"/>
                  <a:pt x="713" y="1146"/>
                  <a:pt x="695" y="1150"/>
                </a:cubicBezTo>
                <a:cubicBezTo>
                  <a:pt x="676" y="1153"/>
                  <a:pt x="657" y="1157"/>
                  <a:pt x="638" y="1159"/>
                </a:cubicBezTo>
                <a:cubicBezTo>
                  <a:pt x="619" y="1161"/>
                  <a:pt x="600" y="1162"/>
                  <a:pt x="581" y="1162"/>
                </a:cubicBezTo>
                <a:cubicBezTo>
                  <a:pt x="562" y="1162"/>
                  <a:pt x="543" y="1161"/>
                  <a:pt x="525" y="1159"/>
                </a:cubicBezTo>
                <a:cubicBezTo>
                  <a:pt x="506" y="1157"/>
                  <a:pt x="487" y="1153"/>
                  <a:pt x="468" y="1150"/>
                </a:cubicBezTo>
                <a:cubicBezTo>
                  <a:pt x="449" y="1146"/>
                  <a:pt x="430" y="1141"/>
                  <a:pt x="412" y="1136"/>
                </a:cubicBezTo>
                <a:cubicBezTo>
                  <a:pt x="394" y="1130"/>
                  <a:pt x="376" y="1124"/>
                  <a:pt x="358" y="1117"/>
                </a:cubicBezTo>
                <a:cubicBezTo>
                  <a:pt x="341" y="1109"/>
                  <a:pt x="324" y="1101"/>
                  <a:pt x="307" y="1092"/>
                </a:cubicBezTo>
                <a:cubicBezTo>
                  <a:pt x="290" y="1083"/>
                  <a:pt x="274" y="1073"/>
                  <a:pt x="258" y="1063"/>
                </a:cubicBezTo>
                <a:cubicBezTo>
                  <a:pt x="242" y="1052"/>
                  <a:pt x="227" y="1041"/>
                  <a:pt x="212" y="1029"/>
                </a:cubicBezTo>
                <a:cubicBezTo>
                  <a:pt x="198" y="1017"/>
                  <a:pt x="184" y="1004"/>
                  <a:pt x="170" y="991"/>
                </a:cubicBezTo>
                <a:cubicBezTo>
                  <a:pt x="157" y="977"/>
                  <a:pt x="144" y="963"/>
                  <a:pt x="132" y="949"/>
                </a:cubicBezTo>
                <a:cubicBezTo>
                  <a:pt x="120" y="934"/>
                  <a:pt x="108" y="919"/>
                  <a:pt x="98" y="903"/>
                </a:cubicBezTo>
                <a:cubicBezTo>
                  <a:pt x="87" y="887"/>
                  <a:pt x="78" y="871"/>
                  <a:pt x="69" y="854"/>
                </a:cubicBezTo>
                <a:cubicBezTo>
                  <a:pt x="60" y="837"/>
                  <a:pt x="52" y="820"/>
                  <a:pt x="44" y="802"/>
                </a:cubicBezTo>
                <a:cubicBezTo>
                  <a:pt x="37" y="785"/>
                  <a:pt x="31" y="767"/>
                  <a:pt x="25" y="749"/>
                </a:cubicBezTo>
                <a:cubicBezTo>
                  <a:pt x="20" y="731"/>
                  <a:pt x="15" y="712"/>
                  <a:pt x="11" y="694"/>
                </a:cubicBezTo>
                <a:cubicBezTo>
                  <a:pt x="8" y="675"/>
                  <a:pt x="5" y="656"/>
                  <a:pt x="3" y="637"/>
                </a:cubicBezTo>
                <a:cubicBezTo>
                  <a:pt x="1" y="618"/>
                  <a:pt x="0" y="599"/>
                  <a:pt x="0" y="580"/>
                </a:cubicBezTo>
                <a:cubicBezTo>
                  <a:pt x="0" y="561"/>
                  <a:pt x="1" y="542"/>
                  <a:pt x="3" y="523"/>
                </a:cubicBezTo>
                <a:cubicBezTo>
                  <a:pt x="5" y="505"/>
                  <a:pt x="8" y="486"/>
                  <a:pt x="11" y="467"/>
                </a:cubicBezTo>
                <a:cubicBezTo>
                  <a:pt x="15" y="449"/>
                  <a:pt x="20" y="430"/>
                  <a:pt x="25" y="412"/>
                </a:cubicBezTo>
                <a:cubicBezTo>
                  <a:pt x="31" y="394"/>
                  <a:pt x="37" y="376"/>
                  <a:pt x="44" y="358"/>
                </a:cubicBezTo>
                <a:cubicBezTo>
                  <a:pt x="52" y="341"/>
                  <a:pt x="60" y="324"/>
                  <a:pt x="69" y="307"/>
                </a:cubicBezTo>
                <a:cubicBezTo>
                  <a:pt x="78" y="290"/>
                  <a:pt x="87" y="274"/>
                  <a:pt x="98" y="258"/>
                </a:cubicBezTo>
                <a:cubicBezTo>
                  <a:pt x="108" y="242"/>
                  <a:pt x="120" y="227"/>
                  <a:pt x="132" y="212"/>
                </a:cubicBezTo>
                <a:cubicBezTo>
                  <a:pt x="144" y="198"/>
                  <a:pt x="157" y="183"/>
                  <a:pt x="170" y="170"/>
                </a:cubicBezTo>
                <a:cubicBezTo>
                  <a:pt x="184" y="157"/>
                  <a:pt x="198" y="144"/>
                  <a:pt x="212" y="132"/>
                </a:cubicBezTo>
                <a:cubicBezTo>
                  <a:pt x="227" y="120"/>
                  <a:pt x="242" y="108"/>
                  <a:pt x="258" y="98"/>
                </a:cubicBezTo>
                <a:cubicBezTo>
                  <a:pt x="274" y="87"/>
                  <a:pt x="290" y="78"/>
                  <a:pt x="307" y="69"/>
                </a:cubicBezTo>
                <a:cubicBezTo>
                  <a:pt x="324" y="60"/>
                  <a:pt x="341" y="51"/>
                  <a:pt x="358" y="44"/>
                </a:cubicBezTo>
                <a:cubicBezTo>
                  <a:pt x="376" y="37"/>
                  <a:pt x="394" y="31"/>
                  <a:pt x="412" y="25"/>
                </a:cubicBezTo>
                <a:cubicBezTo>
                  <a:pt x="430" y="20"/>
                  <a:pt x="449" y="15"/>
                  <a:pt x="468" y="11"/>
                </a:cubicBezTo>
                <a:cubicBezTo>
                  <a:pt x="487" y="7"/>
                  <a:pt x="506" y="5"/>
                  <a:pt x="525" y="3"/>
                </a:cubicBezTo>
                <a:cubicBezTo>
                  <a:pt x="543" y="1"/>
                  <a:pt x="562" y="0"/>
                  <a:pt x="581" y="0"/>
                </a:cubicBezTo>
                <a:cubicBezTo>
                  <a:pt x="600" y="0"/>
                  <a:pt x="619" y="1"/>
                  <a:pt x="638" y="3"/>
                </a:cubicBezTo>
                <a:cubicBezTo>
                  <a:pt x="657" y="5"/>
                  <a:pt x="676" y="7"/>
                  <a:pt x="695" y="11"/>
                </a:cubicBezTo>
                <a:cubicBezTo>
                  <a:pt x="713" y="15"/>
                  <a:pt x="732" y="20"/>
                  <a:pt x="750" y="25"/>
                </a:cubicBezTo>
                <a:cubicBezTo>
                  <a:pt x="768" y="31"/>
                  <a:pt x="786" y="37"/>
                  <a:pt x="803" y="44"/>
                </a:cubicBezTo>
                <a:cubicBezTo>
                  <a:pt x="821" y="51"/>
                  <a:pt x="838" y="60"/>
                  <a:pt x="855" y="69"/>
                </a:cubicBezTo>
                <a:cubicBezTo>
                  <a:pt x="872" y="78"/>
                  <a:pt x="888" y="87"/>
                  <a:pt x="904" y="98"/>
                </a:cubicBezTo>
                <a:cubicBezTo>
                  <a:pt x="920" y="108"/>
                  <a:pt x="935" y="120"/>
                  <a:pt x="950" y="132"/>
                </a:cubicBezTo>
                <a:cubicBezTo>
                  <a:pt x="964" y="144"/>
                  <a:pt x="978" y="157"/>
                  <a:pt x="992" y="170"/>
                </a:cubicBezTo>
                <a:cubicBezTo>
                  <a:pt x="1005" y="183"/>
                  <a:pt x="1018" y="198"/>
                  <a:pt x="1030" y="212"/>
                </a:cubicBezTo>
                <a:cubicBezTo>
                  <a:pt x="1042" y="227"/>
                  <a:pt x="1053" y="242"/>
                  <a:pt x="1064" y="258"/>
                </a:cubicBezTo>
                <a:cubicBezTo>
                  <a:pt x="1074" y="274"/>
                  <a:pt x="1084" y="290"/>
                  <a:pt x="1093" y="307"/>
                </a:cubicBezTo>
                <a:cubicBezTo>
                  <a:pt x="1102" y="324"/>
                  <a:pt x="1110" y="341"/>
                  <a:pt x="1118" y="358"/>
                </a:cubicBezTo>
                <a:cubicBezTo>
                  <a:pt x="1125" y="376"/>
                  <a:pt x="1131" y="394"/>
                  <a:pt x="1137" y="412"/>
                </a:cubicBezTo>
                <a:cubicBezTo>
                  <a:pt x="1142" y="430"/>
                  <a:pt x="1147" y="449"/>
                  <a:pt x="1151" y="467"/>
                </a:cubicBezTo>
                <a:cubicBezTo>
                  <a:pt x="1154" y="486"/>
                  <a:pt x="1157" y="505"/>
                  <a:pt x="1159" y="523"/>
                </a:cubicBezTo>
                <a:cubicBezTo>
                  <a:pt x="1161" y="542"/>
                  <a:pt x="1162" y="561"/>
                  <a:pt x="1162" y="580"/>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36" name="" descr=""/>
          <p:cNvPicPr/>
          <p:nvPr/>
        </p:nvPicPr>
        <p:blipFill>
          <a:blip r:embed="rId8"/>
          <a:stretch/>
        </p:blipFill>
        <p:spPr>
          <a:xfrm>
            <a:off x="4345560" y="3677040"/>
            <a:ext cx="166680" cy="166680"/>
          </a:xfrm>
          <a:prstGeom prst="rect">
            <a:avLst/>
          </a:prstGeom>
          <a:noFill/>
          <a:ln w="0">
            <a:noFill/>
          </a:ln>
        </p:spPr>
      </p:pic>
      <p:sp>
        <p:nvSpPr>
          <p:cNvPr id="137" name=""/>
          <p:cNvSpPr txBox="1"/>
          <p:nvPr/>
        </p:nvSpPr>
        <p:spPr>
          <a:xfrm>
            <a:off x="5499720" y="2955960"/>
            <a:ext cx="4386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導入アプローチ、ツール選定方法、業種別成功事例の紹介</a:t>
            </a:r>
            <a:endParaRPr b="0" lang="en-US" sz="1320" strike="noStrike" u="none">
              <a:solidFill>
                <a:srgbClr val="000000"/>
              </a:solidFill>
              <a:effectLst/>
              <a:uFillTx/>
              <a:latin typeface="Times New Roman"/>
            </a:endParaRPr>
          </a:p>
        </p:txBody>
      </p:sp>
      <p:sp>
        <p:nvSpPr>
          <p:cNvPr id="138" name=""/>
          <p:cNvSpPr txBox="1"/>
          <p:nvPr/>
        </p:nvSpPr>
        <p:spPr>
          <a:xfrm>
            <a:off x="4766040" y="3517200"/>
            <a:ext cx="201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第</a:t>
            </a:r>
            <a:endParaRPr b="0" lang="en-US" sz="1580" strike="noStrike" u="none">
              <a:solidFill>
                <a:srgbClr val="000000"/>
              </a:solidFill>
              <a:effectLst/>
              <a:uFillTx/>
              <a:latin typeface="Times New Roman"/>
            </a:endParaRPr>
          </a:p>
        </p:txBody>
      </p:sp>
      <p:sp>
        <p:nvSpPr>
          <p:cNvPr id="139" name=""/>
          <p:cNvSpPr txBox="1"/>
          <p:nvPr/>
        </p:nvSpPr>
        <p:spPr>
          <a:xfrm>
            <a:off x="4966560" y="352872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3</a:t>
            </a:r>
            <a:endParaRPr b="0" lang="en-US" sz="1580" strike="noStrike" u="none">
              <a:solidFill>
                <a:srgbClr val="000000"/>
              </a:solidFill>
              <a:effectLst/>
              <a:uFillTx/>
              <a:latin typeface="Times New Roman"/>
            </a:endParaRPr>
          </a:p>
        </p:txBody>
      </p:sp>
      <p:sp>
        <p:nvSpPr>
          <p:cNvPr id="140" name=""/>
          <p:cNvSpPr txBox="1"/>
          <p:nvPr/>
        </p:nvSpPr>
        <p:spPr>
          <a:xfrm>
            <a:off x="5078160" y="3517200"/>
            <a:ext cx="2424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部：実践事例・ツール紹介</a:t>
            </a:r>
            <a:endParaRPr b="0" lang="en-US" sz="1580" strike="noStrike" u="none">
              <a:solidFill>
                <a:srgbClr val="000000"/>
              </a:solidFill>
              <a:effectLst/>
              <a:uFillTx/>
              <a:latin typeface="Times New Roman"/>
            </a:endParaRPr>
          </a:p>
        </p:txBody>
      </p:sp>
      <p:sp>
        <p:nvSpPr>
          <p:cNvPr id="141" name=""/>
          <p:cNvSpPr txBox="1"/>
          <p:nvPr/>
        </p:nvSpPr>
        <p:spPr>
          <a:xfrm>
            <a:off x="4766040" y="3791880"/>
            <a:ext cx="854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クラウド、</a:t>
            </a:r>
            <a:endParaRPr b="0" lang="en-US" sz="1320" strike="noStrike" u="none">
              <a:solidFill>
                <a:srgbClr val="000000"/>
              </a:solidFill>
              <a:effectLst/>
              <a:uFillTx/>
              <a:latin typeface="Times New Roman"/>
            </a:endParaRPr>
          </a:p>
        </p:txBody>
      </p:sp>
      <p:sp>
        <p:nvSpPr>
          <p:cNvPr id="142" name=""/>
          <p:cNvSpPr txBox="1"/>
          <p:nvPr/>
        </p:nvSpPr>
        <p:spPr>
          <a:xfrm>
            <a:off x="5601600" y="380160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AI</a:t>
            </a:r>
            <a:endParaRPr b="0" lang="en-US" sz="1320" strike="noStrike" u="none">
              <a:solidFill>
                <a:srgbClr val="000000"/>
              </a:solidFill>
              <a:effectLst/>
              <a:uFillTx/>
              <a:latin typeface="Times New Roman"/>
            </a:endParaRPr>
          </a:p>
        </p:txBody>
      </p:sp>
      <p:sp>
        <p:nvSpPr>
          <p:cNvPr id="143" name=""/>
          <p:cNvSpPr/>
          <p:nvPr/>
        </p:nvSpPr>
        <p:spPr>
          <a:xfrm>
            <a:off x="4219920" y="4386960"/>
            <a:ext cx="418320" cy="418320"/>
          </a:xfrm>
          <a:custGeom>
            <a:avLst/>
            <a:gdLst/>
            <a:ahLst/>
            <a:rect l="0" t="0" r="r" b="b"/>
            <a:pathLst>
              <a:path w="1162" h="1162">
                <a:moveTo>
                  <a:pt x="1162" y="581"/>
                </a:moveTo>
                <a:cubicBezTo>
                  <a:pt x="1162" y="600"/>
                  <a:pt x="1161" y="619"/>
                  <a:pt x="1159" y="638"/>
                </a:cubicBezTo>
                <a:cubicBezTo>
                  <a:pt x="1157" y="656"/>
                  <a:pt x="1154" y="675"/>
                  <a:pt x="1151" y="694"/>
                </a:cubicBezTo>
                <a:cubicBezTo>
                  <a:pt x="1147" y="713"/>
                  <a:pt x="1142" y="731"/>
                  <a:pt x="1137" y="749"/>
                </a:cubicBezTo>
                <a:cubicBezTo>
                  <a:pt x="1131" y="767"/>
                  <a:pt x="1125" y="785"/>
                  <a:pt x="1118" y="803"/>
                </a:cubicBezTo>
                <a:cubicBezTo>
                  <a:pt x="1110" y="820"/>
                  <a:pt x="1102" y="837"/>
                  <a:pt x="1093" y="854"/>
                </a:cubicBezTo>
                <a:cubicBezTo>
                  <a:pt x="1084" y="871"/>
                  <a:pt x="1074" y="887"/>
                  <a:pt x="1064" y="903"/>
                </a:cubicBezTo>
                <a:cubicBezTo>
                  <a:pt x="1053" y="919"/>
                  <a:pt x="1042" y="934"/>
                  <a:pt x="1030" y="949"/>
                </a:cubicBezTo>
                <a:cubicBezTo>
                  <a:pt x="1018" y="964"/>
                  <a:pt x="1005" y="978"/>
                  <a:pt x="992" y="991"/>
                </a:cubicBezTo>
                <a:cubicBezTo>
                  <a:pt x="978" y="1004"/>
                  <a:pt x="964" y="1017"/>
                  <a:pt x="950" y="1029"/>
                </a:cubicBezTo>
                <a:cubicBezTo>
                  <a:pt x="935" y="1041"/>
                  <a:pt x="920" y="1053"/>
                  <a:pt x="904" y="1063"/>
                </a:cubicBezTo>
                <a:cubicBezTo>
                  <a:pt x="888" y="1074"/>
                  <a:pt x="872" y="1084"/>
                  <a:pt x="855" y="1092"/>
                </a:cubicBezTo>
                <a:cubicBezTo>
                  <a:pt x="838" y="1101"/>
                  <a:pt x="821" y="1110"/>
                  <a:pt x="803" y="1117"/>
                </a:cubicBezTo>
                <a:cubicBezTo>
                  <a:pt x="786" y="1124"/>
                  <a:pt x="768" y="1130"/>
                  <a:pt x="750" y="1136"/>
                </a:cubicBezTo>
                <a:cubicBezTo>
                  <a:pt x="732" y="1142"/>
                  <a:pt x="713" y="1146"/>
                  <a:pt x="695" y="1150"/>
                </a:cubicBezTo>
                <a:cubicBezTo>
                  <a:pt x="676" y="1155"/>
                  <a:pt x="657" y="1157"/>
                  <a:pt x="638" y="1159"/>
                </a:cubicBezTo>
                <a:cubicBezTo>
                  <a:pt x="619" y="1161"/>
                  <a:pt x="600" y="1162"/>
                  <a:pt x="581" y="1162"/>
                </a:cubicBezTo>
                <a:cubicBezTo>
                  <a:pt x="562" y="1162"/>
                  <a:pt x="543" y="1161"/>
                  <a:pt x="525" y="1159"/>
                </a:cubicBezTo>
                <a:cubicBezTo>
                  <a:pt x="506" y="1157"/>
                  <a:pt x="487" y="1155"/>
                  <a:pt x="468" y="1150"/>
                </a:cubicBezTo>
                <a:cubicBezTo>
                  <a:pt x="449" y="1146"/>
                  <a:pt x="430" y="1142"/>
                  <a:pt x="412" y="1136"/>
                </a:cubicBezTo>
                <a:cubicBezTo>
                  <a:pt x="394" y="1130"/>
                  <a:pt x="376" y="1124"/>
                  <a:pt x="358" y="1117"/>
                </a:cubicBezTo>
                <a:cubicBezTo>
                  <a:pt x="341" y="1110"/>
                  <a:pt x="324" y="1101"/>
                  <a:pt x="307" y="1092"/>
                </a:cubicBezTo>
                <a:cubicBezTo>
                  <a:pt x="290" y="1084"/>
                  <a:pt x="274" y="1074"/>
                  <a:pt x="258" y="1063"/>
                </a:cubicBezTo>
                <a:cubicBezTo>
                  <a:pt x="242" y="1053"/>
                  <a:pt x="227" y="1041"/>
                  <a:pt x="212" y="1029"/>
                </a:cubicBezTo>
                <a:cubicBezTo>
                  <a:pt x="198" y="1017"/>
                  <a:pt x="184" y="1004"/>
                  <a:pt x="170" y="991"/>
                </a:cubicBezTo>
                <a:cubicBezTo>
                  <a:pt x="157" y="978"/>
                  <a:pt x="144" y="964"/>
                  <a:pt x="132" y="949"/>
                </a:cubicBezTo>
                <a:cubicBezTo>
                  <a:pt x="120" y="934"/>
                  <a:pt x="108" y="919"/>
                  <a:pt x="98" y="903"/>
                </a:cubicBezTo>
                <a:cubicBezTo>
                  <a:pt x="87" y="887"/>
                  <a:pt x="78" y="871"/>
                  <a:pt x="69" y="854"/>
                </a:cubicBezTo>
                <a:cubicBezTo>
                  <a:pt x="60" y="837"/>
                  <a:pt x="52" y="820"/>
                  <a:pt x="44" y="803"/>
                </a:cubicBezTo>
                <a:cubicBezTo>
                  <a:pt x="37" y="785"/>
                  <a:pt x="31" y="767"/>
                  <a:pt x="25" y="749"/>
                </a:cubicBezTo>
                <a:cubicBezTo>
                  <a:pt x="20" y="731"/>
                  <a:pt x="15" y="713"/>
                  <a:pt x="11" y="694"/>
                </a:cubicBezTo>
                <a:cubicBezTo>
                  <a:pt x="8" y="675"/>
                  <a:pt x="5" y="656"/>
                  <a:pt x="3" y="638"/>
                </a:cubicBezTo>
                <a:cubicBezTo>
                  <a:pt x="1" y="619"/>
                  <a:pt x="0" y="600"/>
                  <a:pt x="0" y="581"/>
                </a:cubicBezTo>
                <a:cubicBezTo>
                  <a:pt x="0" y="562"/>
                  <a:pt x="1" y="543"/>
                  <a:pt x="3" y="524"/>
                </a:cubicBezTo>
                <a:cubicBezTo>
                  <a:pt x="5" y="505"/>
                  <a:pt x="8" y="486"/>
                  <a:pt x="11" y="467"/>
                </a:cubicBezTo>
                <a:cubicBezTo>
                  <a:pt x="15" y="449"/>
                  <a:pt x="20" y="430"/>
                  <a:pt x="25" y="412"/>
                </a:cubicBezTo>
                <a:cubicBezTo>
                  <a:pt x="31" y="394"/>
                  <a:pt x="37" y="376"/>
                  <a:pt x="44" y="359"/>
                </a:cubicBezTo>
                <a:cubicBezTo>
                  <a:pt x="52" y="341"/>
                  <a:pt x="60" y="324"/>
                  <a:pt x="69" y="307"/>
                </a:cubicBezTo>
                <a:cubicBezTo>
                  <a:pt x="78" y="290"/>
                  <a:pt x="87" y="274"/>
                  <a:pt x="98" y="258"/>
                </a:cubicBezTo>
                <a:cubicBezTo>
                  <a:pt x="108" y="242"/>
                  <a:pt x="120" y="227"/>
                  <a:pt x="132" y="213"/>
                </a:cubicBezTo>
                <a:cubicBezTo>
                  <a:pt x="144" y="198"/>
                  <a:pt x="157" y="184"/>
                  <a:pt x="170" y="170"/>
                </a:cubicBezTo>
                <a:cubicBezTo>
                  <a:pt x="184" y="157"/>
                  <a:pt x="198" y="144"/>
                  <a:pt x="212" y="132"/>
                </a:cubicBezTo>
                <a:cubicBezTo>
                  <a:pt x="227" y="120"/>
                  <a:pt x="242" y="109"/>
                  <a:pt x="258" y="98"/>
                </a:cubicBezTo>
                <a:cubicBezTo>
                  <a:pt x="274" y="88"/>
                  <a:pt x="290" y="78"/>
                  <a:pt x="307" y="69"/>
                </a:cubicBezTo>
                <a:cubicBezTo>
                  <a:pt x="324" y="60"/>
                  <a:pt x="341" y="52"/>
                  <a:pt x="358" y="45"/>
                </a:cubicBezTo>
                <a:cubicBezTo>
                  <a:pt x="376" y="37"/>
                  <a:pt x="394" y="31"/>
                  <a:pt x="412" y="25"/>
                </a:cubicBezTo>
                <a:cubicBezTo>
                  <a:pt x="430" y="20"/>
                  <a:pt x="449" y="15"/>
                  <a:pt x="468" y="12"/>
                </a:cubicBezTo>
                <a:cubicBezTo>
                  <a:pt x="487" y="8"/>
                  <a:pt x="506" y="5"/>
                  <a:pt x="525" y="3"/>
                </a:cubicBezTo>
                <a:cubicBezTo>
                  <a:pt x="543" y="1"/>
                  <a:pt x="562" y="0"/>
                  <a:pt x="581" y="0"/>
                </a:cubicBezTo>
                <a:cubicBezTo>
                  <a:pt x="600" y="0"/>
                  <a:pt x="619" y="1"/>
                  <a:pt x="638" y="3"/>
                </a:cubicBezTo>
                <a:cubicBezTo>
                  <a:pt x="657" y="5"/>
                  <a:pt x="676" y="8"/>
                  <a:pt x="695" y="12"/>
                </a:cubicBezTo>
                <a:cubicBezTo>
                  <a:pt x="713" y="15"/>
                  <a:pt x="732" y="20"/>
                  <a:pt x="750" y="25"/>
                </a:cubicBezTo>
                <a:cubicBezTo>
                  <a:pt x="768" y="31"/>
                  <a:pt x="786" y="37"/>
                  <a:pt x="803" y="45"/>
                </a:cubicBezTo>
                <a:cubicBezTo>
                  <a:pt x="821" y="52"/>
                  <a:pt x="838" y="60"/>
                  <a:pt x="855" y="69"/>
                </a:cubicBezTo>
                <a:cubicBezTo>
                  <a:pt x="872" y="78"/>
                  <a:pt x="888" y="88"/>
                  <a:pt x="904" y="98"/>
                </a:cubicBezTo>
                <a:cubicBezTo>
                  <a:pt x="920" y="109"/>
                  <a:pt x="935" y="120"/>
                  <a:pt x="950" y="132"/>
                </a:cubicBezTo>
                <a:cubicBezTo>
                  <a:pt x="964" y="144"/>
                  <a:pt x="978" y="157"/>
                  <a:pt x="992" y="170"/>
                </a:cubicBezTo>
                <a:cubicBezTo>
                  <a:pt x="1005" y="184"/>
                  <a:pt x="1018" y="198"/>
                  <a:pt x="1030" y="213"/>
                </a:cubicBezTo>
                <a:cubicBezTo>
                  <a:pt x="1042" y="227"/>
                  <a:pt x="1053" y="242"/>
                  <a:pt x="1064" y="258"/>
                </a:cubicBezTo>
                <a:cubicBezTo>
                  <a:pt x="1074" y="274"/>
                  <a:pt x="1084" y="290"/>
                  <a:pt x="1093" y="307"/>
                </a:cubicBezTo>
                <a:cubicBezTo>
                  <a:pt x="1102" y="324"/>
                  <a:pt x="1110" y="341"/>
                  <a:pt x="1118" y="359"/>
                </a:cubicBezTo>
                <a:cubicBezTo>
                  <a:pt x="1125" y="376"/>
                  <a:pt x="1131" y="394"/>
                  <a:pt x="1137" y="412"/>
                </a:cubicBezTo>
                <a:cubicBezTo>
                  <a:pt x="1142" y="430"/>
                  <a:pt x="1147" y="449"/>
                  <a:pt x="1151" y="467"/>
                </a:cubicBezTo>
                <a:cubicBezTo>
                  <a:pt x="1154" y="486"/>
                  <a:pt x="1157" y="505"/>
                  <a:pt x="1159" y="524"/>
                </a:cubicBezTo>
                <a:cubicBezTo>
                  <a:pt x="1161" y="543"/>
                  <a:pt x="1162" y="562"/>
                  <a:pt x="1162"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44" name="" descr=""/>
          <p:cNvPicPr/>
          <p:nvPr/>
        </p:nvPicPr>
        <p:blipFill>
          <a:blip r:embed="rId9"/>
          <a:stretch/>
        </p:blipFill>
        <p:spPr>
          <a:xfrm>
            <a:off x="4337280" y="4512600"/>
            <a:ext cx="191880" cy="166680"/>
          </a:xfrm>
          <a:prstGeom prst="rect">
            <a:avLst/>
          </a:prstGeom>
          <a:noFill/>
          <a:ln w="0">
            <a:noFill/>
          </a:ln>
        </p:spPr>
      </p:pic>
      <p:sp>
        <p:nvSpPr>
          <p:cNvPr id="145" name=""/>
          <p:cNvSpPr txBox="1"/>
          <p:nvPr/>
        </p:nvSpPr>
        <p:spPr>
          <a:xfrm>
            <a:off x="5759640" y="3791880"/>
            <a:ext cx="4071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、データ分析、セキュリティ等のツール活用法と比較</a:t>
            </a:r>
            <a:endParaRPr b="0" lang="en-US" sz="1320" strike="noStrike" u="none">
              <a:solidFill>
                <a:srgbClr val="000000"/>
              </a:solidFill>
              <a:effectLst/>
              <a:uFillTx/>
              <a:latin typeface="Times New Roman"/>
            </a:endParaRPr>
          </a:p>
        </p:txBody>
      </p:sp>
      <p:sp>
        <p:nvSpPr>
          <p:cNvPr id="146" name=""/>
          <p:cNvSpPr txBox="1"/>
          <p:nvPr/>
        </p:nvSpPr>
        <p:spPr>
          <a:xfrm>
            <a:off x="4766040" y="4352760"/>
            <a:ext cx="201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第</a:t>
            </a:r>
            <a:endParaRPr b="0" lang="en-US" sz="1580" strike="noStrike" u="none">
              <a:solidFill>
                <a:srgbClr val="000000"/>
              </a:solidFill>
              <a:effectLst/>
              <a:uFillTx/>
              <a:latin typeface="Times New Roman"/>
            </a:endParaRPr>
          </a:p>
        </p:txBody>
      </p:sp>
      <p:sp>
        <p:nvSpPr>
          <p:cNvPr id="147" name=""/>
          <p:cNvSpPr txBox="1"/>
          <p:nvPr/>
        </p:nvSpPr>
        <p:spPr>
          <a:xfrm>
            <a:off x="4966560" y="436464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4</a:t>
            </a:r>
            <a:endParaRPr b="0" lang="en-US" sz="1580" strike="noStrike" u="none">
              <a:solidFill>
                <a:srgbClr val="000000"/>
              </a:solidFill>
              <a:effectLst/>
              <a:uFillTx/>
              <a:latin typeface="Times New Roman"/>
            </a:endParaRPr>
          </a:p>
        </p:txBody>
      </p:sp>
      <p:sp>
        <p:nvSpPr>
          <p:cNvPr id="148" name=""/>
          <p:cNvSpPr txBox="1"/>
          <p:nvPr/>
        </p:nvSpPr>
        <p:spPr>
          <a:xfrm>
            <a:off x="5078160" y="4352760"/>
            <a:ext cx="20264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部：まとめ・実装計画</a:t>
            </a:r>
            <a:endParaRPr b="0" lang="en-US" sz="1580" strike="noStrike" u="none">
              <a:solidFill>
                <a:srgbClr val="000000"/>
              </a:solidFill>
              <a:effectLst/>
              <a:uFillTx/>
              <a:latin typeface="Times New Roman"/>
            </a:endParaRPr>
          </a:p>
        </p:txBody>
      </p:sp>
      <p:sp>
        <p:nvSpPr>
          <p:cNvPr id="149" name=""/>
          <p:cNvSpPr txBox="1"/>
          <p:nvPr/>
        </p:nvSpPr>
        <p:spPr>
          <a:xfrm>
            <a:off x="4766040" y="4637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50" name=""/>
          <p:cNvSpPr/>
          <p:nvPr/>
        </p:nvSpPr>
        <p:spPr>
          <a:xfrm>
            <a:off x="284040" y="5013720"/>
            <a:ext cx="10145160" cy="735840"/>
          </a:xfrm>
          <a:custGeom>
            <a:avLst/>
            <a:gdLst/>
            <a:ahLst/>
            <a:rect l="0" t="0" r="r" b="b"/>
            <a:pathLst>
              <a:path w="28181" h="2044">
                <a:moveTo>
                  <a:pt x="0" y="1951"/>
                </a:moveTo>
                <a:lnTo>
                  <a:pt x="0" y="93"/>
                </a:lnTo>
                <a:cubicBezTo>
                  <a:pt x="0" y="81"/>
                  <a:pt x="1" y="69"/>
                  <a:pt x="3" y="58"/>
                </a:cubicBezTo>
                <a:cubicBezTo>
                  <a:pt x="6" y="46"/>
                  <a:pt x="9" y="36"/>
                  <a:pt x="13" y="28"/>
                </a:cubicBezTo>
                <a:cubicBezTo>
                  <a:pt x="18" y="19"/>
                  <a:pt x="23" y="12"/>
                  <a:pt x="28" y="7"/>
                </a:cubicBezTo>
                <a:cubicBezTo>
                  <a:pt x="34" y="3"/>
                  <a:pt x="40" y="0"/>
                  <a:pt x="46" y="0"/>
                </a:cubicBezTo>
                <a:lnTo>
                  <a:pt x="28089" y="0"/>
                </a:lnTo>
                <a:cubicBezTo>
                  <a:pt x="28101" y="0"/>
                  <a:pt x="28113" y="3"/>
                  <a:pt x="28124" y="7"/>
                </a:cubicBezTo>
                <a:cubicBezTo>
                  <a:pt x="28135" y="12"/>
                  <a:pt x="28145" y="19"/>
                  <a:pt x="28154" y="28"/>
                </a:cubicBezTo>
                <a:cubicBezTo>
                  <a:pt x="28163" y="36"/>
                  <a:pt x="28170" y="46"/>
                  <a:pt x="28174" y="58"/>
                </a:cubicBezTo>
                <a:cubicBezTo>
                  <a:pt x="28179" y="69"/>
                  <a:pt x="28181" y="81"/>
                  <a:pt x="28181" y="93"/>
                </a:cubicBezTo>
                <a:lnTo>
                  <a:pt x="28181" y="1951"/>
                </a:lnTo>
                <a:cubicBezTo>
                  <a:pt x="28181" y="1964"/>
                  <a:pt x="28179" y="1975"/>
                  <a:pt x="28174" y="1987"/>
                </a:cubicBezTo>
                <a:cubicBezTo>
                  <a:pt x="28170" y="1998"/>
                  <a:pt x="28163" y="2008"/>
                  <a:pt x="28154" y="2017"/>
                </a:cubicBezTo>
                <a:cubicBezTo>
                  <a:pt x="28145" y="2026"/>
                  <a:pt x="28135" y="2032"/>
                  <a:pt x="28124" y="2037"/>
                </a:cubicBezTo>
                <a:cubicBezTo>
                  <a:pt x="28113" y="2042"/>
                  <a:pt x="28101" y="2044"/>
                  <a:pt x="28089" y="2044"/>
                </a:cubicBezTo>
                <a:lnTo>
                  <a:pt x="46" y="2044"/>
                </a:lnTo>
                <a:cubicBezTo>
                  <a:pt x="40" y="2044"/>
                  <a:pt x="34" y="2042"/>
                  <a:pt x="28" y="2037"/>
                </a:cubicBezTo>
                <a:cubicBezTo>
                  <a:pt x="23" y="2032"/>
                  <a:pt x="18" y="2026"/>
                  <a:pt x="13" y="2017"/>
                </a:cubicBezTo>
                <a:cubicBezTo>
                  <a:pt x="9" y="2008"/>
                  <a:pt x="6" y="1998"/>
                  <a:pt x="3" y="1987"/>
                </a:cubicBezTo>
                <a:cubicBezTo>
                  <a:pt x="1" y="1975"/>
                  <a:pt x="0" y="1964"/>
                  <a:pt x="0" y="195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1" name=""/>
          <p:cNvSpPr/>
          <p:nvPr/>
        </p:nvSpPr>
        <p:spPr>
          <a:xfrm>
            <a:off x="267120" y="5013720"/>
            <a:ext cx="33840" cy="735840"/>
          </a:xfrm>
          <a:custGeom>
            <a:avLst/>
            <a:gdLst/>
            <a:ahLst/>
            <a:rect l="0" t="0" r="r" b="b"/>
            <a:pathLst>
              <a:path w="94" h="2044">
                <a:moveTo>
                  <a:pt x="0" y="0"/>
                </a:moveTo>
                <a:lnTo>
                  <a:pt x="94" y="0"/>
                </a:lnTo>
                <a:lnTo>
                  <a:pt x="94" y="2044"/>
                </a:lnTo>
                <a:lnTo>
                  <a:pt x="0" y="2044"/>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52" name="" descr=""/>
          <p:cNvPicPr/>
          <p:nvPr/>
        </p:nvPicPr>
        <p:blipFill>
          <a:blip r:embed="rId10"/>
          <a:stretch/>
        </p:blipFill>
        <p:spPr>
          <a:xfrm>
            <a:off x="434520" y="5281560"/>
            <a:ext cx="250200" cy="200160"/>
          </a:xfrm>
          <a:prstGeom prst="rect">
            <a:avLst/>
          </a:prstGeom>
          <a:noFill/>
          <a:ln w="0">
            <a:noFill/>
          </a:ln>
        </p:spPr>
      </p:pic>
      <p:sp>
        <p:nvSpPr>
          <p:cNvPr id="153" name=""/>
          <p:cNvSpPr txBox="1"/>
          <p:nvPr/>
        </p:nvSpPr>
        <p:spPr>
          <a:xfrm>
            <a:off x="4998240" y="4627440"/>
            <a:ext cx="4749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推進ロードマップ、投資対効果の算出方法、アクションプラン</a:t>
            </a:r>
            <a:endParaRPr b="0" lang="en-US" sz="1320" strike="noStrike" u="none">
              <a:solidFill>
                <a:srgbClr val="000000"/>
              </a:solidFill>
              <a:effectLst/>
              <a:uFillTx/>
              <a:latin typeface="Times New Roman"/>
            </a:endParaRPr>
          </a:p>
        </p:txBody>
      </p:sp>
      <p:sp>
        <p:nvSpPr>
          <p:cNvPr id="154" name=""/>
          <p:cNvSpPr txBox="1"/>
          <p:nvPr/>
        </p:nvSpPr>
        <p:spPr>
          <a:xfrm>
            <a:off x="785520" y="5162400"/>
            <a:ext cx="1700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本セミナーを通じて、</a:t>
            </a:r>
            <a:endParaRPr b="0" lang="en-US" sz="1320" strike="noStrike" u="none">
              <a:solidFill>
                <a:srgbClr val="000000"/>
              </a:solidFill>
              <a:effectLst/>
              <a:uFillTx/>
              <a:latin typeface="Times New Roman"/>
            </a:endParaRPr>
          </a:p>
        </p:txBody>
      </p:sp>
      <p:sp>
        <p:nvSpPr>
          <p:cNvPr id="155" name=""/>
          <p:cNvSpPr txBox="1"/>
          <p:nvPr/>
        </p:nvSpPr>
        <p:spPr>
          <a:xfrm>
            <a:off x="2457000" y="5172120"/>
            <a:ext cx="23364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156" name=""/>
          <p:cNvSpPr txBox="1"/>
          <p:nvPr/>
        </p:nvSpPr>
        <p:spPr>
          <a:xfrm>
            <a:off x="2689200" y="5162400"/>
            <a:ext cx="76309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推進に必要な知識と具体的な実践手順を習得し、明日から始められる実用的なスキルを身につけてい</a:t>
            </a:r>
            <a:endParaRPr b="0" lang="en-US" sz="1320" strike="noStrike" u="none">
              <a:solidFill>
                <a:srgbClr val="000000"/>
              </a:solidFill>
              <a:effectLst/>
              <a:uFillTx/>
              <a:latin typeface="Times New Roman"/>
            </a:endParaRPr>
          </a:p>
        </p:txBody>
      </p:sp>
      <p:sp>
        <p:nvSpPr>
          <p:cNvPr id="157" name=""/>
          <p:cNvSpPr txBox="1"/>
          <p:nvPr/>
        </p:nvSpPr>
        <p:spPr>
          <a:xfrm>
            <a:off x="785520" y="5396400"/>
            <a:ext cx="10263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ただきます。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5" name="" descr=""/>
          <p:cNvPicPr/>
          <p:nvPr/>
        </p:nvPicPr>
        <p:blipFill>
          <a:blip r:embed="rId1"/>
          <a:stretch/>
        </p:blipFill>
        <p:spPr>
          <a:xfrm>
            <a:off x="0" y="0"/>
            <a:ext cx="10696320" cy="6768720"/>
          </a:xfrm>
          <a:prstGeom prst="rect">
            <a:avLst/>
          </a:prstGeom>
          <a:noFill/>
          <a:ln w="0">
            <a:noFill/>
          </a:ln>
        </p:spPr>
      </p:pic>
      <p:pic>
        <p:nvPicPr>
          <p:cNvPr id="1506" name="" descr=""/>
          <p:cNvPicPr/>
          <p:nvPr/>
        </p:nvPicPr>
        <p:blipFill>
          <a:blip r:embed="rId2"/>
          <a:stretch/>
        </p:blipFill>
        <p:spPr>
          <a:xfrm>
            <a:off x="267480" y="267480"/>
            <a:ext cx="10161360" cy="601200"/>
          </a:xfrm>
          <a:prstGeom prst="rect">
            <a:avLst/>
          </a:prstGeom>
          <a:noFill/>
          <a:ln w="0">
            <a:noFill/>
          </a:ln>
        </p:spPr>
      </p:pic>
      <p:pic>
        <p:nvPicPr>
          <p:cNvPr id="1507" name="" descr=""/>
          <p:cNvPicPr/>
          <p:nvPr/>
        </p:nvPicPr>
        <p:blipFill>
          <a:blip r:embed="rId3"/>
          <a:stretch/>
        </p:blipFill>
        <p:spPr>
          <a:xfrm>
            <a:off x="267480" y="1103040"/>
            <a:ext cx="250200" cy="200160"/>
          </a:xfrm>
          <a:prstGeom prst="rect">
            <a:avLst/>
          </a:prstGeom>
          <a:noFill/>
          <a:ln w="0">
            <a:noFill/>
          </a:ln>
        </p:spPr>
      </p:pic>
      <p:sp>
        <p:nvSpPr>
          <p:cNvPr id="1508" name=""/>
          <p:cNvSpPr txBox="1"/>
          <p:nvPr/>
        </p:nvSpPr>
        <p:spPr>
          <a:xfrm>
            <a:off x="534960" y="378720"/>
            <a:ext cx="45817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コミュニケーションツールの活用</a:t>
            </a:r>
            <a:endParaRPr b="0" lang="en-US" sz="2370" strike="noStrike" u="none">
              <a:solidFill>
                <a:srgbClr val="000000"/>
              </a:solidFill>
              <a:effectLst/>
              <a:uFillTx/>
              <a:latin typeface="Times New Roman"/>
            </a:endParaRPr>
          </a:p>
        </p:txBody>
      </p:sp>
      <p:sp>
        <p:nvSpPr>
          <p:cNvPr id="1509" name=""/>
          <p:cNvSpPr/>
          <p:nvPr/>
        </p:nvSpPr>
        <p:spPr>
          <a:xfrm>
            <a:off x="267120" y="1470600"/>
            <a:ext cx="2407320" cy="2866680"/>
          </a:xfrm>
          <a:custGeom>
            <a:avLst/>
            <a:gdLst/>
            <a:ahLst/>
            <a:rect l="0" t="0" r="r" b="b"/>
            <a:pathLst>
              <a:path w="6687" h="7963">
                <a:moveTo>
                  <a:pt x="0" y="7776"/>
                </a:moveTo>
                <a:lnTo>
                  <a:pt x="0" y="186"/>
                </a:lnTo>
                <a:cubicBezTo>
                  <a:pt x="0" y="174"/>
                  <a:pt x="2" y="161"/>
                  <a:pt x="4" y="149"/>
                </a:cubicBezTo>
                <a:cubicBezTo>
                  <a:pt x="6" y="138"/>
                  <a:pt x="10" y="126"/>
                  <a:pt x="14"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6501" y="0"/>
                </a:lnTo>
                <a:cubicBezTo>
                  <a:pt x="6513" y="0"/>
                  <a:pt x="6525" y="1"/>
                  <a:pt x="6537" y="4"/>
                </a:cubicBezTo>
                <a:cubicBezTo>
                  <a:pt x="6549" y="6"/>
                  <a:pt x="6561" y="9"/>
                  <a:pt x="6572" y="14"/>
                </a:cubicBezTo>
                <a:cubicBezTo>
                  <a:pt x="6583" y="19"/>
                  <a:pt x="6594" y="25"/>
                  <a:pt x="6604" y="31"/>
                </a:cubicBezTo>
                <a:cubicBezTo>
                  <a:pt x="6614" y="38"/>
                  <a:pt x="6624" y="46"/>
                  <a:pt x="6632" y="54"/>
                </a:cubicBezTo>
                <a:cubicBezTo>
                  <a:pt x="6641" y="63"/>
                  <a:pt x="6649" y="72"/>
                  <a:pt x="6655" y="83"/>
                </a:cubicBezTo>
                <a:cubicBezTo>
                  <a:pt x="6662" y="93"/>
                  <a:pt x="6668" y="103"/>
                  <a:pt x="6673" y="115"/>
                </a:cubicBezTo>
                <a:cubicBezTo>
                  <a:pt x="6677" y="126"/>
                  <a:pt x="6681" y="138"/>
                  <a:pt x="6683" y="149"/>
                </a:cubicBezTo>
                <a:cubicBezTo>
                  <a:pt x="6685" y="161"/>
                  <a:pt x="6687" y="174"/>
                  <a:pt x="6687" y="186"/>
                </a:cubicBezTo>
                <a:lnTo>
                  <a:pt x="6687" y="7776"/>
                </a:lnTo>
                <a:cubicBezTo>
                  <a:pt x="6687" y="7789"/>
                  <a:pt x="6685" y="7801"/>
                  <a:pt x="6683" y="7813"/>
                </a:cubicBezTo>
                <a:cubicBezTo>
                  <a:pt x="6681" y="7825"/>
                  <a:pt x="6677" y="7836"/>
                  <a:pt x="6673" y="7847"/>
                </a:cubicBezTo>
                <a:cubicBezTo>
                  <a:pt x="6668" y="7860"/>
                  <a:pt x="6662" y="7870"/>
                  <a:pt x="6655" y="7881"/>
                </a:cubicBezTo>
                <a:cubicBezTo>
                  <a:pt x="6649" y="7891"/>
                  <a:pt x="6641" y="7900"/>
                  <a:pt x="6632" y="7909"/>
                </a:cubicBezTo>
                <a:cubicBezTo>
                  <a:pt x="6624" y="7917"/>
                  <a:pt x="6614" y="7925"/>
                  <a:pt x="6604" y="7932"/>
                </a:cubicBezTo>
                <a:cubicBezTo>
                  <a:pt x="6594" y="7939"/>
                  <a:pt x="6583" y="7944"/>
                  <a:pt x="6572" y="7949"/>
                </a:cubicBezTo>
                <a:cubicBezTo>
                  <a:pt x="6561" y="7954"/>
                  <a:pt x="6549" y="7957"/>
                  <a:pt x="6537" y="7960"/>
                </a:cubicBezTo>
                <a:cubicBezTo>
                  <a:pt x="6525" y="7962"/>
                  <a:pt x="6513" y="7963"/>
                  <a:pt x="6501" y="7963"/>
                </a:cubicBezTo>
                <a:lnTo>
                  <a:pt x="186" y="7963"/>
                </a:lnTo>
                <a:cubicBezTo>
                  <a:pt x="174" y="7963"/>
                  <a:pt x="162" y="7962"/>
                  <a:pt x="150" y="7960"/>
                </a:cubicBezTo>
                <a:cubicBezTo>
                  <a:pt x="138" y="7957"/>
                  <a:pt x="126" y="7954"/>
                  <a:pt x="115" y="7949"/>
                </a:cubicBezTo>
                <a:cubicBezTo>
                  <a:pt x="104" y="7944"/>
                  <a:pt x="93" y="7939"/>
                  <a:pt x="83" y="7932"/>
                </a:cubicBezTo>
                <a:cubicBezTo>
                  <a:pt x="73" y="7925"/>
                  <a:pt x="63" y="7917"/>
                  <a:pt x="55" y="7909"/>
                </a:cubicBezTo>
                <a:cubicBezTo>
                  <a:pt x="46" y="7900"/>
                  <a:pt x="38" y="7891"/>
                  <a:pt x="32" y="7881"/>
                </a:cubicBezTo>
                <a:cubicBezTo>
                  <a:pt x="25" y="7870"/>
                  <a:pt x="19" y="7860"/>
                  <a:pt x="14" y="7847"/>
                </a:cubicBezTo>
                <a:cubicBezTo>
                  <a:pt x="10" y="7836"/>
                  <a:pt x="6" y="7825"/>
                  <a:pt x="4" y="7813"/>
                </a:cubicBezTo>
                <a:cubicBezTo>
                  <a:pt x="2" y="7801"/>
                  <a:pt x="0" y="7789"/>
                  <a:pt x="0" y="777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10" name=""/>
          <p:cNvSpPr/>
          <p:nvPr/>
        </p:nvSpPr>
        <p:spPr>
          <a:xfrm>
            <a:off x="1220040" y="1637640"/>
            <a:ext cx="501480" cy="501840"/>
          </a:xfrm>
          <a:custGeom>
            <a:avLst/>
            <a:gdLst/>
            <a:ahLst/>
            <a:rect l="0" t="0" r="r" b="b"/>
            <a:pathLst>
              <a:path w="1393" h="1394">
                <a:moveTo>
                  <a:pt x="1393" y="698"/>
                </a:moveTo>
                <a:cubicBezTo>
                  <a:pt x="1393" y="720"/>
                  <a:pt x="1392" y="743"/>
                  <a:pt x="1390" y="766"/>
                </a:cubicBezTo>
                <a:cubicBezTo>
                  <a:pt x="1388" y="789"/>
                  <a:pt x="1384" y="811"/>
                  <a:pt x="1380" y="834"/>
                </a:cubicBezTo>
                <a:cubicBezTo>
                  <a:pt x="1376"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39"/>
                </a:cubicBezTo>
                <a:cubicBezTo>
                  <a:pt x="1221" y="1157"/>
                  <a:pt x="1206" y="1174"/>
                  <a:pt x="1189" y="1190"/>
                </a:cubicBezTo>
                <a:cubicBezTo>
                  <a:pt x="1173" y="1206"/>
                  <a:pt x="1156" y="1221"/>
                  <a:pt x="1139" y="1236"/>
                </a:cubicBezTo>
                <a:cubicBezTo>
                  <a:pt x="1121" y="1250"/>
                  <a:pt x="1103" y="1264"/>
                  <a:pt x="1084" y="1277"/>
                </a:cubicBezTo>
                <a:cubicBezTo>
                  <a:pt x="1065" y="1289"/>
                  <a:pt x="1045" y="1301"/>
                  <a:pt x="1025" y="1312"/>
                </a:cubicBezTo>
                <a:cubicBezTo>
                  <a:pt x="1005" y="1323"/>
                  <a:pt x="985" y="1332"/>
                  <a:pt x="963" y="1341"/>
                </a:cubicBezTo>
                <a:cubicBezTo>
                  <a:pt x="942" y="1350"/>
                  <a:pt x="921" y="1357"/>
                  <a:pt x="899" y="1364"/>
                </a:cubicBezTo>
                <a:cubicBezTo>
                  <a:pt x="877" y="1371"/>
                  <a:pt x="855" y="1376"/>
                  <a:pt x="833" y="1381"/>
                </a:cubicBezTo>
                <a:cubicBezTo>
                  <a:pt x="810" y="1385"/>
                  <a:pt x="788" y="1388"/>
                  <a:pt x="765" y="1391"/>
                </a:cubicBezTo>
                <a:cubicBezTo>
                  <a:pt x="743" y="1393"/>
                  <a:pt x="720" y="1394"/>
                  <a:pt x="697" y="1394"/>
                </a:cubicBezTo>
                <a:cubicBezTo>
                  <a:pt x="674" y="1394"/>
                  <a:pt x="651" y="1393"/>
                  <a:pt x="629" y="1391"/>
                </a:cubicBezTo>
                <a:cubicBezTo>
                  <a:pt x="606" y="1388"/>
                  <a:pt x="584" y="1385"/>
                  <a:pt x="561" y="1381"/>
                </a:cubicBezTo>
                <a:cubicBezTo>
                  <a:pt x="539" y="1376"/>
                  <a:pt x="517" y="1371"/>
                  <a:pt x="495" y="1364"/>
                </a:cubicBezTo>
                <a:cubicBezTo>
                  <a:pt x="473" y="1357"/>
                  <a:pt x="452" y="1350"/>
                  <a:pt x="430" y="1341"/>
                </a:cubicBezTo>
                <a:cubicBezTo>
                  <a:pt x="409" y="1332"/>
                  <a:pt x="389" y="1323"/>
                  <a:pt x="369" y="1312"/>
                </a:cubicBezTo>
                <a:cubicBezTo>
                  <a:pt x="349" y="1301"/>
                  <a:pt x="329" y="1289"/>
                  <a:pt x="310" y="1277"/>
                </a:cubicBezTo>
                <a:cubicBezTo>
                  <a:pt x="291" y="1264"/>
                  <a:pt x="273" y="1250"/>
                  <a:pt x="255" y="1236"/>
                </a:cubicBezTo>
                <a:cubicBezTo>
                  <a:pt x="238" y="1221"/>
                  <a:pt x="221" y="1206"/>
                  <a:pt x="205" y="1190"/>
                </a:cubicBezTo>
                <a:cubicBezTo>
                  <a:pt x="188" y="1174"/>
                  <a:pt x="173" y="1157"/>
                  <a:pt x="159" y="1139"/>
                </a:cubicBezTo>
                <a:cubicBezTo>
                  <a:pt x="144" y="1122"/>
                  <a:pt x="131" y="1104"/>
                  <a:pt x="118" y="1085"/>
                </a:cubicBezTo>
                <a:cubicBezTo>
                  <a:pt x="105" y="1066"/>
                  <a:pt x="94" y="1046"/>
                  <a:pt x="82" y="1026"/>
                </a:cubicBezTo>
                <a:cubicBezTo>
                  <a:pt x="71" y="1006"/>
                  <a:pt x="61" y="985"/>
                  <a:pt x="53" y="964"/>
                </a:cubicBezTo>
                <a:cubicBezTo>
                  <a:pt x="44" y="943"/>
                  <a:pt x="36" y="922"/>
                  <a:pt x="30" y="900"/>
                </a:cubicBezTo>
                <a:cubicBezTo>
                  <a:pt x="23" y="878"/>
                  <a:pt x="17" y="856"/>
                  <a:pt x="13" y="834"/>
                </a:cubicBezTo>
                <a:cubicBezTo>
                  <a:pt x="9" y="811"/>
                  <a:pt x="5" y="789"/>
                  <a:pt x="3" y="766"/>
                </a:cubicBezTo>
                <a:cubicBezTo>
                  <a:pt x="1" y="743"/>
                  <a:pt x="0" y="720"/>
                  <a:pt x="0" y="698"/>
                </a:cubicBezTo>
                <a:cubicBezTo>
                  <a:pt x="0" y="675"/>
                  <a:pt x="1" y="652"/>
                  <a:pt x="3" y="629"/>
                </a:cubicBezTo>
                <a:cubicBezTo>
                  <a:pt x="5" y="607"/>
                  <a:pt x="9" y="584"/>
                  <a:pt x="13" y="562"/>
                </a:cubicBezTo>
                <a:cubicBezTo>
                  <a:pt x="17" y="539"/>
                  <a:pt x="23" y="517"/>
                  <a:pt x="30" y="495"/>
                </a:cubicBezTo>
                <a:cubicBezTo>
                  <a:pt x="36" y="474"/>
                  <a:pt x="44" y="452"/>
                  <a:pt x="53" y="431"/>
                </a:cubicBezTo>
                <a:cubicBezTo>
                  <a:pt x="61" y="410"/>
                  <a:pt x="71" y="389"/>
                  <a:pt x="82" y="369"/>
                </a:cubicBezTo>
                <a:cubicBezTo>
                  <a:pt x="94" y="349"/>
                  <a:pt x="105" y="330"/>
                  <a:pt x="118" y="310"/>
                </a:cubicBezTo>
                <a:cubicBezTo>
                  <a:pt x="131" y="291"/>
                  <a:pt x="144" y="272"/>
                  <a:pt x="159" y="255"/>
                </a:cubicBezTo>
                <a:cubicBezTo>
                  <a:pt x="173" y="237"/>
                  <a:pt x="188" y="220"/>
                  <a:pt x="205" y="204"/>
                </a:cubicBezTo>
                <a:cubicBezTo>
                  <a:pt x="221" y="188"/>
                  <a:pt x="238" y="173"/>
                  <a:pt x="255" y="158"/>
                </a:cubicBezTo>
                <a:cubicBezTo>
                  <a:pt x="273" y="144"/>
                  <a:pt x="291" y="130"/>
                  <a:pt x="310" y="118"/>
                </a:cubicBezTo>
                <a:cubicBezTo>
                  <a:pt x="329" y="105"/>
                  <a:pt x="349" y="93"/>
                  <a:pt x="369" y="82"/>
                </a:cubicBezTo>
                <a:cubicBezTo>
                  <a:pt x="389" y="72"/>
                  <a:pt x="409" y="62"/>
                  <a:pt x="430" y="53"/>
                </a:cubicBezTo>
                <a:cubicBezTo>
                  <a:pt x="452" y="45"/>
                  <a:pt x="473" y="37"/>
                  <a:pt x="495" y="30"/>
                </a:cubicBezTo>
                <a:cubicBezTo>
                  <a:pt x="517" y="24"/>
                  <a:pt x="539" y="18"/>
                  <a:pt x="561" y="14"/>
                </a:cubicBezTo>
                <a:cubicBezTo>
                  <a:pt x="584" y="9"/>
                  <a:pt x="606" y="6"/>
                  <a:pt x="629" y="4"/>
                </a:cubicBezTo>
                <a:cubicBezTo>
                  <a:pt x="651" y="1"/>
                  <a:pt x="674" y="0"/>
                  <a:pt x="697" y="0"/>
                </a:cubicBezTo>
                <a:cubicBezTo>
                  <a:pt x="720" y="0"/>
                  <a:pt x="743" y="1"/>
                  <a:pt x="765" y="4"/>
                </a:cubicBezTo>
                <a:cubicBezTo>
                  <a:pt x="788" y="6"/>
                  <a:pt x="810" y="9"/>
                  <a:pt x="833" y="14"/>
                </a:cubicBezTo>
                <a:cubicBezTo>
                  <a:pt x="855" y="18"/>
                  <a:pt x="877" y="24"/>
                  <a:pt x="899" y="30"/>
                </a:cubicBezTo>
                <a:cubicBezTo>
                  <a:pt x="921" y="37"/>
                  <a:pt x="942" y="45"/>
                  <a:pt x="963" y="53"/>
                </a:cubicBezTo>
                <a:cubicBezTo>
                  <a:pt x="985" y="62"/>
                  <a:pt x="1005" y="72"/>
                  <a:pt x="1025" y="82"/>
                </a:cubicBezTo>
                <a:cubicBezTo>
                  <a:pt x="1045" y="93"/>
                  <a:pt x="1065" y="105"/>
                  <a:pt x="1084" y="118"/>
                </a:cubicBezTo>
                <a:cubicBezTo>
                  <a:pt x="1103" y="130"/>
                  <a:pt x="1121" y="144"/>
                  <a:pt x="1139" y="158"/>
                </a:cubicBezTo>
                <a:cubicBezTo>
                  <a:pt x="1156" y="173"/>
                  <a:pt x="1173" y="188"/>
                  <a:pt x="1189" y="204"/>
                </a:cubicBezTo>
                <a:cubicBezTo>
                  <a:pt x="1206" y="220"/>
                  <a:pt x="1221" y="237"/>
                  <a:pt x="1235" y="255"/>
                </a:cubicBezTo>
                <a:cubicBezTo>
                  <a:pt x="1250" y="272"/>
                  <a:pt x="1263" y="291"/>
                  <a:pt x="1276" y="310"/>
                </a:cubicBezTo>
                <a:cubicBezTo>
                  <a:pt x="1289" y="330"/>
                  <a:pt x="1300" y="349"/>
                  <a:pt x="1311" y="369"/>
                </a:cubicBezTo>
                <a:cubicBezTo>
                  <a:pt x="1322" y="389"/>
                  <a:pt x="1332" y="410"/>
                  <a:pt x="1340" y="431"/>
                </a:cubicBezTo>
                <a:cubicBezTo>
                  <a:pt x="1349" y="452"/>
                  <a:pt x="1357" y="474"/>
                  <a:pt x="1363" y="495"/>
                </a:cubicBezTo>
                <a:cubicBezTo>
                  <a:pt x="1370" y="517"/>
                  <a:pt x="1376" y="539"/>
                  <a:pt x="1380" y="562"/>
                </a:cubicBezTo>
                <a:cubicBezTo>
                  <a:pt x="1384" y="584"/>
                  <a:pt x="1388" y="607"/>
                  <a:pt x="1390" y="629"/>
                </a:cubicBezTo>
                <a:cubicBezTo>
                  <a:pt x="1392" y="652"/>
                  <a:pt x="1393" y="675"/>
                  <a:pt x="1393" y="698"/>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11" name="" descr=""/>
          <p:cNvPicPr/>
          <p:nvPr/>
        </p:nvPicPr>
        <p:blipFill>
          <a:blip r:embed="rId4"/>
          <a:stretch/>
        </p:blipFill>
        <p:spPr>
          <a:xfrm>
            <a:off x="1345320" y="1763280"/>
            <a:ext cx="250200" cy="250200"/>
          </a:xfrm>
          <a:prstGeom prst="rect">
            <a:avLst/>
          </a:prstGeom>
          <a:noFill/>
          <a:ln w="0">
            <a:noFill/>
          </a:ln>
        </p:spPr>
      </p:pic>
      <p:sp>
        <p:nvSpPr>
          <p:cNvPr id="1512" name=""/>
          <p:cNvSpPr txBox="1"/>
          <p:nvPr/>
        </p:nvSpPr>
        <p:spPr>
          <a:xfrm>
            <a:off x="618480" y="1077120"/>
            <a:ext cx="38793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コミュニケーションツールの種類と活用法</a:t>
            </a:r>
            <a:endParaRPr b="0" lang="en-US" sz="1580" strike="noStrike" u="none">
              <a:solidFill>
                <a:srgbClr val="000000"/>
              </a:solidFill>
              <a:effectLst/>
              <a:uFillTx/>
              <a:latin typeface="Times New Roman"/>
            </a:endParaRPr>
          </a:p>
        </p:txBody>
      </p:sp>
      <p:sp>
        <p:nvSpPr>
          <p:cNvPr id="1513" name=""/>
          <p:cNvSpPr txBox="1"/>
          <p:nvPr/>
        </p:nvSpPr>
        <p:spPr>
          <a:xfrm>
            <a:off x="635040" y="2271960"/>
            <a:ext cx="1647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ビジネスチャット</a:t>
            </a:r>
            <a:endParaRPr b="0" lang="en-US" sz="1580" strike="noStrike" u="none">
              <a:solidFill>
                <a:srgbClr val="000000"/>
              </a:solidFill>
              <a:effectLst/>
              <a:uFillTx/>
              <a:latin typeface="Times New Roman"/>
            </a:endParaRPr>
          </a:p>
        </p:txBody>
      </p:sp>
      <p:sp>
        <p:nvSpPr>
          <p:cNvPr id="1514" name=""/>
          <p:cNvSpPr txBox="1"/>
          <p:nvPr/>
        </p:nvSpPr>
        <p:spPr>
          <a:xfrm>
            <a:off x="434520" y="2613600"/>
            <a:ext cx="2039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メールよりも迅速で手軽な</a:t>
            </a:r>
            <a:endParaRPr b="0" lang="en-US" sz="1320" strike="noStrike" u="none">
              <a:solidFill>
                <a:srgbClr val="000000"/>
              </a:solidFill>
              <a:effectLst/>
              <a:uFillTx/>
              <a:latin typeface="Times New Roman"/>
            </a:endParaRPr>
          </a:p>
        </p:txBody>
      </p:sp>
      <p:sp>
        <p:nvSpPr>
          <p:cNvPr id="1515" name=""/>
          <p:cNvSpPr txBox="1"/>
          <p:nvPr/>
        </p:nvSpPr>
        <p:spPr>
          <a:xfrm>
            <a:off x="434520" y="2847600"/>
            <a:ext cx="2047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コミュニケーションを実現</a:t>
            </a:r>
            <a:endParaRPr b="0" lang="en-US" sz="1320" strike="noStrike" u="none">
              <a:solidFill>
                <a:srgbClr val="000000"/>
              </a:solidFill>
              <a:effectLst/>
              <a:uFillTx/>
              <a:latin typeface="Times New Roman"/>
            </a:endParaRPr>
          </a:p>
        </p:txBody>
      </p:sp>
      <p:sp>
        <p:nvSpPr>
          <p:cNvPr id="1516" name=""/>
          <p:cNvSpPr txBox="1"/>
          <p:nvPr/>
        </p:nvSpPr>
        <p:spPr>
          <a:xfrm>
            <a:off x="434520" y="3156120"/>
            <a:ext cx="200088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プロジェクトや部署ごとにグ</a:t>
            </a:r>
            <a:endParaRPr b="0" lang="en-US" sz="1180" strike="noStrike" u="none">
              <a:solidFill>
                <a:srgbClr val="000000"/>
              </a:solidFill>
              <a:effectLst/>
              <a:uFillTx/>
              <a:latin typeface="Times New Roman"/>
            </a:endParaRPr>
          </a:p>
        </p:txBody>
      </p:sp>
      <p:sp>
        <p:nvSpPr>
          <p:cNvPr id="1517" name=""/>
          <p:cNvSpPr txBox="1"/>
          <p:nvPr/>
        </p:nvSpPr>
        <p:spPr>
          <a:xfrm>
            <a:off x="434520" y="3390120"/>
            <a:ext cx="197964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ループを作成し、情報共有や</a:t>
            </a:r>
            <a:endParaRPr b="0" lang="en-US" sz="1180" strike="noStrike" u="none">
              <a:solidFill>
                <a:srgbClr val="000000"/>
              </a:solidFill>
              <a:effectLst/>
              <a:uFillTx/>
              <a:latin typeface="Times New Roman"/>
            </a:endParaRPr>
          </a:p>
        </p:txBody>
      </p:sp>
      <p:sp>
        <p:nvSpPr>
          <p:cNvPr id="1518" name=""/>
          <p:cNvSpPr txBox="1"/>
          <p:nvPr/>
        </p:nvSpPr>
        <p:spPr>
          <a:xfrm>
            <a:off x="434520" y="3624120"/>
            <a:ext cx="90936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議論を効率化</a:t>
            </a:r>
            <a:endParaRPr b="0" lang="en-US" sz="1180" strike="noStrike" u="none">
              <a:solidFill>
                <a:srgbClr val="000000"/>
              </a:solidFill>
              <a:effectLst/>
              <a:uFillTx/>
              <a:latin typeface="Times New Roman"/>
            </a:endParaRPr>
          </a:p>
        </p:txBody>
      </p:sp>
      <p:sp>
        <p:nvSpPr>
          <p:cNvPr id="1519" name=""/>
          <p:cNvSpPr/>
          <p:nvPr/>
        </p:nvSpPr>
        <p:spPr>
          <a:xfrm>
            <a:off x="2807640" y="1470600"/>
            <a:ext cx="2406960" cy="2866680"/>
          </a:xfrm>
          <a:custGeom>
            <a:avLst/>
            <a:gdLst/>
            <a:ahLst/>
            <a:rect l="0" t="0" r="r" b="b"/>
            <a:pathLst>
              <a:path w="6686" h="7963">
                <a:moveTo>
                  <a:pt x="0" y="7776"/>
                </a:moveTo>
                <a:lnTo>
                  <a:pt x="0" y="186"/>
                </a:lnTo>
                <a:cubicBezTo>
                  <a:pt x="0" y="174"/>
                  <a:pt x="1" y="161"/>
                  <a:pt x="4" y="149"/>
                </a:cubicBezTo>
                <a:cubicBezTo>
                  <a:pt x="6" y="138"/>
                  <a:pt x="10" y="126"/>
                  <a:pt x="14" y="115"/>
                </a:cubicBezTo>
                <a:cubicBezTo>
                  <a:pt x="19" y="103"/>
                  <a:pt x="25" y="93"/>
                  <a:pt x="31" y="83"/>
                </a:cubicBezTo>
                <a:cubicBezTo>
                  <a:pt x="38" y="72"/>
                  <a:pt x="46" y="63"/>
                  <a:pt x="54" y="54"/>
                </a:cubicBezTo>
                <a:cubicBezTo>
                  <a:pt x="63" y="46"/>
                  <a:pt x="72" y="38"/>
                  <a:pt x="83" y="31"/>
                </a:cubicBezTo>
                <a:cubicBezTo>
                  <a:pt x="93" y="25"/>
                  <a:pt x="103" y="19"/>
                  <a:pt x="115" y="14"/>
                </a:cubicBezTo>
                <a:cubicBezTo>
                  <a:pt x="126" y="9"/>
                  <a:pt x="138" y="6"/>
                  <a:pt x="150" y="4"/>
                </a:cubicBezTo>
                <a:cubicBezTo>
                  <a:pt x="162" y="1"/>
                  <a:pt x="174" y="0"/>
                  <a:pt x="186" y="0"/>
                </a:cubicBezTo>
                <a:lnTo>
                  <a:pt x="6501" y="0"/>
                </a:lnTo>
                <a:cubicBezTo>
                  <a:pt x="6513" y="0"/>
                  <a:pt x="6525" y="1"/>
                  <a:pt x="6537" y="4"/>
                </a:cubicBezTo>
                <a:cubicBezTo>
                  <a:pt x="6549" y="6"/>
                  <a:pt x="6561" y="9"/>
                  <a:pt x="6572" y="14"/>
                </a:cubicBezTo>
                <a:cubicBezTo>
                  <a:pt x="6583" y="19"/>
                  <a:pt x="6594" y="25"/>
                  <a:pt x="6604" y="31"/>
                </a:cubicBezTo>
                <a:cubicBezTo>
                  <a:pt x="6614" y="38"/>
                  <a:pt x="6623" y="46"/>
                  <a:pt x="6632" y="54"/>
                </a:cubicBezTo>
                <a:cubicBezTo>
                  <a:pt x="6641" y="63"/>
                  <a:pt x="6648" y="72"/>
                  <a:pt x="6655" y="83"/>
                </a:cubicBezTo>
                <a:cubicBezTo>
                  <a:pt x="6662" y="93"/>
                  <a:pt x="6668" y="103"/>
                  <a:pt x="6672" y="115"/>
                </a:cubicBezTo>
                <a:cubicBezTo>
                  <a:pt x="6677" y="126"/>
                  <a:pt x="6680" y="138"/>
                  <a:pt x="6683" y="149"/>
                </a:cubicBezTo>
                <a:cubicBezTo>
                  <a:pt x="6685" y="161"/>
                  <a:pt x="6686" y="174"/>
                  <a:pt x="6686" y="186"/>
                </a:cubicBezTo>
                <a:lnTo>
                  <a:pt x="6686" y="7776"/>
                </a:lnTo>
                <a:cubicBezTo>
                  <a:pt x="6686" y="7789"/>
                  <a:pt x="6685" y="7801"/>
                  <a:pt x="6683" y="7813"/>
                </a:cubicBezTo>
                <a:cubicBezTo>
                  <a:pt x="6680" y="7825"/>
                  <a:pt x="6677" y="7836"/>
                  <a:pt x="6672" y="7847"/>
                </a:cubicBezTo>
                <a:cubicBezTo>
                  <a:pt x="6668" y="7860"/>
                  <a:pt x="6662" y="7870"/>
                  <a:pt x="6655" y="7881"/>
                </a:cubicBezTo>
                <a:cubicBezTo>
                  <a:pt x="6648" y="7891"/>
                  <a:pt x="6641" y="7900"/>
                  <a:pt x="6632" y="7909"/>
                </a:cubicBezTo>
                <a:cubicBezTo>
                  <a:pt x="6623" y="7917"/>
                  <a:pt x="6614" y="7925"/>
                  <a:pt x="6604" y="7932"/>
                </a:cubicBezTo>
                <a:cubicBezTo>
                  <a:pt x="6594" y="7939"/>
                  <a:pt x="6583" y="7944"/>
                  <a:pt x="6572" y="7949"/>
                </a:cubicBezTo>
                <a:cubicBezTo>
                  <a:pt x="6561" y="7954"/>
                  <a:pt x="6549" y="7957"/>
                  <a:pt x="6537" y="7960"/>
                </a:cubicBezTo>
                <a:cubicBezTo>
                  <a:pt x="6525" y="7962"/>
                  <a:pt x="6513" y="7963"/>
                  <a:pt x="6501" y="7963"/>
                </a:cubicBezTo>
                <a:lnTo>
                  <a:pt x="186" y="7963"/>
                </a:lnTo>
                <a:cubicBezTo>
                  <a:pt x="174" y="7963"/>
                  <a:pt x="162" y="7962"/>
                  <a:pt x="150" y="7960"/>
                </a:cubicBezTo>
                <a:cubicBezTo>
                  <a:pt x="138" y="7957"/>
                  <a:pt x="126" y="7954"/>
                  <a:pt x="115" y="7949"/>
                </a:cubicBezTo>
                <a:cubicBezTo>
                  <a:pt x="103" y="7944"/>
                  <a:pt x="93" y="7939"/>
                  <a:pt x="83" y="7932"/>
                </a:cubicBezTo>
                <a:cubicBezTo>
                  <a:pt x="72" y="7925"/>
                  <a:pt x="63" y="7917"/>
                  <a:pt x="54" y="7909"/>
                </a:cubicBezTo>
                <a:cubicBezTo>
                  <a:pt x="46" y="7900"/>
                  <a:pt x="38" y="7891"/>
                  <a:pt x="31" y="7881"/>
                </a:cubicBezTo>
                <a:cubicBezTo>
                  <a:pt x="25" y="7870"/>
                  <a:pt x="19" y="7860"/>
                  <a:pt x="14" y="7847"/>
                </a:cubicBezTo>
                <a:cubicBezTo>
                  <a:pt x="10" y="7836"/>
                  <a:pt x="6" y="7825"/>
                  <a:pt x="4" y="7813"/>
                </a:cubicBezTo>
                <a:cubicBezTo>
                  <a:pt x="1" y="7801"/>
                  <a:pt x="0" y="7789"/>
                  <a:pt x="0" y="777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20" name=""/>
          <p:cNvSpPr/>
          <p:nvPr/>
        </p:nvSpPr>
        <p:spPr>
          <a:xfrm>
            <a:off x="3760200" y="1637640"/>
            <a:ext cx="501840" cy="501840"/>
          </a:xfrm>
          <a:custGeom>
            <a:avLst/>
            <a:gdLst/>
            <a:ahLst/>
            <a:rect l="0" t="0" r="r" b="b"/>
            <a:pathLst>
              <a:path w="1394" h="1394">
                <a:moveTo>
                  <a:pt x="1394" y="698"/>
                </a:moveTo>
                <a:cubicBezTo>
                  <a:pt x="1394" y="720"/>
                  <a:pt x="1393" y="743"/>
                  <a:pt x="1391" y="766"/>
                </a:cubicBezTo>
                <a:cubicBezTo>
                  <a:pt x="1389" y="789"/>
                  <a:pt x="1384" y="811"/>
                  <a:pt x="1380" y="834"/>
                </a:cubicBezTo>
                <a:cubicBezTo>
                  <a:pt x="1375" y="856"/>
                  <a:pt x="1370" y="878"/>
                  <a:pt x="1363" y="900"/>
                </a:cubicBezTo>
                <a:cubicBezTo>
                  <a:pt x="1357" y="922"/>
                  <a:pt x="1349" y="943"/>
                  <a:pt x="1340" y="964"/>
                </a:cubicBezTo>
                <a:cubicBezTo>
                  <a:pt x="1331" y="985"/>
                  <a:pt x="1322" y="1006"/>
                  <a:pt x="1311" y="1026"/>
                </a:cubicBezTo>
                <a:cubicBezTo>
                  <a:pt x="1300" y="1046"/>
                  <a:pt x="1288" y="1066"/>
                  <a:pt x="1276" y="1085"/>
                </a:cubicBezTo>
                <a:cubicBezTo>
                  <a:pt x="1263" y="1104"/>
                  <a:pt x="1250" y="1122"/>
                  <a:pt x="1235" y="1139"/>
                </a:cubicBezTo>
                <a:cubicBezTo>
                  <a:pt x="1221" y="1157"/>
                  <a:pt x="1205" y="1174"/>
                  <a:pt x="1189" y="1190"/>
                </a:cubicBezTo>
                <a:cubicBezTo>
                  <a:pt x="1173" y="1206"/>
                  <a:pt x="1156" y="1221"/>
                  <a:pt x="1139" y="1236"/>
                </a:cubicBezTo>
                <a:cubicBezTo>
                  <a:pt x="1121" y="1250"/>
                  <a:pt x="1103" y="1264"/>
                  <a:pt x="1084" y="1277"/>
                </a:cubicBezTo>
                <a:cubicBezTo>
                  <a:pt x="1065" y="1289"/>
                  <a:pt x="1045" y="1301"/>
                  <a:pt x="1025" y="1312"/>
                </a:cubicBezTo>
                <a:cubicBezTo>
                  <a:pt x="1005" y="1323"/>
                  <a:pt x="984" y="1332"/>
                  <a:pt x="963" y="1341"/>
                </a:cubicBezTo>
                <a:cubicBezTo>
                  <a:pt x="942" y="1350"/>
                  <a:pt x="921" y="1357"/>
                  <a:pt x="899" y="1364"/>
                </a:cubicBezTo>
                <a:cubicBezTo>
                  <a:pt x="877" y="1371"/>
                  <a:pt x="855" y="1376"/>
                  <a:pt x="833" y="1381"/>
                </a:cubicBezTo>
                <a:cubicBezTo>
                  <a:pt x="810" y="1385"/>
                  <a:pt x="788" y="1388"/>
                  <a:pt x="765" y="1391"/>
                </a:cubicBezTo>
                <a:cubicBezTo>
                  <a:pt x="742" y="1393"/>
                  <a:pt x="720" y="1394"/>
                  <a:pt x="697" y="1394"/>
                </a:cubicBezTo>
                <a:cubicBezTo>
                  <a:pt x="674" y="1394"/>
                  <a:pt x="651" y="1393"/>
                  <a:pt x="629" y="1391"/>
                </a:cubicBezTo>
                <a:cubicBezTo>
                  <a:pt x="606" y="1388"/>
                  <a:pt x="583" y="1385"/>
                  <a:pt x="561" y="1381"/>
                </a:cubicBezTo>
                <a:cubicBezTo>
                  <a:pt x="539" y="1376"/>
                  <a:pt x="516" y="1371"/>
                  <a:pt x="495" y="1364"/>
                </a:cubicBezTo>
                <a:cubicBezTo>
                  <a:pt x="473" y="1357"/>
                  <a:pt x="451" y="1350"/>
                  <a:pt x="430" y="1341"/>
                </a:cubicBezTo>
                <a:cubicBezTo>
                  <a:pt x="409" y="1332"/>
                  <a:pt x="389" y="1323"/>
                  <a:pt x="368" y="1312"/>
                </a:cubicBezTo>
                <a:cubicBezTo>
                  <a:pt x="348" y="1301"/>
                  <a:pt x="329" y="1289"/>
                  <a:pt x="310" y="1277"/>
                </a:cubicBezTo>
                <a:cubicBezTo>
                  <a:pt x="291" y="1264"/>
                  <a:pt x="273" y="1250"/>
                  <a:pt x="255" y="1236"/>
                </a:cubicBezTo>
                <a:cubicBezTo>
                  <a:pt x="237" y="1221"/>
                  <a:pt x="220" y="1206"/>
                  <a:pt x="204" y="1190"/>
                </a:cubicBezTo>
                <a:cubicBezTo>
                  <a:pt x="188" y="1174"/>
                  <a:pt x="173" y="1157"/>
                  <a:pt x="158" y="1139"/>
                </a:cubicBezTo>
                <a:cubicBezTo>
                  <a:pt x="144" y="1122"/>
                  <a:pt x="130" y="1104"/>
                  <a:pt x="118" y="1085"/>
                </a:cubicBezTo>
                <a:cubicBezTo>
                  <a:pt x="105" y="1066"/>
                  <a:pt x="93" y="1046"/>
                  <a:pt x="83" y="1026"/>
                </a:cubicBezTo>
                <a:cubicBezTo>
                  <a:pt x="72" y="1006"/>
                  <a:pt x="62" y="985"/>
                  <a:pt x="53" y="964"/>
                </a:cubicBezTo>
                <a:cubicBezTo>
                  <a:pt x="45" y="943"/>
                  <a:pt x="37" y="922"/>
                  <a:pt x="30" y="900"/>
                </a:cubicBezTo>
                <a:cubicBezTo>
                  <a:pt x="24" y="878"/>
                  <a:pt x="18" y="856"/>
                  <a:pt x="14" y="834"/>
                </a:cubicBezTo>
                <a:cubicBezTo>
                  <a:pt x="9" y="811"/>
                  <a:pt x="6" y="789"/>
                  <a:pt x="4" y="766"/>
                </a:cubicBezTo>
                <a:cubicBezTo>
                  <a:pt x="1" y="743"/>
                  <a:pt x="0" y="720"/>
                  <a:pt x="0" y="698"/>
                </a:cubicBezTo>
                <a:cubicBezTo>
                  <a:pt x="0" y="675"/>
                  <a:pt x="1" y="652"/>
                  <a:pt x="4" y="629"/>
                </a:cubicBezTo>
                <a:cubicBezTo>
                  <a:pt x="6" y="607"/>
                  <a:pt x="9" y="584"/>
                  <a:pt x="14" y="562"/>
                </a:cubicBezTo>
                <a:cubicBezTo>
                  <a:pt x="18" y="539"/>
                  <a:pt x="24" y="517"/>
                  <a:pt x="30" y="495"/>
                </a:cubicBezTo>
                <a:cubicBezTo>
                  <a:pt x="37" y="474"/>
                  <a:pt x="45" y="452"/>
                  <a:pt x="53" y="431"/>
                </a:cubicBezTo>
                <a:cubicBezTo>
                  <a:pt x="62" y="410"/>
                  <a:pt x="72" y="389"/>
                  <a:pt x="83" y="369"/>
                </a:cubicBezTo>
                <a:cubicBezTo>
                  <a:pt x="93" y="349"/>
                  <a:pt x="105" y="330"/>
                  <a:pt x="118" y="310"/>
                </a:cubicBezTo>
                <a:cubicBezTo>
                  <a:pt x="130" y="291"/>
                  <a:pt x="144" y="272"/>
                  <a:pt x="158" y="255"/>
                </a:cubicBezTo>
                <a:cubicBezTo>
                  <a:pt x="173" y="237"/>
                  <a:pt x="188" y="220"/>
                  <a:pt x="204" y="204"/>
                </a:cubicBezTo>
                <a:cubicBezTo>
                  <a:pt x="220" y="188"/>
                  <a:pt x="237" y="173"/>
                  <a:pt x="255" y="158"/>
                </a:cubicBezTo>
                <a:cubicBezTo>
                  <a:pt x="273" y="144"/>
                  <a:pt x="291" y="130"/>
                  <a:pt x="310" y="118"/>
                </a:cubicBezTo>
                <a:cubicBezTo>
                  <a:pt x="329" y="105"/>
                  <a:pt x="348" y="93"/>
                  <a:pt x="368" y="82"/>
                </a:cubicBezTo>
                <a:cubicBezTo>
                  <a:pt x="389" y="72"/>
                  <a:pt x="409" y="62"/>
                  <a:pt x="430" y="53"/>
                </a:cubicBezTo>
                <a:cubicBezTo>
                  <a:pt x="451" y="45"/>
                  <a:pt x="473" y="37"/>
                  <a:pt x="495" y="30"/>
                </a:cubicBezTo>
                <a:cubicBezTo>
                  <a:pt x="516" y="24"/>
                  <a:pt x="539" y="18"/>
                  <a:pt x="561" y="14"/>
                </a:cubicBezTo>
                <a:cubicBezTo>
                  <a:pt x="583" y="9"/>
                  <a:pt x="606" y="6"/>
                  <a:pt x="629" y="4"/>
                </a:cubicBezTo>
                <a:cubicBezTo>
                  <a:pt x="651" y="1"/>
                  <a:pt x="674" y="0"/>
                  <a:pt x="697" y="0"/>
                </a:cubicBezTo>
                <a:cubicBezTo>
                  <a:pt x="720" y="0"/>
                  <a:pt x="742" y="1"/>
                  <a:pt x="765" y="4"/>
                </a:cubicBezTo>
                <a:cubicBezTo>
                  <a:pt x="788" y="6"/>
                  <a:pt x="810" y="9"/>
                  <a:pt x="833" y="14"/>
                </a:cubicBezTo>
                <a:cubicBezTo>
                  <a:pt x="855" y="18"/>
                  <a:pt x="877" y="24"/>
                  <a:pt x="899" y="30"/>
                </a:cubicBezTo>
                <a:cubicBezTo>
                  <a:pt x="921" y="37"/>
                  <a:pt x="942" y="45"/>
                  <a:pt x="963" y="53"/>
                </a:cubicBezTo>
                <a:cubicBezTo>
                  <a:pt x="984" y="62"/>
                  <a:pt x="1005" y="72"/>
                  <a:pt x="1025" y="82"/>
                </a:cubicBezTo>
                <a:cubicBezTo>
                  <a:pt x="1045" y="93"/>
                  <a:pt x="1065" y="105"/>
                  <a:pt x="1084" y="118"/>
                </a:cubicBezTo>
                <a:cubicBezTo>
                  <a:pt x="1103" y="130"/>
                  <a:pt x="1121" y="144"/>
                  <a:pt x="1139" y="158"/>
                </a:cubicBezTo>
                <a:cubicBezTo>
                  <a:pt x="1156" y="173"/>
                  <a:pt x="1173" y="188"/>
                  <a:pt x="1189" y="204"/>
                </a:cubicBezTo>
                <a:cubicBezTo>
                  <a:pt x="1205" y="220"/>
                  <a:pt x="1221" y="237"/>
                  <a:pt x="1235" y="255"/>
                </a:cubicBezTo>
                <a:cubicBezTo>
                  <a:pt x="1250" y="272"/>
                  <a:pt x="1263" y="291"/>
                  <a:pt x="1276" y="310"/>
                </a:cubicBezTo>
                <a:cubicBezTo>
                  <a:pt x="1288" y="330"/>
                  <a:pt x="1300" y="349"/>
                  <a:pt x="1311" y="369"/>
                </a:cubicBezTo>
                <a:cubicBezTo>
                  <a:pt x="1322" y="389"/>
                  <a:pt x="1331" y="410"/>
                  <a:pt x="1340" y="431"/>
                </a:cubicBezTo>
                <a:cubicBezTo>
                  <a:pt x="1349" y="452"/>
                  <a:pt x="1357" y="474"/>
                  <a:pt x="1363" y="495"/>
                </a:cubicBezTo>
                <a:cubicBezTo>
                  <a:pt x="1370" y="517"/>
                  <a:pt x="1375" y="539"/>
                  <a:pt x="1380" y="562"/>
                </a:cubicBezTo>
                <a:cubicBezTo>
                  <a:pt x="1384" y="584"/>
                  <a:pt x="1389" y="607"/>
                  <a:pt x="1391" y="629"/>
                </a:cubicBezTo>
                <a:cubicBezTo>
                  <a:pt x="1393" y="652"/>
                  <a:pt x="1394" y="675"/>
                  <a:pt x="1394" y="698"/>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21" name="" descr=""/>
          <p:cNvPicPr/>
          <p:nvPr/>
        </p:nvPicPr>
        <p:blipFill>
          <a:blip r:embed="rId5"/>
          <a:stretch/>
        </p:blipFill>
        <p:spPr>
          <a:xfrm>
            <a:off x="3869280" y="1763280"/>
            <a:ext cx="283680" cy="250200"/>
          </a:xfrm>
          <a:prstGeom prst="rect">
            <a:avLst/>
          </a:prstGeom>
          <a:noFill/>
          <a:ln w="0">
            <a:noFill/>
          </a:ln>
        </p:spPr>
      </p:pic>
      <p:sp>
        <p:nvSpPr>
          <p:cNvPr id="1522" name=""/>
          <p:cNvSpPr txBox="1"/>
          <p:nvPr/>
        </p:nvSpPr>
        <p:spPr>
          <a:xfrm>
            <a:off x="639000" y="3966840"/>
            <a:ext cx="1719360" cy="169560"/>
          </a:xfrm>
          <a:prstGeom prst="rect">
            <a:avLst/>
          </a:prstGeom>
          <a:noFill/>
          <a:ln w="0">
            <a:noFill/>
          </a:ln>
        </p:spPr>
        <p:txBody>
          <a:bodyPr wrap="none" lIns="0" rIns="0" tIns="0" bIns="0" anchor="t">
            <a:spAutoFit/>
          </a:bodyPr>
          <a:p>
            <a:r>
              <a:rPr b="0" lang="en-US" sz="1180" strike="noStrike" u="none">
                <a:solidFill>
                  <a:srgbClr val="2563eb"/>
                </a:solidFill>
                <a:effectLst/>
                <a:uFillTx/>
                <a:latin typeface="Arial"/>
                <a:ea typeface="Arial"/>
              </a:rPr>
              <a:t>Chatwork   Slack   Teams</a:t>
            </a:r>
            <a:endParaRPr b="0" lang="en-US" sz="1180" strike="noStrike" u="none">
              <a:solidFill>
                <a:srgbClr val="000000"/>
              </a:solidFill>
              <a:effectLst/>
              <a:uFillTx/>
              <a:latin typeface="Times New Roman"/>
            </a:endParaRPr>
          </a:p>
        </p:txBody>
      </p:sp>
      <p:sp>
        <p:nvSpPr>
          <p:cNvPr id="1523" name=""/>
          <p:cNvSpPr txBox="1"/>
          <p:nvPr/>
        </p:nvSpPr>
        <p:spPr>
          <a:xfrm>
            <a:off x="3182760" y="2283840"/>
            <a:ext cx="42552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Web</a:t>
            </a:r>
            <a:endParaRPr b="0" lang="en-US" sz="1580" strike="noStrike" u="none">
              <a:solidFill>
                <a:srgbClr val="000000"/>
              </a:solidFill>
              <a:effectLst/>
              <a:uFillTx/>
              <a:latin typeface="Times New Roman"/>
            </a:endParaRPr>
          </a:p>
        </p:txBody>
      </p:sp>
      <p:sp>
        <p:nvSpPr>
          <p:cNvPr id="1524" name=""/>
          <p:cNvSpPr txBox="1"/>
          <p:nvPr/>
        </p:nvSpPr>
        <p:spPr>
          <a:xfrm>
            <a:off x="3602520" y="2271960"/>
            <a:ext cx="1226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会議システム</a:t>
            </a:r>
            <a:endParaRPr b="0" lang="en-US" sz="1580" strike="noStrike" u="none">
              <a:solidFill>
                <a:srgbClr val="000000"/>
              </a:solidFill>
              <a:effectLst/>
              <a:uFillTx/>
              <a:latin typeface="Times New Roman"/>
            </a:endParaRPr>
          </a:p>
        </p:txBody>
      </p:sp>
      <p:sp>
        <p:nvSpPr>
          <p:cNvPr id="1525" name=""/>
          <p:cNvSpPr txBox="1"/>
          <p:nvPr/>
        </p:nvSpPr>
        <p:spPr>
          <a:xfrm>
            <a:off x="2975040" y="2613600"/>
            <a:ext cx="2039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遠隔地のメンバーとも顔を</a:t>
            </a:r>
            <a:endParaRPr b="0" lang="en-US" sz="1320" strike="noStrike" u="none">
              <a:solidFill>
                <a:srgbClr val="000000"/>
              </a:solidFill>
              <a:effectLst/>
              <a:uFillTx/>
              <a:latin typeface="Times New Roman"/>
            </a:endParaRPr>
          </a:p>
        </p:txBody>
      </p:sp>
      <p:sp>
        <p:nvSpPr>
          <p:cNvPr id="1526" name=""/>
          <p:cNvSpPr txBox="1"/>
          <p:nvPr/>
        </p:nvSpPr>
        <p:spPr>
          <a:xfrm>
            <a:off x="2975040" y="284760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合わせて会議が可能</a:t>
            </a:r>
            <a:endParaRPr b="0" lang="en-US" sz="1320" strike="noStrike" u="none">
              <a:solidFill>
                <a:srgbClr val="000000"/>
              </a:solidFill>
              <a:effectLst/>
              <a:uFillTx/>
              <a:latin typeface="Times New Roman"/>
            </a:endParaRPr>
          </a:p>
        </p:txBody>
      </p:sp>
      <p:sp>
        <p:nvSpPr>
          <p:cNvPr id="1527" name=""/>
          <p:cNvSpPr txBox="1"/>
          <p:nvPr/>
        </p:nvSpPr>
        <p:spPr>
          <a:xfrm>
            <a:off x="2975040" y="3156120"/>
            <a:ext cx="197640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画面共有機能で資料を見なが</a:t>
            </a:r>
            <a:endParaRPr b="0" lang="en-US" sz="1180" strike="noStrike" u="none">
              <a:solidFill>
                <a:srgbClr val="000000"/>
              </a:solidFill>
              <a:effectLst/>
              <a:uFillTx/>
              <a:latin typeface="Times New Roman"/>
            </a:endParaRPr>
          </a:p>
        </p:txBody>
      </p:sp>
      <p:sp>
        <p:nvSpPr>
          <p:cNvPr id="1528" name=""/>
          <p:cNvSpPr txBox="1"/>
          <p:nvPr/>
        </p:nvSpPr>
        <p:spPr>
          <a:xfrm>
            <a:off x="2975040" y="3390120"/>
            <a:ext cx="183600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ら具体的な打ち合わせがで</a:t>
            </a:r>
            <a:endParaRPr b="0" lang="en-US" sz="1180" strike="noStrike" u="none">
              <a:solidFill>
                <a:srgbClr val="000000"/>
              </a:solidFill>
              <a:effectLst/>
              <a:uFillTx/>
              <a:latin typeface="Times New Roman"/>
            </a:endParaRPr>
          </a:p>
        </p:txBody>
      </p:sp>
      <p:sp>
        <p:nvSpPr>
          <p:cNvPr id="1529" name=""/>
          <p:cNvSpPr txBox="1"/>
          <p:nvPr/>
        </p:nvSpPr>
        <p:spPr>
          <a:xfrm>
            <a:off x="2975040" y="3624120"/>
            <a:ext cx="1983240" cy="189360"/>
          </a:xfrm>
          <a:prstGeom prst="rect">
            <a:avLst/>
          </a:prstGeom>
          <a:noFill/>
          <a:ln w="0">
            <a:noFill/>
          </a:ln>
        </p:spPr>
        <p:txBody>
          <a:bodyPr wrap="none" lIns="0" rIns="0" tIns="0" bIns="0" anchor="t">
            <a:spAutoFit/>
          </a:bodyPr>
          <a:p>
            <a:r>
              <a:rPr b="0" lang="zh-CN" sz="1180" strike="noStrike" u="none">
                <a:solidFill>
                  <a:srgbClr val="4b5563"/>
                </a:solidFill>
                <a:effectLst/>
                <a:uFillTx/>
                <a:latin typeface="WenQuanYiZenHei"/>
                <a:ea typeface="WenQuanYiZenHei"/>
              </a:rPr>
              <a:t>き、移動時間やコストを削減</a:t>
            </a:r>
            <a:endParaRPr b="0" lang="en-US" sz="1180" strike="noStrike" u="none">
              <a:solidFill>
                <a:srgbClr val="000000"/>
              </a:solidFill>
              <a:effectLst/>
              <a:uFillTx/>
              <a:latin typeface="Times New Roman"/>
            </a:endParaRPr>
          </a:p>
        </p:txBody>
      </p:sp>
      <p:sp>
        <p:nvSpPr>
          <p:cNvPr id="1530" name=""/>
          <p:cNvSpPr/>
          <p:nvPr/>
        </p:nvSpPr>
        <p:spPr>
          <a:xfrm>
            <a:off x="267120" y="4470480"/>
            <a:ext cx="4947480" cy="1772280"/>
          </a:xfrm>
          <a:custGeom>
            <a:avLst/>
            <a:gdLst/>
            <a:ahLst/>
            <a:rect l="0" t="0" r="r" b="b"/>
            <a:pathLst>
              <a:path w="13743" h="4923">
                <a:moveTo>
                  <a:pt x="0" y="4736"/>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558" y="0"/>
                </a:lnTo>
                <a:cubicBezTo>
                  <a:pt x="13570" y="0"/>
                  <a:pt x="13582" y="2"/>
                  <a:pt x="13594" y="4"/>
                </a:cubicBezTo>
                <a:cubicBezTo>
                  <a:pt x="13606" y="6"/>
                  <a:pt x="13618" y="10"/>
                  <a:pt x="13629" y="15"/>
                </a:cubicBezTo>
                <a:cubicBezTo>
                  <a:pt x="13640" y="19"/>
                  <a:pt x="13651" y="25"/>
                  <a:pt x="13661" y="32"/>
                </a:cubicBezTo>
                <a:cubicBezTo>
                  <a:pt x="13671" y="39"/>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4736"/>
                </a:lnTo>
                <a:cubicBezTo>
                  <a:pt x="13743" y="4748"/>
                  <a:pt x="13742" y="4760"/>
                  <a:pt x="13740" y="4772"/>
                </a:cubicBezTo>
                <a:cubicBezTo>
                  <a:pt x="13737" y="4784"/>
                  <a:pt x="13734" y="4796"/>
                  <a:pt x="13729" y="4808"/>
                </a:cubicBezTo>
                <a:cubicBezTo>
                  <a:pt x="13725" y="4819"/>
                  <a:pt x="13719" y="4830"/>
                  <a:pt x="13712" y="4840"/>
                </a:cubicBezTo>
                <a:cubicBezTo>
                  <a:pt x="13705" y="4850"/>
                  <a:pt x="13698" y="4860"/>
                  <a:pt x="13689" y="4868"/>
                </a:cubicBezTo>
                <a:cubicBezTo>
                  <a:pt x="13680" y="4877"/>
                  <a:pt x="13671" y="4885"/>
                  <a:pt x="13661" y="4891"/>
                </a:cubicBezTo>
                <a:cubicBezTo>
                  <a:pt x="13651" y="4898"/>
                  <a:pt x="13640" y="4904"/>
                  <a:pt x="13629" y="4909"/>
                </a:cubicBezTo>
                <a:cubicBezTo>
                  <a:pt x="13618" y="4913"/>
                  <a:pt x="13606" y="4917"/>
                  <a:pt x="13594" y="4919"/>
                </a:cubicBezTo>
                <a:cubicBezTo>
                  <a:pt x="13582" y="4921"/>
                  <a:pt x="13570" y="4923"/>
                  <a:pt x="13558" y="4923"/>
                </a:cubicBezTo>
                <a:lnTo>
                  <a:pt x="186" y="4923"/>
                </a:lnTo>
                <a:cubicBezTo>
                  <a:pt x="174" y="4923"/>
                  <a:pt x="162" y="4921"/>
                  <a:pt x="150" y="4919"/>
                </a:cubicBezTo>
                <a:cubicBezTo>
                  <a:pt x="138" y="4917"/>
                  <a:pt x="126" y="4913"/>
                  <a:pt x="115" y="4909"/>
                </a:cubicBezTo>
                <a:cubicBezTo>
                  <a:pt x="104" y="4904"/>
                  <a:pt x="93" y="4898"/>
                  <a:pt x="83" y="4891"/>
                </a:cubicBezTo>
                <a:cubicBezTo>
                  <a:pt x="73" y="4885"/>
                  <a:pt x="63" y="4877"/>
                  <a:pt x="55" y="4868"/>
                </a:cubicBezTo>
                <a:cubicBezTo>
                  <a:pt x="46" y="4860"/>
                  <a:pt x="38" y="4850"/>
                  <a:pt x="32" y="4840"/>
                </a:cubicBezTo>
                <a:cubicBezTo>
                  <a:pt x="25" y="4830"/>
                  <a:pt x="19" y="4819"/>
                  <a:pt x="14" y="4808"/>
                </a:cubicBezTo>
                <a:cubicBezTo>
                  <a:pt x="10" y="4796"/>
                  <a:pt x="6" y="4784"/>
                  <a:pt x="4" y="4772"/>
                </a:cubicBezTo>
                <a:cubicBezTo>
                  <a:pt x="2" y="4760"/>
                  <a:pt x="0" y="4748"/>
                  <a:pt x="0" y="473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31" name="" descr=""/>
          <p:cNvPicPr/>
          <p:nvPr/>
        </p:nvPicPr>
        <p:blipFill>
          <a:blip r:embed="rId6"/>
          <a:stretch/>
        </p:blipFill>
        <p:spPr>
          <a:xfrm>
            <a:off x="434520" y="4671360"/>
            <a:ext cx="150120" cy="200160"/>
          </a:xfrm>
          <a:prstGeom prst="rect">
            <a:avLst/>
          </a:prstGeom>
          <a:noFill/>
          <a:ln w="0">
            <a:noFill/>
          </a:ln>
        </p:spPr>
      </p:pic>
      <p:sp>
        <p:nvSpPr>
          <p:cNvPr id="1532" name=""/>
          <p:cNvSpPr txBox="1"/>
          <p:nvPr/>
        </p:nvSpPr>
        <p:spPr>
          <a:xfrm>
            <a:off x="3058200" y="3966840"/>
            <a:ext cx="1962720" cy="169560"/>
          </a:xfrm>
          <a:prstGeom prst="rect">
            <a:avLst/>
          </a:prstGeom>
          <a:noFill/>
          <a:ln w="0">
            <a:noFill/>
          </a:ln>
        </p:spPr>
        <p:txBody>
          <a:bodyPr wrap="none" lIns="0" rIns="0" tIns="0" bIns="0" anchor="t">
            <a:spAutoFit/>
          </a:bodyPr>
          <a:p>
            <a:r>
              <a:rPr b="0" lang="en-US" sz="1180" strike="noStrike" u="none">
                <a:solidFill>
                  <a:srgbClr val="059669"/>
                </a:solidFill>
                <a:effectLst/>
                <a:uFillTx/>
                <a:latin typeface="Arial"/>
                <a:ea typeface="Arial"/>
              </a:rPr>
              <a:t>Zoom   Google Meet   Teams</a:t>
            </a:r>
            <a:endParaRPr b="0" lang="en-US" sz="1180" strike="noStrike" u="none">
              <a:solidFill>
                <a:srgbClr val="000000"/>
              </a:solidFill>
              <a:effectLst/>
              <a:uFillTx/>
              <a:latin typeface="Times New Roman"/>
            </a:endParaRPr>
          </a:p>
        </p:txBody>
      </p:sp>
      <p:pic>
        <p:nvPicPr>
          <p:cNvPr id="1533" name="" descr=""/>
          <p:cNvPicPr/>
          <p:nvPr/>
        </p:nvPicPr>
        <p:blipFill>
          <a:blip r:embed="rId7"/>
          <a:stretch/>
        </p:blipFill>
        <p:spPr>
          <a:xfrm>
            <a:off x="434520" y="5038920"/>
            <a:ext cx="166680" cy="166680"/>
          </a:xfrm>
          <a:prstGeom prst="rect">
            <a:avLst/>
          </a:prstGeom>
          <a:noFill/>
          <a:ln w="0">
            <a:noFill/>
          </a:ln>
        </p:spPr>
      </p:pic>
      <p:sp>
        <p:nvSpPr>
          <p:cNvPr id="1534" name=""/>
          <p:cNvSpPr txBox="1"/>
          <p:nvPr/>
        </p:nvSpPr>
        <p:spPr>
          <a:xfrm>
            <a:off x="651960" y="4645440"/>
            <a:ext cx="22417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効果的な活用のポイント</a:t>
            </a:r>
            <a:endParaRPr b="0" lang="en-US" sz="1580" strike="noStrike" u="none">
              <a:solidFill>
                <a:srgbClr val="000000"/>
              </a:solidFill>
              <a:effectLst/>
              <a:uFillTx/>
              <a:latin typeface="Times New Roman"/>
            </a:endParaRPr>
          </a:p>
        </p:txBody>
      </p:sp>
      <p:sp>
        <p:nvSpPr>
          <p:cNvPr id="1535" name=""/>
          <p:cNvSpPr txBox="1"/>
          <p:nvPr/>
        </p:nvSpPr>
        <p:spPr>
          <a:xfrm>
            <a:off x="668520" y="5020200"/>
            <a:ext cx="2039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目的に応じたツールの使い</a:t>
            </a:r>
            <a:endParaRPr b="0" lang="en-US" sz="1320" strike="noStrike" u="none">
              <a:solidFill>
                <a:srgbClr val="000000"/>
              </a:solidFill>
              <a:effectLst/>
              <a:uFillTx/>
              <a:latin typeface="Times New Roman"/>
            </a:endParaRPr>
          </a:p>
        </p:txBody>
      </p:sp>
      <p:pic>
        <p:nvPicPr>
          <p:cNvPr id="1536" name="" descr=""/>
          <p:cNvPicPr/>
          <p:nvPr/>
        </p:nvPicPr>
        <p:blipFill>
          <a:blip r:embed="rId8"/>
          <a:stretch/>
        </p:blipFill>
        <p:spPr>
          <a:xfrm>
            <a:off x="2808000" y="5038920"/>
            <a:ext cx="166680" cy="166680"/>
          </a:xfrm>
          <a:prstGeom prst="rect">
            <a:avLst/>
          </a:prstGeom>
          <a:noFill/>
          <a:ln w="0">
            <a:noFill/>
          </a:ln>
        </p:spPr>
      </p:pic>
      <p:sp>
        <p:nvSpPr>
          <p:cNvPr id="1537" name=""/>
          <p:cNvSpPr txBox="1"/>
          <p:nvPr/>
        </p:nvSpPr>
        <p:spPr>
          <a:xfrm>
            <a:off x="668520" y="525420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分け</a:t>
            </a:r>
            <a:endParaRPr b="0" lang="en-US" sz="1320" strike="noStrike" u="none">
              <a:solidFill>
                <a:srgbClr val="000000"/>
              </a:solidFill>
              <a:effectLst/>
              <a:uFillTx/>
              <a:latin typeface="Times New Roman"/>
            </a:endParaRPr>
          </a:p>
        </p:txBody>
      </p:sp>
      <p:sp>
        <p:nvSpPr>
          <p:cNvPr id="1538" name=""/>
          <p:cNvSpPr txBox="1"/>
          <p:nvPr/>
        </p:nvSpPr>
        <p:spPr>
          <a:xfrm>
            <a:off x="3042000" y="5020200"/>
            <a:ext cx="2028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簡潔な情報共有ルールの設</a:t>
            </a:r>
            <a:endParaRPr b="0" lang="en-US" sz="1320" strike="noStrike" u="none">
              <a:solidFill>
                <a:srgbClr val="000000"/>
              </a:solidFill>
              <a:effectLst/>
              <a:uFillTx/>
              <a:latin typeface="Times New Roman"/>
            </a:endParaRPr>
          </a:p>
        </p:txBody>
      </p:sp>
      <p:pic>
        <p:nvPicPr>
          <p:cNvPr id="1539" name="" descr=""/>
          <p:cNvPicPr/>
          <p:nvPr/>
        </p:nvPicPr>
        <p:blipFill>
          <a:blip r:embed="rId9"/>
          <a:stretch/>
        </p:blipFill>
        <p:spPr>
          <a:xfrm>
            <a:off x="434520" y="5640840"/>
            <a:ext cx="166680" cy="166680"/>
          </a:xfrm>
          <a:prstGeom prst="rect">
            <a:avLst/>
          </a:prstGeom>
          <a:noFill/>
          <a:ln w="0">
            <a:noFill/>
          </a:ln>
        </p:spPr>
      </p:pic>
      <p:sp>
        <p:nvSpPr>
          <p:cNvPr id="1540" name=""/>
          <p:cNvSpPr txBox="1"/>
          <p:nvPr/>
        </p:nvSpPr>
        <p:spPr>
          <a:xfrm>
            <a:off x="3042000" y="525420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a:t>
            </a:r>
            <a:endParaRPr b="0" lang="en-US" sz="1320" strike="noStrike" u="none">
              <a:solidFill>
                <a:srgbClr val="000000"/>
              </a:solidFill>
              <a:effectLst/>
              <a:uFillTx/>
              <a:latin typeface="Times New Roman"/>
            </a:endParaRPr>
          </a:p>
        </p:txBody>
      </p:sp>
      <p:pic>
        <p:nvPicPr>
          <p:cNvPr id="1541" name="" descr=""/>
          <p:cNvPicPr/>
          <p:nvPr/>
        </p:nvPicPr>
        <p:blipFill>
          <a:blip r:embed="rId10"/>
          <a:stretch/>
        </p:blipFill>
        <p:spPr>
          <a:xfrm>
            <a:off x="2808000" y="5640840"/>
            <a:ext cx="166680" cy="166680"/>
          </a:xfrm>
          <a:prstGeom prst="rect">
            <a:avLst/>
          </a:prstGeom>
          <a:noFill/>
          <a:ln w="0">
            <a:noFill/>
          </a:ln>
        </p:spPr>
      </p:pic>
      <p:sp>
        <p:nvSpPr>
          <p:cNvPr id="1542" name=""/>
          <p:cNvSpPr txBox="1"/>
          <p:nvPr/>
        </p:nvSpPr>
        <p:spPr>
          <a:xfrm>
            <a:off x="668520" y="5621760"/>
            <a:ext cx="2032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管理職が率先して活用する</a:t>
            </a:r>
            <a:endParaRPr b="0" lang="en-US" sz="1320" strike="noStrike" u="none">
              <a:solidFill>
                <a:srgbClr val="000000"/>
              </a:solidFill>
              <a:effectLst/>
              <a:uFillTx/>
              <a:latin typeface="Times New Roman"/>
            </a:endParaRPr>
          </a:p>
        </p:txBody>
      </p:sp>
      <p:sp>
        <p:nvSpPr>
          <p:cNvPr id="1543" name=""/>
          <p:cNvSpPr txBox="1"/>
          <p:nvPr/>
        </p:nvSpPr>
        <p:spPr>
          <a:xfrm>
            <a:off x="3042000" y="5621760"/>
            <a:ext cx="2028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定期的な運用ルールの見直</a:t>
            </a:r>
            <a:endParaRPr b="0" lang="en-US" sz="1320" strike="noStrike" u="none">
              <a:solidFill>
                <a:srgbClr val="000000"/>
              </a:solidFill>
              <a:effectLst/>
              <a:uFillTx/>
              <a:latin typeface="Times New Roman"/>
            </a:endParaRPr>
          </a:p>
        </p:txBody>
      </p:sp>
      <p:sp>
        <p:nvSpPr>
          <p:cNvPr id="1544" name=""/>
          <p:cNvSpPr/>
          <p:nvPr/>
        </p:nvSpPr>
        <p:spPr>
          <a:xfrm>
            <a:off x="5498640" y="1470600"/>
            <a:ext cx="4930560" cy="1220400"/>
          </a:xfrm>
          <a:custGeom>
            <a:avLst/>
            <a:gdLst/>
            <a:ahLst/>
            <a:rect l="0" t="0" r="r" b="b"/>
            <a:pathLst>
              <a:path w="13696" h="3390">
                <a:moveTo>
                  <a:pt x="0" y="3390"/>
                </a:moveTo>
                <a:lnTo>
                  <a:pt x="0" y="0"/>
                </a:lnTo>
                <a:lnTo>
                  <a:pt x="13511" y="0"/>
                </a:lnTo>
                <a:cubicBezTo>
                  <a:pt x="13523" y="0"/>
                  <a:pt x="13535" y="1"/>
                  <a:pt x="13547" y="4"/>
                </a:cubicBezTo>
                <a:cubicBezTo>
                  <a:pt x="13559" y="6"/>
                  <a:pt x="13570" y="9"/>
                  <a:pt x="13582" y="14"/>
                </a:cubicBezTo>
                <a:cubicBezTo>
                  <a:pt x="13593" y="19"/>
                  <a:pt x="13604" y="25"/>
                  <a:pt x="13614" y="31"/>
                </a:cubicBezTo>
                <a:cubicBezTo>
                  <a:pt x="13624" y="38"/>
                  <a:pt x="13633" y="46"/>
                  <a:pt x="13642" y="54"/>
                </a:cubicBezTo>
                <a:cubicBezTo>
                  <a:pt x="13651" y="63"/>
                  <a:pt x="13658" y="72"/>
                  <a:pt x="13665" y="83"/>
                </a:cubicBezTo>
                <a:cubicBezTo>
                  <a:pt x="13672" y="93"/>
                  <a:pt x="13678" y="103"/>
                  <a:pt x="13682" y="115"/>
                </a:cubicBezTo>
                <a:cubicBezTo>
                  <a:pt x="13687" y="126"/>
                  <a:pt x="13690" y="138"/>
                  <a:pt x="13693" y="149"/>
                </a:cubicBezTo>
                <a:cubicBezTo>
                  <a:pt x="13695" y="161"/>
                  <a:pt x="13696" y="174"/>
                  <a:pt x="13696" y="186"/>
                </a:cubicBezTo>
                <a:lnTo>
                  <a:pt x="13696" y="3204"/>
                </a:lnTo>
                <a:cubicBezTo>
                  <a:pt x="13696" y="3217"/>
                  <a:pt x="13695" y="3229"/>
                  <a:pt x="13693" y="3241"/>
                </a:cubicBezTo>
                <a:cubicBezTo>
                  <a:pt x="13690" y="3253"/>
                  <a:pt x="13687" y="3264"/>
                  <a:pt x="13682" y="3275"/>
                </a:cubicBezTo>
                <a:cubicBezTo>
                  <a:pt x="13678" y="3287"/>
                  <a:pt x="13672" y="3297"/>
                  <a:pt x="13665" y="3308"/>
                </a:cubicBezTo>
                <a:cubicBezTo>
                  <a:pt x="13658" y="3318"/>
                  <a:pt x="13651" y="3327"/>
                  <a:pt x="13642" y="3336"/>
                </a:cubicBezTo>
                <a:cubicBezTo>
                  <a:pt x="13633" y="3344"/>
                  <a:pt x="13624" y="3352"/>
                  <a:pt x="13614" y="3359"/>
                </a:cubicBezTo>
                <a:cubicBezTo>
                  <a:pt x="13604" y="3366"/>
                  <a:pt x="13593" y="3371"/>
                  <a:pt x="13582" y="3376"/>
                </a:cubicBezTo>
                <a:cubicBezTo>
                  <a:pt x="13570" y="3381"/>
                  <a:pt x="13559" y="3384"/>
                  <a:pt x="13547" y="3387"/>
                </a:cubicBezTo>
                <a:cubicBezTo>
                  <a:pt x="13535" y="3389"/>
                  <a:pt x="13523" y="3390"/>
                  <a:pt x="13511" y="3390"/>
                </a:cubicBezTo>
                <a:lnTo>
                  <a:pt x="0" y="339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45" name=""/>
          <p:cNvSpPr/>
          <p:nvPr/>
        </p:nvSpPr>
        <p:spPr>
          <a:xfrm>
            <a:off x="5481720" y="1470600"/>
            <a:ext cx="33840" cy="1220400"/>
          </a:xfrm>
          <a:custGeom>
            <a:avLst/>
            <a:gdLst/>
            <a:ahLst/>
            <a:rect l="0" t="0" r="r" b="b"/>
            <a:pathLst>
              <a:path w="94" h="3390">
                <a:moveTo>
                  <a:pt x="0" y="0"/>
                </a:moveTo>
                <a:lnTo>
                  <a:pt x="94" y="0"/>
                </a:lnTo>
                <a:lnTo>
                  <a:pt x="94" y="3390"/>
                </a:lnTo>
                <a:lnTo>
                  <a:pt x="0" y="339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46" name=""/>
          <p:cNvSpPr/>
          <p:nvPr/>
        </p:nvSpPr>
        <p:spPr>
          <a:xfrm>
            <a:off x="5498640" y="2815920"/>
            <a:ext cx="4930560" cy="1220400"/>
          </a:xfrm>
          <a:custGeom>
            <a:avLst/>
            <a:gdLst/>
            <a:ahLst/>
            <a:rect l="0" t="0" r="r" b="b"/>
            <a:pathLst>
              <a:path w="13696" h="3390">
                <a:moveTo>
                  <a:pt x="0" y="3390"/>
                </a:moveTo>
                <a:lnTo>
                  <a:pt x="0" y="0"/>
                </a:lnTo>
                <a:lnTo>
                  <a:pt x="13511" y="0"/>
                </a:lnTo>
                <a:cubicBezTo>
                  <a:pt x="13523" y="0"/>
                  <a:pt x="13535" y="1"/>
                  <a:pt x="13547" y="4"/>
                </a:cubicBezTo>
                <a:cubicBezTo>
                  <a:pt x="13559" y="6"/>
                  <a:pt x="13570" y="10"/>
                  <a:pt x="13582" y="14"/>
                </a:cubicBezTo>
                <a:cubicBezTo>
                  <a:pt x="13593" y="19"/>
                  <a:pt x="13604" y="25"/>
                  <a:pt x="13614" y="32"/>
                </a:cubicBezTo>
                <a:cubicBezTo>
                  <a:pt x="13624" y="38"/>
                  <a:pt x="13633" y="46"/>
                  <a:pt x="13642" y="55"/>
                </a:cubicBezTo>
                <a:cubicBezTo>
                  <a:pt x="13651" y="63"/>
                  <a:pt x="13658" y="73"/>
                  <a:pt x="13665" y="83"/>
                </a:cubicBezTo>
                <a:cubicBezTo>
                  <a:pt x="13672" y="93"/>
                  <a:pt x="13678" y="104"/>
                  <a:pt x="13682" y="115"/>
                </a:cubicBezTo>
                <a:cubicBezTo>
                  <a:pt x="13687" y="126"/>
                  <a:pt x="13690" y="138"/>
                  <a:pt x="13693" y="150"/>
                </a:cubicBezTo>
                <a:cubicBezTo>
                  <a:pt x="13695" y="162"/>
                  <a:pt x="13696" y="174"/>
                  <a:pt x="13696" y="186"/>
                </a:cubicBezTo>
                <a:lnTo>
                  <a:pt x="13696" y="3205"/>
                </a:lnTo>
                <a:cubicBezTo>
                  <a:pt x="13696" y="3217"/>
                  <a:pt x="13695" y="3229"/>
                  <a:pt x="13693" y="3241"/>
                </a:cubicBezTo>
                <a:cubicBezTo>
                  <a:pt x="13690" y="3253"/>
                  <a:pt x="13687" y="3265"/>
                  <a:pt x="13682" y="3276"/>
                </a:cubicBezTo>
                <a:cubicBezTo>
                  <a:pt x="13678" y="3287"/>
                  <a:pt x="13672" y="3298"/>
                  <a:pt x="13665" y="3308"/>
                </a:cubicBezTo>
                <a:cubicBezTo>
                  <a:pt x="13658" y="3318"/>
                  <a:pt x="13651" y="3327"/>
                  <a:pt x="13642" y="3336"/>
                </a:cubicBezTo>
                <a:cubicBezTo>
                  <a:pt x="13633" y="3345"/>
                  <a:pt x="13624" y="3352"/>
                  <a:pt x="13614" y="3359"/>
                </a:cubicBezTo>
                <a:cubicBezTo>
                  <a:pt x="13604" y="3366"/>
                  <a:pt x="13593" y="3372"/>
                  <a:pt x="13582" y="3376"/>
                </a:cubicBezTo>
                <a:cubicBezTo>
                  <a:pt x="13570" y="3381"/>
                  <a:pt x="13559" y="3384"/>
                  <a:pt x="13547" y="3387"/>
                </a:cubicBezTo>
                <a:cubicBezTo>
                  <a:pt x="13535" y="3389"/>
                  <a:pt x="13523" y="3390"/>
                  <a:pt x="13511" y="3390"/>
                </a:cubicBezTo>
                <a:lnTo>
                  <a:pt x="0" y="339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47" name=""/>
          <p:cNvSpPr/>
          <p:nvPr/>
        </p:nvSpPr>
        <p:spPr>
          <a:xfrm>
            <a:off x="5481720" y="2815920"/>
            <a:ext cx="33840" cy="1220400"/>
          </a:xfrm>
          <a:custGeom>
            <a:avLst/>
            <a:gdLst/>
            <a:ahLst/>
            <a:rect l="0" t="0" r="r" b="b"/>
            <a:pathLst>
              <a:path w="94" h="3390">
                <a:moveTo>
                  <a:pt x="0" y="0"/>
                </a:moveTo>
                <a:lnTo>
                  <a:pt x="94" y="0"/>
                </a:lnTo>
                <a:lnTo>
                  <a:pt x="94" y="3390"/>
                </a:lnTo>
                <a:lnTo>
                  <a:pt x="0" y="339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48" name=""/>
          <p:cNvSpPr/>
          <p:nvPr/>
        </p:nvSpPr>
        <p:spPr>
          <a:xfrm>
            <a:off x="5498640" y="4161600"/>
            <a:ext cx="4930560" cy="1220400"/>
          </a:xfrm>
          <a:custGeom>
            <a:avLst/>
            <a:gdLst/>
            <a:ahLst/>
            <a:rect l="0" t="0" r="r" b="b"/>
            <a:pathLst>
              <a:path w="13696" h="3390">
                <a:moveTo>
                  <a:pt x="0" y="3390"/>
                </a:moveTo>
                <a:lnTo>
                  <a:pt x="0" y="0"/>
                </a:lnTo>
                <a:lnTo>
                  <a:pt x="13511" y="0"/>
                </a:lnTo>
                <a:cubicBezTo>
                  <a:pt x="13523" y="0"/>
                  <a:pt x="13535" y="1"/>
                  <a:pt x="13547" y="3"/>
                </a:cubicBezTo>
                <a:cubicBezTo>
                  <a:pt x="13559" y="6"/>
                  <a:pt x="13570" y="9"/>
                  <a:pt x="13582" y="14"/>
                </a:cubicBezTo>
                <a:cubicBezTo>
                  <a:pt x="13593" y="18"/>
                  <a:pt x="13604" y="24"/>
                  <a:pt x="13614" y="31"/>
                </a:cubicBezTo>
                <a:cubicBezTo>
                  <a:pt x="13624" y="38"/>
                  <a:pt x="13633" y="45"/>
                  <a:pt x="13642" y="54"/>
                </a:cubicBezTo>
                <a:cubicBezTo>
                  <a:pt x="13651" y="63"/>
                  <a:pt x="13658" y="72"/>
                  <a:pt x="13665" y="82"/>
                </a:cubicBezTo>
                <a:cubicBezTo>
                  <a:pt x="13672" y="92"/>
                  <a:pt x="13678" y="103"/>
                  <a:pt x="13682" y="114"/>
                </a:cubicBezTo>
                <a:cubicBezTo>
                  <a:pt x="13687" y="126"/>
                  <a:pt x="13690" y="137"/>
                  <a:pt x="13693" y="149"/>
                </a:cubicBezTo>
                <a:cubicBezTo>
                  <a:pt x="13695" y="161"/>
                  <a:pt x="13696" y="173"/>
                  <a:pt x="13696" y="185"/>
                </a:cubicBezTo>
                <a:lnTo>
                  <a:pt x="13696" y="3204"/>
                </a:lnTo>
                <a:cubicBezTo>
                  <a:pt x="13696" y="3216"/>
                  <a:pt x="13695" y="3228"/>
                  <a:pt x="13693" y="3240"/>
                </a:cubicBezTo>
                <a:cubicBezTo>
                  <a:pt x="13690" y="3252"/>
                  <a:pt x="13687" y="3264"/>
                  <a:pt x="13682" y="3275"/>
                </a:cubicBezTo>
                <a:cubicBezTo>
                  <a:pt x="13678" y="3286"/>
                  <a:pt x="13672" y="3297"/>
                  <a:pt x="13665" y="3307"/>
                </a:cubicBezTo>
                <a:cubicBezTo>
                  <a:pt x="13658" y="3317"/>
                  <a:pt x="13651" y="3327"/>
                  <a:pt x="13642" y="3335"/>
                </a:cubicBezTo>
                <a:cubicBezTo>
                  <a:pt x="13633" y="3344"/>
                  <a:pt x="13624" y="3352"/>
                  <a:pt x="13614" y="3358"/>
                </a:cubicBezTo>
                <a:cubicBezTo>
                  <a:pt x="13604" y="3365"/>
                  <a:pt x="13593" y="3371"/>
                  <a:pt x="13582" y="3376"/>
                </a:cubicBezTo>
                <a:cubicBezTo>
                  <a:pt x="13570" y="3380"/>
                  <a:pt x="13559" y="3384"/>
                  <a:pt x="13547" y="3386"/>
                </a:cubicBezTo>
                <a:cubicBezTo>
                  <a:pt x="13535" y="3389"/>
                  <a:pt x="13523" y="3390"/>
                  <a:pt x="13511" y="3390"/>
                </a:cubicBezTo>
                <a:lnTo>
                  <a:pt x="0" y="339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49" name=""/>
          <p:cNvSpPr/>
          <p:nvPr/>
        </p:nvSpPr>
        <p:spPr>
          <a:xfrm>
            <a:off x="5481720" y="4161600"/>
            <a:ext cx="33840" cy="1220400"/>
          </a:xfrm>
          <a:custGeom>
            <a:avLst/>
            <a:gdLst/>
            <a:ahLst/>
            <a:rect l="0" t="0" r="r" b="b"/>
            <a:pathLst>
              <a:path w="94" h="3390">
                <a:moveTo>
                  <a:pt x="0" y="0"/>
                </a:moveTo>
                <a:lnTo>
                  <a:pt x="94" y="0"/>
                </a:lnTo>
                <a:lnTo>
                  <a:pt x="94" y="3390"/>
                </a:lnTo>
                <a:lnTo>
                  <a:pt x="0" y="339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50" name=""/>
          <p:cNvSpPr/>
          <p:nvPr/>
        </p:nvSpPr>
        <p:spPr>
          <a:xfrm>
            <a:off x="5486040" y="5519520"/>
            <a:ext cx="4939200" cy="978120"/>
          </a:xfrm>
          <a:custGeom>
            <a:avLst/>
            <a:gdLst/>
            <a:ahLst/>
            <a:rect l="0" t="0" r="r" b="b"/>
            <a:pathLst>
              <a:path w="13720" h="2717">
                <a:moveTo>
                  <a:pt x="0" y="2543"/>
                </a:moveTo>
                <a:lnTo>
                  <a:pt x="0" y="174"/>
                </a:lnTo>
                <a:cubicBezTo>
                  <a:pt x="0" y="162"/>
                  <a:pt x="1" y="151"/>
                  <a:pt x="3" y="140"/>
                </a:cubicBezTo>
                <a:cubicBezTo>
                  <a:pt x="5" y="129"/>
                  <a:pt x="9" y="118"/>
                  <a:pt x="13" y="107"/>
                </a:cubicBezTo>
                <a:cubicBezTo>
                  <a:pt x="17" y="97"/>
                  <a:pt x="23" y="87"/>
                  <a:pt x="29" y="77"/>
                </a:cubicBezTo>
                <a:cubicBezTo>
                  <a:pt x="36" y="68"/>
                  <a:pt x="43" y="59"/>
                  <a:pt x="51" y="51"/>
                </a:cubicBezTo>
                <a:cubicBezTo>
                  <a:pt x="59" y="43"/>
                  <a:pt x="68" y="35"/>
                  <a:pt x="77" y="29"/>
                </a:cubicBezTo>
                <a:cubicBezTo>
                  <a:pt x="87" y="23"/>
                  <a:pt x="97" y="17"/>
                  <a:pt x="107" y="13"/>
                </a:cubicBezTo>
                <a:cubicBezTo>
                  <a:pt x="118" y="9"/>
                  <a:pt x="129" y="5"/>
                  <a:pt x="140" y="3"/>
                </a:cubicBezTo>
                <a:cubicBezTo>
                  <a:pt x="151" y="1"/>
                  <a:pt x="163" y="0"/>
                  <a:pt x="174" y="0"/>
                </a:cubicBezTo>
                <a:lnTo>
                  <a:pt x="13546" y="0"/>
                </a:lnTo>
                <a:cubicBezTo>
                  <a:pt x="13557" y="0"/>
                  <a:pt x="13568" y="1"/>
                  <a:pt x="13580" y="3"/>
                </a:cubicBezTo>
                <a:cubicBezTo>
                  <a:pt x="13591" y="5"/>
                  <a:pt x="13602" y="9"/>
                  <a:pt x="13612" y="13"/>
                </a:cubicBezTo>
                <a:cubicBezTo>
                  <a:pt x="13623" y="17"/>
                  <a:pt x="13633" y="23"/>
                  <a:pt x="13642" y="29"/>
                </a:cubicBezTo>
                <a:cubicBezTo>
                  <a:pt x="13652" y="35"/>
                  <a:pt x="13661" y="43"/>
                  <a:pt x="13669" y="51"/>
                </a:cubicBezTo>
                <a:cubicBezTo>
                  <a:pt x="13677" y="59"/>
                  <a:pt x="13684" y="68"/>
                  <a:pt x="13690" y="77"/>
                </a:cubicBezTo>
                <a:cubicBezTo>
                  <a:pt x="13697" y="87"/>
                  <a:pt x="13702" y="97"/>
                  <a:pt x="13707" y="107"/>
                </a:cubicBezTo>
                <a:cubicBezTo>
                  <a:pt x="13711" y="118"/>
                  <a:pt x="13714" y="129"/>
                  <a:pt x="13716" y="140"/>
                </a:cubicBezTo>
                <a:cubicBezTo>
                  <a:pt x="13719" y="151"/>
                  <a:pt x="13720" y="162"/>
                  <a:pt x="13720" y="174"/>
                </a:cubicBezTo>
                <a:lnTo>
                  <a:pt x="13720" y="2543"/>
                </a:lnTo>
                <a:cubicBezTo>
                  <a:pt x="13720" y="2554"/>
                  <a:pt x="13719" y="2565"/>
                  <a:pt x="13716" y="2577"/>
                </a:cubicBezTo>
                <a:cubicBezTo>
                  <a:pt x="13714" y="2588"/>
                  <a:pt x="13711" y="2599"/>
                  <a:pt x="13707" y="2609"/>
                </a:cubicBezTo>
                <a:cubicBezTo>
                  <a:pt x="13702" y="2620"/>
                  <a:pt x="13697" y="2630"/>
                  <a:pt x="13690" y="2639"/>
                </a:cubicBezTo>
                <a:cubicBezTo>
                  <a:pt x="13684" y="2649"/>
                  <a:pt x="13677" y="2658"/>
                  <a:pt x="13669" y="2666"/>
                </a:cubicBezTo>
                <a:cubicBezTo>
                  <a:pt x="13661" y="2674"/>
                  <a:pt x="13652" y="2681"/>
                  <a:pt x="13642" y="2687"/>
                </a:cubicBezTo>
                <a:cubicBezTo>
                  <a:pt x="13633" y="2694"/>
                  <a:pt x="13623" y="2699"/>
                  <a:pt x="13612" y="2703"/>
                </a:cubicBezTo>
                <a:cubicBezTo>
                  <a:pt x="13602" y="2708"/>
                  <a:pt x="13591" y="2711"/>
                  <a:pt x="13580" y="2713"/>
                </a:cubicBezTo>
                <a:cubicBezTo>
                  <a:pt x="13568" y="2716"/>
                  <a:pt x="13557" y="2717"/>
                  <a:pt x="13546" y="2717"/>
                </a:cubicBezTo>
                <a:lnTo>
                  <a:pt x="174" y="2717"/>
                </a:lnTo>
                <a:cubicBezTo>
                  <a:pt x="163" y="2717"/>
                  <a:pt x="151" y="2716"/>
                  <a:pt x="140" y="2713"/>
                </a:cubicBezTo>
                <a:cubicBezTo>
                  <a:pt x="129" y="2711"/>
                  <a:pt x="118" y="2708"/>
                  <a:pt x="107" y="2703"/>
                </a:cubicBezTo>
                <a:cubicBezTo>
                  <a:pt x="97" y="2699"/>
                  <a:pt x="87" y="2694"/>
                  <a:pt x="77" y="2687"/>
                </a:cubicBezTo>
                <a:cubicBezTo>
                  <a:pt x="68" y="2681"/>
                  <a:pt x="59" y="2674"/>
                  <a:pt x="51" y="2666"/>
                </a:cubicBezTo>
                <a:cubicBezTo>
                  <a:pt x="43" y="2658"/>
                  <a:pt x="36" y="2649"/>
                  <a:pt x="29" y="2639"/>
                </a:cubicBezTo>
                <a:cubicBezTo>
                  <a:pt x="23" y="2630"/>
                  <a:pt x="17" y="2620"/>
                  <a:pt x="13" y="2609"/>
                </a:cubicBezTo>
                <a:cubicBezTo>
                  <a:pt x="9" y="2599"/>
                  <a:pt x="5" y="2588"/>
                  <a:pt x="3" y="2577"/>
                </a:cubicBezTo>
                <a:cubicBezTo>
                  <a:pt x="1" y="2565"/>
                  <a:pt x="0" y="2554"/>
                  <a:pt x="0" y="2543"/>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51" name=""/>
          <p:cNvSpPr/>
          <p:nvPr/>
        </p:nvSpPr>
        <p:spPr>
          <a:xfrm>
            <a:off x="5486040" y="5519520"/>
            <a:ext cx="4939200" cy="978120"/>
          </a:xfrm>
          <a:custGeom>
            <a:avLst/>
            <a:gdLst/>
            <a:ahLst/>
            <a:rect l="0" t="0" r="r" b="b"/>
            <a:pathLst>
              <a:path fill="none" w="13720" h="2717">
                <a:moveTo>
                  <a:pt x="0" y="2543"/>
                </a:moveTo>
                <a:lnTo>
                  <a:pt x="0" y="174"/>
                </a:lnTo>
                <a:cubicBezTo>
                  <a:pt x="0" y="162"/>
                  <a:pt x="1" y="151"/>
                  <a:pt x="3" y="140"/>
                </a:cubicBezTo>
                <a:cubicBezTo>
                  <a:pt x="5" y="129"/>
                  <a:pt x="9" y="118"/>
                  <a:pt x="13" y="107"/>
                </a:cubicBezTo>
                <a:cubicBezTo>
                  <a:pt x="17" y="97"/>
                  <a:pt x="23" y="87"/>
                  <a:pt x="29" y="77"/>
                </a:cubicBezTo>
                <a:cubicBezTo>
                  <a:pt x="36" y="68"/>
                  <a:pt x="43" y="59"/>
                  <a:pt x="51" y="51"/>
                </a:cubicBezTo>
                <a:cubicBezTo>
                  <a:pt x="59" y="43"/>
                  <a:pt x="68" y="35"/>
                  <a:pt x="77" y="29"/>
                </a:cubicBezTo>
                <a:cubicBezTo>
                  <a:pt x="87" y="23"/>
                  <a:pt x="97" y="17"/>
                  <a:pt x="107" y="13"/>
                </a:cubicBezTo>
                <a:cubicBezTo>
                  <a:pt x="118" y="9"/>
                  <a:pt x="129" y="5"/>
                  <a:pt x="140" y="3"/>
                </a:cubicBezTo>
                <a:cubicBezTo>
                  <a:pt x="151" y="1"/>
                  <a:pt x="163" y="0"/>
                  <a:pt x="174" y="0"/>
                </a:cubicBezTo>
                <a:lnTo>
                  <a:pt x="13546" y="0"/>
                </a:lnTo>
                <a:cubicBezTo>
                  <a:pt x="13557" y="0"/>
                  <a:pt x="13568" y="1"/>
                  <a:pt x="13580" y="3"/>
                </a:cubicBezTo>
                <a:cubicBezTo>
                  <a:pt x="13591" y="5"/>
                  <a:pt x="13602" y="9"/>
                  <a:pt x="13612" y="13"/>
                </a:cubicBezTo>
                <a:cubicBezTo>
                  <a:pt x="13623" y="17"/>
                  <a:pt x="13633" y="23"/>
                  <a:pt x="13642" y="29"/>
                </a:cubicBezTo>
                <a:cubicBezTo>
                  <a:pt x="13652" y="35"/>
                  <a:pt x="13661" y="43"/>
                  <a:pt x="13669" y="51"/>
                </a:cubicBezTo>
                <a:cubicBezTo>
                  <a:pt x="13677" y="59"/>
                  <a:pt x="13684" y="68"/>
                  <a:pt x="13690" y="77"/>
                </a:cubicBezTo>
                <a:cubicBezTo>
                  <a:pt x="13697" y="87"/>
                  <a:pt x="13702" y="97"/>
                  <a:pt x="13707" y="107"/>
                </a:cubicBezTo>
                <a:cubicBezTo>
                  <a:pt x="13711" y="118"/>
                  <a:pt x="13714" y="129"/>
                  <a:pt x="13716" y="140"/>
                </a:cubicBezTo>
                <a:cubicBezTo>
                  <a:pt x="13719" y="151"/>
                  <a:pt x="13720" y="162"/>
                  <a:pt x="13720" y="174"/>
                </a:cubicBezTo>
                <a:lnTo>
                  <a:pt x="13720" y="2543"/>
                </a:lnTo>
                <a:cubicBezTo>
                  <a:pt x="13720" y="2554"/>
                  <a:pt x="13719" y="2565"/>
                  <a:pt x="13716" y="2577"/>
                </a:cubicBezTo>
                <a:cubicBezTo>
                  <a:pt x="13714" y="2588"/>
                  <a:pt x="13711" y="2599"/>
                  <a:pt x="13707" y="2609"/>
                </a:cubicBezTo>
                <a:cubicBezTo>
                  <a:pt x="13702" y="2620"/>
                  <a:pt x="13697" y="2630"/>
                  <a:pt x="13690" y="2639"/>
                </a:cubicBezTo>
                <a:cubicBezTo>
                  <a:pt x="13684" y="2649"/>
                  <a:pt x="13677" y="2658"/>
                  <a:pt x="13669" y="2666"/>
                </a:cubicBezTo>
                <a:cubicBezTo>
                  <a:pt x="13661" y="2674"/>
                  <a:pt x="13652" y="2681"/>
                  <a:pt x="13642" y="2687"/>
                </a:cubicBezTo>
                <a:cubicBezTo>
                  <a:pt x="13633" y="2694"/>
                  <a:pt x="13623" y="2699"/>
                  <a:pt x="13612" y="2703"/>
                </a:cubicBezTo>
                <a:cubicBezTo>
                  <a:pt x="13602" y="2708"/>
                  <a:pt x="13591" y="2711"/>
                  <a:pt x="13580" y="2713"/>
                </a:cubicBezTo>
                <a:cubicBezTo>
                  <a:pt x="13568" y="2716"/>
                  <a:pt x="13557" y="2717"/>
                  <a:pt x="13546" y="2717"/>
                </a:cubicBezTo>
                <a:lnTo>
                  <a:pt x="174" y="2717"/>
                </a:lnTo>
                <a:cubicBezTo>
                  <a:pt x="163" y="2717"/>
                  <a:pt x="151" y="2716"/>
                  <a:pt x="140" y="2713"/>
                </a:cubicBezTo>
                <a:cubicBezTo>
                  <a:pt x="129" y="2711"/>
                  <a:pt x="118" y="2708"/>
                  <a:pt x="107" y="2703"/>
                </a:cubicBezTo>
                <a:cubicBezTo>
                  <a:pt x="97" y="2699"/>
                  <a:pt x="87" y="2694"/>
                  <a:pt x="77" y="2687"/>
                </a:cubicBezTo>
                <a:cubicBezTo>
                  <a:pt x="68" y="2681"/>
                  <a:pt x="59" y="2674"/>
                  <a:pt x="51" y="2666"/>
                </a:cubicBezTo>
                <a:cubicBezTo>
                  <a:pt x="43" y="2658"/>
                  <a:pt x="36" y="2649"/>
                  <a:pt x="29" y="2639"/>
                </a:cubicBezTo>
                <a:cubicBezTo>
                  <a:pt x="23" y="2630"/>
                  <a:pt x="17" y="2620"/>
                  <a:pt x="13" y="2609"/>
                </a:cubicBezTo>
                <a:cubicBezTo>
                  <a:pt x="9" y="2599"/>
                  <a:pt x="5" y="2588"/>
                  <a:pt x="3" y="2577"/>
                </a:cubicBezTo>
                <a:cubicBezTo>
                  <a:pt x="1" y="2565"/>
                  <a:pt x="0" y="2554"/>
                  <a:pt x="0" y="2543"/>
                </a:cubicBezTo>
              </a:path>
            </a:pathLst>
          </a:custGeom>
          <a:ln w="8280">
            <a:solidFill>
              <a:srgbClr val="bfdbfe"/>
            </a:solidFill>
            <a:miter/>
          </a:ln>
        </p:spPr>
        <p:txBody>
          <a:bodyPr lIns="3960" rIns="3960" tIns="3960" bIns="3960" anchor="t">
            <a:noAutofit/>
          </a:bodyPr>
          <a:p>
            <a:endParaRPr b="0" lang="en-US" sz="2400" strike="noStrike" u="none">
              <a:solidFill>
                <a:srgbClr val="000000"/>
              </a:solidFill>
              <a:effectLst/>
              <a:uFillTx/>
              <a:latin typeface="Times New Roman"/>
            </a:endParaRPr>
          </a:p>
        </p:txBody>
      </p:sp>
      <p:pic>
        <p:nvPicPr>
          <p:cNvPr id="1552" name="" descr=""/>
          <p:cNvPicPr/>
          <p:nvPr/>
        </p:nvPicPr>
        <p:blipFill>
          <a:blip r:embed="rId11"/>
          <a:stretch/>
        </p:blipFill>
        <p:spPr>
          <a:xfrm>
            <a:off x="5482080" y="1103040"/>
            <a:ext cx="225360" cy="200160"/>
          </a:xfrm>
          <a:prstGeom prst="rect">
            <a:avLst/>
          </a:prstGeom>
          <a:noFill/>
          <a:ln w="0">
            <a:noFill/>
          </a:ln>
        </p:spPr>
      </p:pic>
      <p:sp>
        <p:nvSpPr>
          <p:cNvPr id="1553" name=""/>
          <p:cNvSpPr txBox="1"/>
          <p:nvPr/>
        </p:nvSpPr>
        <p:spPr>
          <a:xfrm>
            <a:off x="3042000" y="5855760"/>
            <a:ext cx="172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a:t>
            </a:r>
            <a:endParaRPr b="0" lang="en-US" sz="1320" strike="noStrike" u="none">
              <a:solidFill>
                <a:srgbClr val="000000"/>
              </a:solidFill>
              <a:effectLst/>
              <a:uFillTx/>
              <a:latin typeface="Times New Roman"/>
            </a:endParaRPr>
          </a:p>
        </p:txBody>
      </p:sp>
      <p:sp>
        <p:nvSpPr>
          <p:cNvPr id="1554" name=""/>
          <p:cNvSpPr/>
          <p:nvPr/>
        </p:nvSpPr>
        <p:spPr>
          <a:xfrm>
            <a:off x="5640480" y="1863360"/>
            <a:ext cx="401760" cy="434880"/>
          </a:xfrm>
          <a:custGeom>
            <a:avLst/>
            <a:gdLst/>
            <a:ahLst/>
            <a:rect l="0" t="0" r="r" b="b"/>
            <a:pathLst>
              <a:path w="1116" h="1208">
                <a:moveTo>
                  <a:pt x="0" y="651"/>
                </a:moveTo>
                <a:lnTo>
                  <a:pt x="0" y="558"/>
                </a:lnTo>
                <a:cubicBezTo>
                  <a:pt x="0" y="522"/>
                  <a:pt x="4" y="485"/>
                  <a:pt x="11" y="449"/>
                </a:cubicBezTo>
                <a:cubicBezTo>
                  <a:pt x="18" y="414"/>
                  <a:pt x="29" y="379"/>
                  <a:pt x="43" y="345"/>
                </a:cubicBezTo>
                <a:cubicBezTo>
                  <a:pt x="57" y="311"/>
                  <a:pt x="74" y="279"/>
                  <a:pt x="94" y="248"/>
                </a:cubicBezTo>
                <a:cubicBezTo>
                  <a:pt x="115" y="217"/>
                  <a:pt x="138" y="189"/>
                  <a:pt x="163" y="163"/>
                </a:cubicBezTo>
                <a:cubicBezTo>
                  <a:pt x="189" y="137"/>
                  <a:pt x="217" y="114"/>
                  <a:pt x="248" y="94"/>
                </a:cubicBezTo>
                <a:cubicBezTo>
                  <a:pt x="278" y="74"/>
                  <a:pt x="310" y="56"/>
                  <a:pt x="344" y="42"/>
                </a:cubicBezTo>
                <a:cubicBezTo>
                  <a:pt x="378" y="28"/>
                  <a:pt x="413" y="18"/>
                  <a:pt x="449" y="11"/>
                </a:cubicBezTo>
                <a:cubicBezTo>
                  <a:pt x="486" y="4"/>
                  <a:pt x="522" y="0"/>
                  <a:pt x="558" y="0"/>
                </a:cubicBezTo>
                <a:cubicBezTo>
                  <a:pt x="595" y="0"/>
                  <a:pt x="631" y="4"/>
                  <a:pt x="667" y="11"/>
                </a:cubicBezTo>
                <a:cubicBezTo>
                  <a:pt x="703" y="18"/>
                  <a:pt x="738" y="28"/>
                  <a:pt x="772" y="42"/>
                </a:cubicBezTo>
                <a:cubicBezTo>
                  <a:pt x="805" y="56"/>
                  <a:pt x="838" y="74"/>
                  <a:pt x="868" y="94"/>
                </a:cubicBezTo>
                <a:cubicBezTo>
                  <a:pt x="898" y="114"/>
                  <a:pt x="926" y="137"/>
                  <a:pt x="952" y="163"/>
                </a:cubicBezTo>
                <a:cubicBezTo>
                  <a:pt x="978" y="189"/>
                  <a:pt x="1001" y="217"/>
                  <a:pt x="1022" y="248"/>
                </a:cubicBezTo>
                <a:cubicBezTo>
                  <a:pt x="1042" y="279"/>
                  <a:pt x="1059" y="311"/>
                  <a:pt x="1073" y="345"/>
                </a:cubicBezTo>
                <a:cubicBezTo>
                  <a:pt x="1087" y="379"/>
                  <a:pt x="1098" y="414"/>
                  <a:pt x="1105" y="449"/>
                </a:cubicBezTo>
                <a:cubicBezTo>
                  <a:pt x="1112" y="485"/>
                  <a:pt x="1116" y="522"/>
                  <a:pt x="1116" y="558"/>
                </a:cubicBezTo>
                <a:lnTo>
                  <a:pt x="1116" y="651"/>
                </a:lnTo>
                <a:cubicBezTo>
                  <a:pt x="1116" y="688"/>
                  <a:pt x="1112" y="724"/>
                  <a:pt x="1105" y="760"/>
                </a:cubicBezTo>
                <a:cubicBezTo>
                  <a:pt x="1098" y="796"/>
                  <a:pt x="1087" y="830"/>
                  <a:pt x="1073" y="864"/>
                </a:cubicBezTo>
                <a:cubicBezTo>
                  <a:pt x="1059" y="898"/>
                  <a:pt x="1042" y="930"/>
                  <a:pt x="1022" y="960"/>
                </a:cubicBezTo>
                <a:cubicBezTo>
                  <a:pt x="1001" y="991"/>
                  <a:pt x="978" y="1019"/>
                  <a:pt x="952" y="1045"/>
                </a:cubicBezTo>
                <a:cubicBezTo>
                  <a:pt x="926" y="1071"/>
                  <a:pt x="898" y="1094"/>
                  <a:pt x="868" y="1114"/>
                </a:cubicBezTo>
                <a:cubicBezTo>
                  <a:pt x="838" y="1135"/>
                  <a:pt x="805" y="1152"/>
                  <a:pt x="772" y="1166"/>
                </a:cubicBezTo>
                <a:cubicBezTo>
                  <a:pt x="738" y="1180"/>
                  <a:pt x="703" y="1190"/>
                  <a:pt x="667" y="1197"/>
                </a:cubicBezTo>
                <a:cubicBezTo>
                  <a:pt x="631" y="1205"/>
                  <a:pt x="595" y="1208"/>
                  <a:pt x="558" y="1208"/>
                </a:cubicBezTo>
                <a:cubicBezTo>
                  <a:pt x="522" y="1208"/>
                  <a:pt x="486" y="1205"/>
                  <a:pt x="449" y="1197"/>
                </a:cubicBezTo>
                <a:cubicBezTo>
                  <a:pt x="413" y="1190"/>
                  <a:pt x="378" y="1180"/>
                  <a:pt x="344" y="1166"/>
                </a:cubicBezTo>
                <a:cubicBezTo>
                  <a:pt x="310" y="1152"/>
                  <a:pt x="278" y="1135"/>
                  <a:pt x="248" y="1114"/>
                </a:cubicBezTo>
                <a:cubicBezTo>
                  <a:pt x="217" y="1094"/>
                  <a:pt x="189" y="1071"/>
                  <a:pt x="163" y="1045"/>
                </a:cubicBezTo>
                <a:cubicBezTo>
                  <a:pt x="138" y="1019"/>
                  <a:pt x="115" y="991"/>
                  <a:pt x="94" y="960"/>
                </a:cubicBezTo>
                <a:cubicBezTo>
                  <a:pt x="74" y="930"/>
                  <a:pt x="57" y="898"/>
                  <a:pt x="43" y="864"/>
                </a:cubicBezTo>
                <a:cubicBezTo>
                  <a:pt x="29" y="830"/>
                  <a:pt x="18" y="796"/>
                  <a:pt x="11" y="760"/>
                </a:cubicBezTo>
                <a:cubicBezTo>
                  <a:pt x="4" y="724"/>
                  <a:pt x="0" y="688"/>
                  <a:pt x="0" y="65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55" name="" descr=""/>
          <p:cNvPicPr/>
          <p:nvPr/>
        </p:nvPicPr>
        <p:blipFill>
          <a:blip r:embed="rId12"/>
          <a:stretch/>
        </p:blipFill>
        <p:spPr>
          <a:xfrm>
            <a:off x="5740920" y="1963800"/>
            <a:ext cx="200160" cy="200160"/>
          </a:xfrm>
          <a:prstGeom prst="rect">
            <a:avLst/>
          </a:prstGeom>
          <a:noFill/>
          <a:ln w="0">
            <a:noFill/>
          </a:ln>
        </p:spPr>
      </p:pic>
      <p:sp>
        <p:nvSpPr>
          <p:cNvPr id="1556" name=""/>
          <p:cNvSpPr txBox="1"/>
          <p:nvPr/>
        </p:nvSpPr>
        <p:spPr>
          <a:xfrm>
            <a:off x="5807880" y="1077120"/>
            <a:ext cx="2658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中小企業にとってのメリット</a:t>
            </a:r>
            <a:endParaRPr b="0" lang="en-US" sz="1580" strike="noStrike" u="none">
              <a:solidFill>
                <a:srgbClr val="000000"/>
              </a:solidFill>
              <a:effectLst/>
              <a:uFillTx/>
              <a:latin typeface="Times New Roman"/>
            </a:endParaRPr>
          </a:p>
        </p:txBody>
      </p:sp>
      <p:sp>
        <p:nvSpPr>
          <p:cNvPr id="1557" name=""/>
          <p:cNvSpPr txBox="1"/>
          <p:nvPr/>
        </p:nvSpPr>
        <p:spPr>
          <a:xfrm>
            <a:off x="6175440" y="160344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生産性の向上</a:t>
            </a:r>
            <a:endParaRPr b="0" lang="en-US" sz="1580" strike="noStrike" u="none">
              <a:solidFill>
                <a:srgbClr val="000000"/>
              </a:solidFill>
              <a:effectLst/>
              <a:uFillTx/>
              <a:latin typeface="Times New Roman"/>
            </a:endParaRPr>
          </a:p>
        </p:txBody>
      </p:sp>
      <p:sp>
        <p:nvSpPr>
          <p:cNvPr id="1558" name=""/>
          <p:cNvSpPr txBox="1"/>
          <p:nvPr/>
        </p:nvSpPr>
        <p:spPr>
          <a:xfrm>
            <a:off x="6175440" y="1878120"/>
            <a:ext cx="4059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情報共有のスピードが上がり、意思決定の迅速化に繋</a:t>
            </a:r>
            <a:endParaRPr b="0" lang="en-US" sz="1320" strike="noStrike" u="none">
              <a:solidFill>
                <a:srgbClr val="000000"/>
              </a:solidFill>
              <a:effectLst/>
              <a:uFillTx/>
              <a:latin typeface="Times New Roman"/>
            </a:endParaRPr>
          </a:p>
        </p:txBody>
      </p:sp>
      <p:sp>
        <p:nvSpPr>
          <p:cNvPr id="1559" name=""/>
          <p:cNvSpPr txBox="1"/>
          <p:nvPr/>
        </p:nvSpPr>
        <p:spPr>
          <a:xfrm>
            <a:off x="6175440" y="2112120"/>
            <a:ext cx="4071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がります。社内の連絡や調整にかかる時間を大幅に削</a:t>
            </a:r>
            <a:endParaRPr b="0" lang="en-US" sz="1320" strike="noStrike" u="none">
              <a:solidFill>
                <a:srgbClr val="000000"/>
              </a:solidFill>
              <a:effectLst/>
              <a:uFillTx/>
              <a:latin typeface="Times New Roman"/>
            </a:endParaRPr>
          </a:p>
        </p:txBody>
      </p:sp>
      <p:sp>
        <p:nvSpPr>
          <p:cNvPr id="1560" name=""/>
          <p:cNvSpPr/>
          <p:nvPr/>
        </p:nvSpPr>
        <p:spPr>
          <a:xfrm>
            <a:off x="5640480" y="3208680"/>
            <a:ext cx="451800" cy="434880"/>
          </a:xfrm>
          <a:custGeom>
            <a:avLst/>
            <a:gdLst/>
            <a:ahLst/>
            <a:rect l="0" t="0" r="r" b="b"/>
            <a:pathLst>
              <a:path w="1255" h="1208">
                <a:moveTo>
                  <a:pt x="0" y="605"/>
                </a:moveTo>
                <a:cubicBezTo>
                  <a:pt x="0" y="585"/>
                  <a:pt x="1" y="565"/>
                  <a:pt x="3" y="546"/>
                </a:cubicBezTo>
                <a:cubicBezTo>
                  <a:pt x="5" y="526"/>
                  <a:pt x="8" y="506"/>
                  <a:pt x="12" y="487"/>
                </a:cubicBezTo>
                <a:cubicBezTo>
                  <a:pt x="16" y="468"/>
                  <a:pt x="21" y="449"/>
                  <a:pt x="26" y="430"/>
                </a:cubicBezTo>
                <a:cubicBezTo>
                  <a:pt x="32" y="411"/>
                  <a:pt x="39" y="392"/>
                  <a:pt x="46" y="374"/>
                </a:cubicBezTo>
                <a:cubicBezTo>
                  <a:pt x="54" y="356"/>
                  <a:pt x="62" y="338"/>
                  <a:pt x="72" y="320"/>
                </a:cubicBezTo>
                <a:cubicBezTo>
                  <a:pt x="81" y="303"/>
                  <a:pt x="91" y="286"/>
                  <a:pt x="102" y="270"/>
                </a:cubicBezTo>
                <a:cubicBezTo>
                  <a:pt x="113" y="253"/>
                  <a:pt x="125" y="237"/>
                  <a:pt x="137" y="222"/>
                </a:cubicBezTo>
                <a:cubicBezTo>
                  <a:pt x="150" y="207"/>
                  <a:pt x="163" y="192"/>
                  <a:pt x="177" y="178"/>
                </a:cubicBezTo>
                <a:cubicBezTo>
                  <a:pt x="191" y="164"/>
                  <a:pt x="206" y="151"/>
                  <a:pt x="221" y="137"/>
                </a:cubicBezTo>
                <a:cubicBezTo>
                  <a:pt x="236" y="125"/>
                  <a:pt x="252" y="113"/>
                  <a:pt x="269" y="102"/>
                </a:cubicBezTo>
                <a:cubicBezTo>
                  <a:pt x="285" y="91"/>
                  <a:pt x="302" y="81"/>
                  <a:pt x="319" y="72"/>
                </a:cubicBezTo>
                <a:cubicBezTo>
                  <a:pt x="337" y="62"/>
                  <a:pt x="355" y="54"/>
                  <a:pt x="373" y="46"/>
                </a:cubicBezTo>
                <a:cubicBezTo>
                  <a:pt x="391" y="39"/>
                  <a:pt x="410" y="32"/>
                  <a:pt x="429" y="26"/>
                </a:cubicBezTo>
                <a:cubicBezTo>
                  <a:pt x="448" y="21"/>
                  <a:pt x="467" y="16"/>
                  <a:pt x="486" y="12"/>
                </a:cubicBezTo>
                <a:cubicBezTo>
                  <a:pt x="505" y="8"/>
                  <a:pt x="525" y="5"/>
                  <a:pt x="545" y="3"/>
                </a:cubicBezTo>
                <a:cubicBezTo>
                  <a:pt x="564" y="1"/>
                  <a:pt x="584" y="0"/>
                  <a:pt x="604" y="0"/>
                </a:cubicBezTo>
                <a:lnTo>
                  <a:pt x="650" y="0"/>
                </a:lnTo>
                <a:cubicBezTo>
                  <a:pt x="670" y="0"/>
                  <a:pt x="690" y="1"/>
                  <a:pt x="709" y="3"/>
                </a:cubicBezTo>
                <a:cubicBezTo>
                  <a:pt x="729" y="5"/>
                  <a:pt x="749" y="8"/>
                  <a:pt x="768" y="12"/>
                </a:cubicBezTo>
                <a:cubicBezTo>
                  <a:pt x="787" y="16"/>
                  <a:pt x="807" y="21"/>
                  <a:pt x="825" y="26"/>
                </a:cubicBezTo>
                <a:cubicBezTo>
                  <a:pt x="844" y="32"/>
                  <a:pt x="863" y="39"/>
                  <a:pt x="881" y="46"/>
                </a:cubicBezTo>
                <a:cubicBezTo>
                  <a:pt x="900" y="54"/>
                  <a:pt x="917" y="62"/>
                  <a:pt x="935" y="72"/>
                </a:cubicBezTo>
                <a:cubicBezTo>
                  <a:pt x="952" y="81"/>
                  <a:pt x="969" y="91"/>
                  <a:pt x="986" y="102"/>
                </a:cubicBezTo>
                <a:cubicBezTo>
                  <a:pt x="1002" y="113"/>
                  <a:pt x="1018" y="125"/>
                  <a:pt x="1033" y="137"/>
                </a:cubicBezTo>
                <a:cubicBezTo>
                  <a:pt x="1048" y="151"/>
                  <a:pt x="1063" y="164"/>
                  <a:pt x="1077" y="178"/>
                </a:cubicBezTo>
                <a:cubicBezTo>
                  <a:pt x="1091" y="192"/>
                  <a:pt x="1104" y="207"/>
                  <a:pt x="1117" y="222"/>
                </a:cubicBezTo>
                <a:cubicBezTo>
                  <a:pt x="1129" y="237"/>
                  <a:pt x="1141" y="253"/>
                  <a:pt x="1152" y="270"/>
                </a:cubicBezTo>
                <a:cubicBezTo>
                  <a:pt x="1163" y="286"/>
                  <a:pt x="1173" y="303"/>
                  <a:pt x="1183" y="320"/>
                </a:cubicBezTo>
                <a:cubicBezTo>
                  <a:pt x="1192" y="338"/>
                  <a:pt x="1200" y="356"/>
                  <a:pt x="1208" y="374"/>
                </a:cubicBezTo>
                <a:cubicBezTo>
                  <a:pt x="1215" y="392"/>
                  <a:pt x="1222" y="411"/>
                  <a:pt x="1228" y="430"/>
                </a:cubicBezTo>
                <a:cubicBezTo>
                  <a:pt x="1234" y="449"/>
                  <a:pt x="1238" y="468"/>
                  <a:pt x="1242" y="487"/>
                </a:cubicBezTo>
                <a:cubicBezTo>
                  <a:pt x="1246" y="506"/>
                  <a:pt x="1250" y="526"/>
                  <a:pt x="1252" y="546"/>
                </a:cubicBezTo>
                <a:cubicBezTo>
                  <a:pt x="1254" y="565"/>
                  <a:pt x="1255" y="585"/>
                  <a:pt x="1255" y="605"/>
                </a:cubicBezTo>
                <a:cubicBezTo>
                  <a:pt x="1255" y="625"/>
                  <a:pt x="1254" y="644"/>
                  <a:pt x="1252" y="664"/>
                </a:cubicBezTo>
                <a:cubicBezTo>
                  <a:pt x="1250" y="684"/>
                  <a:pt x="1246" y="703"/>
                  <a:pt x="1242" y="723"/>
                </a:cubicBezTo>
                <a:cubicBezTo>
                  <a:pt x="1238" y="742"/>
                  <a:pt x="1234" y="761"/>
                  <a:pt x="1228" y="780"/>
                </a:cubicBezTo>
                <a:cubicBezTo>
                  <a:pt x="1222" y="799"/>
                  <a:pt x="1215" y="818"/>
                  <a:pt x="1208" y="836"/>
                </a:cubicBezTo>
                <a:cubicBezTo>
                  <a:pt x="1200" y="854"/>
                  <a:pt x="1192" y="872"/>
                  <a:pt x="1183" y="889"/>
                </a:cubicBezTo>
                <a:cubicBezTo>
                  <a:pt x="1173" y="907"/>
                  <a:pt x="1163" y="924"/>
                  <a:pt x="1152" y="940"/>
                </a:cubicBezTo>
                <a:cubicBezTo>
                  <a:pt x="1141" y="957"/>
                  <a:pt x="1129" y="972"/>
                  <a:pt x="1117" y="988"/>
                </a:cubicBezTo>
                <a:cubicBezTo>
                  <a:pt x="1104" y="1003"/>
                  <a:pt x="1091" y="1018"/>
                  <a:pt x="1077" y="1032"/>
                </a:cubicBezTo>
                <a:cubicBezTo>
                  <a:pt x="1063" y="1046"/>
                  <a:pt x="1048" y="1059"/>
                  <a:pt x="1033" y="1071"/>
                </a:cubicBezTo>
                <a:cubicBezTo>
                  <a:pt x="1018" y="1084"/>
                  <a:pt x="1002" y="1096"/>
                  <a:pt x="986" y="1107"/>
                </a:cubicBezTo>
                <a:cubicBezTo>
                  <a:pt x="969" y="1118"/>
                  <a:pt x="952" y="1128"/>
                  <a:pt x="935" y="1137"/>
                </a:cubicBezTo>
                <a:cubicBezTo>
                  <a:pt x="917" y="1146"/>
                  <a:pt x="900" y="1155"/>
                  <a:pt x="881" y="1162"/>
                </a:cubicBezTo>
                <a:cubicBezTo>
                  <a:pt x="863" y="1170"/>
                  <a:pt x="844" y="1177"/>
                  <a:pt x="825" y="1182"/>
                </a:cubicBezTo>
                <a:cubicBezTo>
                  <a:pt x="807" y="1188"/>
                  <a:pt x="787" y="1193"/>
                  <a:pt x="768" y="1197"/>
                </a:cubicBezTo>
                <a:cubicBezTo>
                  <a:pt x="749" y="1201"/>
                  <a:pt x="729" y="1204"/>
                  <a:pt x="709" y="1205"/>
                </a:cubicBezTo>
                <a:cubicBezTo>
                  <a:pt x="690" y="1207"/>
                  <a:pt x="670" y="1208"/>
                  <a:pt x="650" y="1208"/>
                </a:cubicBezTo>
                <a:lnTo>
                  <a:pt x="604" y="1208"/>
                </a:lnTo>
                <a:cubicBezTo>
                  <a:pt x="584" y="1208"/>
                  <a:pt x="564" y="1207"/>
                  <a:pt x="545" y="1205"/>
                </a:cubicBezTo>
                <a:cubicBezTo>
                  <a:pt x="525" y="1204"/>
                  <a:pt x="505" y="1201"/>
                  <a:pt x="486" y="1197"/>
                </a:cubicBezTo>
                <a:cubicBezTo>
                  <a:pt x="467" y="1193"/>
                  <a:pt x="448" y="1188"/>
                  <a:pt x="429" y="1182"/>
                </a:cubicBezTo>
                <a:cubicBezTo>
                  <a:pt x="410" y="1177"/>
                  <a:pt x="391" y="1170"/>
                  <a:pt x="373" y="1162"/>
                </a:cubicBezTo>
                <a:cubicBezTo>
                  <a:pt x="355" y="1155"/>
                  <a:pt x="337" y="1146"/>
                  <a:pt x="319" y="1137"/>
                </a:cubicBezTo>
                <a:cubicBezTo>
                  <a:pt x="302" y="1128"/>
                  <a:pt x="285" y="1118"/>
                  <a:pt x="269" y="1107"/>
                </a:cubicBezTo>
                <a:cubicBezTo>
                  <a:pt x="252" y="1096"/>
                  <a:pt x="236" y="1084"/>
                  <a:pt x="221" y="1071"/>
                </a:cubicBezTo>
                <a:cubicBezTo>
                  <a:pt x="206" y="1059"/>
                  <a:pt x="191" y="1046"/>
                  <a:pt x="177" y="1032"/>
                </a:cubicBezTo>
                <a:cubicBezTo>
                  <a:pt x="163" y="1018"/>
                  <a:pt x="150" y="1003"/>
                  <a:pt x="137" y="988"/>
                </a:cubicBezTo>
                <a:cubicBezTo>
                  <a:pt x="125" y="972"/>
                  <a:pt x="113" y="957"/>
                  <a:pt x="102" y="940"/>
                </a:cubicBezTo>
                <a:cubicBezTo>
                  <a:pt x="91" y="924"/>
                  <a:pt x="81" y="907"/>
                  <a:pt x="72" y="889"/>
                </a:cubicBezTo>
                <a:cubicBezTo>
                  <a:pt x="62" y="872"/>
                  <a:pt x="54" y="854"/>
                  <a:pt x="46" y="836"/>
                </a:cubicBezTo>
                <a:cubicBezTo>
                  <a:pt x="39" y="818"/>
                  <a:pt x="32" y="799"/>
                  <a:pt x="26" y="780"/>
                </a:cubicBezTo>
                <a:cubicBezTo>
                  <a:pt x="21" y="761"/>
                  <a:pt x="16" y="742"/>
                  <a:pt x="12" y="723"/>
                </a:cubicBezTo>
                <a:cubicBezTo>
                  <a:pt x="8" y="703"/>
                  <a:pt x="5" y="684"/>
                  <a:pt x="3" y="664"/>
                </a:cubicBezTo>
                <a:cubicBezTo>
                  <a:pt x="1" y="644"/>
                  <a:pt x="0" y="625"/>
                  <a:pt x="0" y="605"/>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61" name="" descr=""/>
          <p:cNvPicPr/>
          <p:nvPr/>
        </p:nvPicPr>
        <p:blipFill>
          <a:blip r:embed="rId13"/>
          <a:stretch/>
        </p:blipFill>
        <p:spPr>
          <a:xfrm>
            <a:off x="5740920" y="3309120"/>
            <a:ext cx="250200" cy="200160"/>
          </a:xfrm>
          <a:prstGeom prst="rect">
            <a:avLst/>
          </a:prstGeom>
          <a:noFill/>
          <a:ln w="0">
            <a:noFill/>
          </a:ln>
        </p:spPr>
      </p:pic>
      <p:sp>
        <p:nvSpPr>
          <p:cNvPr id="1562" name=""/>
          <p:cNvSpPr txBox="1"/>
          <p:nvPr/>
        </p:nvSpPr>
        <p:spPr>
          <a:xfrm>
            <a:off x="6175440" y="234612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減できます。</a:t>
            </a:r>
            <a:endParaRPr b="0" lang="en-US" sz="1320" strike="noStrike" u="none">
              <a:solidFill>
                <a:srgbClr val="000000"/>
              </a:solidFill>
              <a:effectLst/>
              <a:uFillTx/>
              <a:latin typeface="Times New Roman"/>
            </a:endParaRPr>
          </a:p>
        </p:txBody>
      </p:sp>
      <p:sp>
        <p:nvSpPr>
          <p:cNvPr id="1563" name=""/>
          <p:cNvSpPr txBox="1"/>
          <p:nvPr/>
        </p:nvSpPr>
        <p:spPr>
          <a:xfrm>
            <a:off x="6225840" y="2949120"/>
            <a:ext cx="805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連携強化</a:t>
            </a:r>
            <a:endParaRPr b="0" lang="en-US" sz="1580" strike="noStrike" u="none">
              <a:solidFill>
                <a:srgbClr val="000000"/>
              </a:solidFill>
              <a:effectLst/>
              <a:uFillTx/>
              <a:latin typeface="Times New Roman"/>
            </a:endParaRPr>
          </a:p>
        </p:txBody>
      </p:sp>
      <p:sp>
        <p:nvSpPr>
          <p:cNvPr id="1564" name=""/>
          <p:cNvSpPr txBox="1"/>
          <p:nvPr/>
        </p:nvSpPr>
        <p:spPr>
          <a:xfrm>
            <a:off x="6225840" y="3223440"/>
            <a:ext cx="391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部署や拠点を越えたコミュニケーションが活発にな</a:t>
            </a:r>
            <a:endParaRPr b="0" lang="en-US" sz="1320" strike="noStrike" u="none">
              <a:solidFill>
                <a:srgbClr val="000000"/>
              </a:solidFill>
              <a:effectLst/>
              <a:uFillTx/>
              <a:latin typeface="Times New Roman"/>
            </a:endParaRPr>
          </a:p>
        </p:txBody>
      </p:sp>
      <p:sp>
        <p:nvSpPr>
          <p:cNvPr id="1565" name=""/>
          <p:cNvSpPr txBox="1"/>
          <p:nvPr/>
        </p:nvSpPr>
        <p:spPr>
          <a:xfrm>
            <a:off x="6225840" y="3457440"/>
            <a:ext cx="4067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り、組織としての一体感が生まれます。情報の透明性</a:t>
            </a:r>
            <a:endParaRPr b="0" lang="en-US" sz="1320" strike="noStrike" u="none">
              <a:solidFill>
                <a:srgbClr val="000000"/>
              </a:solidFill>
              <a:effectLst/>
              <a:uFillTx/>
              <a:latin typeface="Times New Roman"/>
            </a:endParaRPr>
          </a:p>
        </p:txBody>
      </p:sp>
      <p:sp>
        <p:nvSpPr>
          <p:cNvPr id="1566" name=""/>
          <p:cNvSpPr/>
          <p:nvPr/>
        </p:nvSpPr>
        <p:spPr>
          <a:xfrm>
            <a:off x="5640480" y="4554360"/>
            <a:ext cx="451800" cy="434880"/>
          </a:xfrm>
          <a:custGeom>
            <a:avLst/>
            <a:gdLst/>
            <a:ahLst/>
            <a:rect l="0" t="0" r="r" b="b"/>
            <a:pathLst>
              <a:path w="1255" h="1208">
                <a:moveTo>
                  <a:pt x="0" y="604"/>
                </a:moveTo>
                <a:cubicBezTo>
                  <a:pt x="0" y="584"/>
                  <a:pt x="1" y="565"/>
                  <a:pt x="3" y="545"/>
                </a:cubicBezTo>
                <a:cubicBezTo>
                  <a:pt x="5" y="525"/>
                  <a:pt x="8" y="506"/>
                  <a:pt x="12" y="486"/>
                </a:cubicBezTo>
                <a:cubicBezTo>
                  <a:pt x="16" y="467"/>
                  <a:pt x="21" y="448"/>
                  <a:pt x="26" y="429"/>
                </a:cubicBezTo>
                <a:cubicBezTo>
                  <a:pt x="32" y="410"/>
                  <a:pt x="39" y="391"/>
                  <a:pt x="46" y="373"/>
                </a:cubicBezTo>
                <a:cubicBezTo>
                  <a:pt x="54" y="355"/>
                  <a:pt x="62" y="337"/>
                  <a:pt x="72" y="320"/>
                </a:cubicBezTo>
                <a:cubicBezTo>
                  <a:pt x="81" y="302"/>
                  <a:pt x="91" y="285"/>
                  <a:pt x="102" y="269"/>
                </a:cubicBezTo>
                <a:cubicBezTo>
                  <a:pt x="113" y="252"/>
                  <a:pt x="125" y="237"/>
                  <a:pt x="137" y="221"/>
                </a:cubicBezTo>
                <a:cubicBezTo>
                  <a:pt x="150" y="206"/>
                  <a:pt x="163" y="191"/>
                  <a:pt x="177" y="177"/>
                </a:cubicBezTo>
                <a:cubicBezTo>
                  <a:pt x="191" y="163"/>
                  <a:pt x="206" y="150"/>
                  <a:pt x="221" y="138"/>
                </a:cubicBezTo>
                <a:cubicBezTo>
                  <a:pt x="236" y="125"/>
                  <a:pt x="252" y="113"/>
                  <a:pt x="269" y="102"/>
                </a:cubicBezTo>
                <a:cubicBezTo>
                  <a:pt x="285" y="91"/>
                  <a:pt x="302" y="81"/>
                  <a:pt x="319" y="72"/>
                </a:cubicBezTo>
                <a:cubicBezTo>
                  <a:pt x="337" y="63"/>
                  <a:pt x="355" y="54"/>
                  <a:pt x="373" y="47"/>
                </a:cubicBezTo>
                <a:cubicBezTo>
                  <a:pt x="391" y="39"/>
                  <a:pt x="410" y="32"/>
                  <a:pt x="429" y="27"/>
                </a:cubicBezTo>
                <a:cubicBezTo>
                  <a:pt x="448" y="20"/>
                  <a:pt x="467" y="15"/>
                  <a:pt x="486" y="11"/>
                </a:cubicBezTo>
                <a:cubicBezTo>
                  <a:pt x="505" y="7"/>
                  <a:pt x="525" y="4"/>
                  <a:pt x="545" y="3"/>
                </a:cubicBezTo>
                <a:cubicBezTo>
                  <a:pt x="564" y="1"/>
                  <a:pt x="584" y="0"/>
                  <a:pt x="604" y="0"/>
                </a:cubicBezTo>
                <a:lnTo>
                  <a:pt x="650" y="0"/>
                </a:lnTo>
                <a:cubicBezTo>
                  <a:pt x="670" y="0"/>
                  <a:pt x="690" y="1"/>
                  <a:pt x="709" y="3"/>
                </a:cubicBezTo>
                <a:cubicBezTo>
                  <a:pt x="729" y="4"/>
                  <a:pt x="749" y="7"/>
                  <a:pt x="768" y="11"/>
                </a:cubicBezTo>
                <a:cubicBezTo>
                  <a:pt x="787" y="15"/>
                  <a:pt x="807" y="20"/>
                  <a:pt x="825" y="27"/>
                </a:cubicBezTo>
                <a:cubicBezTo>
                  <a:pt x="844" y="32"/>
                  <a:pt x="863" y="39"/>
                  <a:pt x="881" y="47"/>
                </a:cubicBezTo>
                <a:cubicBezTo>
                  <a:pt x="900" y="54"/>
                  <a:pt x="917" y="63"/>
                  <a:pt x="935" y="72"/>
                </a:cubicBezTo>
                <a:cubicBezTo>
                  <a:pt x="952" y="81"/>
                  <a:pt x="969" y="91"/>
                  <a:pt x="986" y="102"/>
                </a:cubicBezTo>
                <a:cubicBezTo>
                  <a:pt x="1002" y="113"/>
                  <a:pt x="1018" y="125"/>
                  <a:pt x="1033" y="138"/>
                </a:cubicBezTo>
                <a:cubicBezTo>
                  <a:pt x="1048" y="150"/>
                  <a:pt x="1063" y="163"/>
                  <a:pt x="1077" y="177"/>
                </a:cubicBezTo>
                <a:cubicBezTo>
                  <a:pt x="1091" y="191"/>
                  <a:pt x="1104" y="206"/>
                  <a:pt x="1117" y="221"/>
                </a:cubicBezTo>
                <a:cubicBezTo>
                  <a:pt x="1129" y="237"/>
                  <a:pt x="1141" y="252"/>
                  <a:pt x="1152" y="269"/>
                </a:cubicBezTo>
                <a:cubicBezTo>
                  <a:pt x="1163" y="285"/>
                  <a:pt x="1173" y="302"/>
                  <a:pt x="1183" y="320"/>
                </a:cubicBezTo>
                <a:cubicBezTo>
                  <a:pt x="1192" y="337"/>
                  <a:pt x="1200" y="355"/>
                  <a:pt x="1208" y="373"/>
                </a:cubicBezTo>
                <a:cubicBezTo>
                  <a:pt x="1215" y="391"/>
                  <a:pt x="1222" y="410"/>
                  <a:pt x="1228" y="429"/>
                </a:cubicBezTo>
                <a:cubicBezTo>
                  <a:pt x="1234" y="448"/>
                  <a:pt x="1238" y="467"/>
                  <a:pt x="1242" y="486"/>
                </a:cubicBezTo>
                <a:cubicBezTo>
                  <a:pt x="1246" y="506"/>
                  <a:pt x="1250" y="525"/>
                  <a:pt x="1252" y="545"/>
                </a:cubicBezTo>
                <a:cubicBezTo>
                  <a:pt x="1254" y="565"/>
                  <a:pt x="1255" y="584"/>
                  <a:pt x="1255" y="604"/>
                </a:cubicBezTo>
                <a:cubicBezTo>
                  <a:pt x="1255" y="624"/>
                  <a:pt x="1254" y="644"/>
                  <a:pt x="1252" y="663"/>
                </a:cubicBezTo>
                <a:cubicBezTo>
                  <a:pt x="1250" y="683"/>
                  <a:pt x="1246" y="703"/>
                  <a:pt x="1242" y="722"/>
                </a:cubicBezTo>
                <a:cubicBezTo>
                  <a:pt x="1238" y="741"/>
                  <a:pt x="1234" y="760"/>
                  <a:pt x="1228" y="779"/>
                </a:cubicBezTo>
                <a:cubicBezTo>
                  <a:pt x="1222" y="798"/>
                  <a:pt x="1215" y="817"/>
                  <a:pt x="1208" y="835"/>
                </a:cubicBezTo>
                <a:cubicBezTo>
                  <a:pt x="1200" y="853"/>
                  <a:pt x="1192" y="871"/>
                  <a:pt x="1183" y="889"/>
                </a:cubicBezTo>
                <a:cubicBezTo>
                  <a:pt x="1173" y="906"/>
                  <a:pt x="1163" y="923"/>
                  <a:pt x="1152" y="939"/>
                </a:cubicBezTo>
                <a:cubicBezTo>
                  <a:pt x="1141" y="956"/>
                  <a:pt x="1129" y="972"/>
                  <a:pt x="1117" y="987"/>
                </a:cubicBezTo>
                <a:cubicBezTo>
                  <a:pt x="1104" y="1002"/>
                  <a:pt x="1091" y="1017"/>
                  <a:pt x="1077" y="1031"/>
                </a:cubicBezTo>
                <a:cubicBezTo>
                  <a:pt x="1063" y="1045"/>
                  <a:pt x="1048" y="1058"/>
                  <a:pt x="1033" y="1071"/>
                </a:cubicBezTo>
                <a:cubicBezTo>
                  <a:pt x="1018" y="1083"/>
                  <a:pt x="1002" y="1095"/>
                  <a:pt x="986" y="1106"/>
                </a:cubicBezTo>
                <a:cubicBezTo>
                  <a:pt x="969" y="1117"/>
                  <a:pt x="952" y="1127"/>
                  <a:pt x="935" y="1136"/>
                </a:cubicBezTo>
                <a:cubicBezTo>
                  <a:pt x="917" y="1146"/>
                  <a:pt x="900" y="1154"/>
                  <a:pt x="881" y="1162"/>
                </a:cubicBezTo>
                <a:cubicBezTo>
                  <a:pt x="863" y="1169"/>
                  <a:pt x="844" y="1176"/>
                  <a:pt x="825" y="1182"/>
                </a:cubicBezTo>
                <a:cubicBezTo>
                  <a:pt x="807" y="1187"/>
                  <a:pt x="787" y="1192"/>
                  <a:pt x="768" y="1196"/>
                </a:cubicBezTo>
                <a:cubicBezTo>
                  <a:pt x="749" y="1200"/>
                  <a:pt x="729" y="1203"/>
                  <a:pt x="709" y="1205"/>
                </a:cubicBezTo>
                <a:cubicBezTo>
                  <a:pt x="690" y="1207"/>
                  <a:pt x="670" y="1208"/>
                  <a:pt x="650" y="1208"/>
                </a:cubicBezTo>
                <a:lnTo>
                  <a:pt x="604" y="1208"/>
                </a:lnTo>
                <a:cubicBezTo>
                  <a:pt x="584" y="1208"/>
                  <a:pt x="564" y="1207"/>
                  <a:pt x="545" y="1205"/>
                </a:cubicBezTo>
                <a:cubicBezTo>
                  <a:pt x="525" y="1203"/>
                  <a:pt x="505" y="1200"/>
                  <a:pt x="486" y="1196"/>
                </a:cubicBezTo>
                <a:cubicBezTo>
                  <a:pt x="467" y="1192"/>
                  <a:pt x="448" y="1187"/>
                  <a:pt x="429" y="1182"/>
                </a:cubicBezTo>
                <a:cubicBezTo>
                  <a:pt x="410" y="1176"/>
                  <a:pt x="391" y="1169"/>
                  <a:pt x="373" y="1162"/>
                </a:cubicBezTo>
                <a:cubicBezTo>
                  <a:pt x="355" y="1154"/>
                  <a:pt x="337" y="1146"/>
                  <a:pt x="319" y="1136"/>
                </a:cubicBezTo>
                <a:cubicBezTo>
                  <a:pt x="302" y="1127"/>
                  <a:pt x="285" y="1117"/>
                  <a:pt x="269" y="1106"/>
                </a:cubicBezTo>
                <a:cubicBezTo>
                  <a:pt x="252" y="1095"/>
                  <a:pt x="236" y="1083"/>
                  <a:pt x="221" y="1071"/>
                </a:cubicBezTo>
                <a:cubicBezTo>
                  <a:pt x="206" y="1058"/>
                  <a:pt x="191" y="1045"/>
                  <a:pt x="177" y="1031"/>
                </a:cubicBezTo>
                <a:cubicBezTo>
                  <a:pt x="163" y="1017"/>
                  <a:pt x="150" y="1002"/>
                  <a:pt x="137" y="987"/>
                </a:cubicBezTo>
                <a:cubicBezTo>
                  <a:pt x="125" y="972"/>
                  <a:pt x="113" y="956"/>
                  <a:pt x="102" y="939"/>
                </a:cubicBezTo>
                <a:cubicBezTo>
                  <a:pt x="91" y="923"/>
                  <a:pt x="81" y="906"/>
                  <a:pt x="72" y="889"/>
                </a:cubicBezTo>
                <a:cubicBezTo>
                  <a:pt x="62" y="871"/>
                  <a:pt x="54" y="853"/>
                  <a:pt x="46" y="835"/>
                </a:cubicBezTo>
                <a:cubicBezTo>
                  <a:pt x="39" y="817"/>
                  <a:pt x="32" y="798"/>
                  <a:pt x="26" y="779"/>
                </a:cubicBezTo>
                <a:cubicBezTo>
                  <a:pt x="21" y="760"/>
                  <a:pt x="16" y="741"/>
                  <a:pt x="12" y="722"/>
                </a:cubicBezTo>
                <a:cubicBezTo>
                  <a:pt x="8" y="703"/>
                  <a:pt x="5" y="683"/>
                  <a:pt x="3" y="663"/>
                </a:cubicBezTo>
                <a:cubicBezTo>
                  <a:pt x="1" y="644"/>
                  <a:pt x="0" y="624"/>
                  <a:pt x="0" y="604"/>
                </a:cubicBezTo>
                <a:close/>
              </a:path>
            </a:pathLst>
          </a:custGeom>
          <a:solidFill>
            <a:srgbClr val="ede9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567" name="" descr=""/>
          <p:cNvPicPr/>
          <p:nvPr/>
        </p:nvPicPr>
        <p:blipFill>
          <a:blip r:embed="rId14"/>
          <a:stretch/>
        </p:blipFill>
        <p:spPr>
          <a:xfrm>
            <a:off x="5740920" y="4654800"/>
            <a:ext cx="250200" cy="200160"/>
          </a:xfrm>
          <a:prstGeom prst="rect">
            <a:avLst/>
          </a:prstGeom>
          <a:noFill/>
          <a:ln w="0">
            <a:noFill/>
          </a:ln>
        </p:spPr>
      </p:pic>
      <p:sp>
        <p:nvSpPr>
          <p:cNvPr id="1568" name=""/>
          <p:cNvSpPr txBox="1"/>
          <p:nvPr/>
        </p:nvSpPr>
        <p:spPr>
          <a:xfrm>
            <a:off x="6225840" y="3691440"/>
            <a:ext cx="1189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も向上します。</a:t>
            </a:r>
            <a:endParaRPr b="0" lang="en-US" sz="1320" strike="noStrike" u="none">
              <a:solidFill>
                <a:srgbClr val="000000"/>
              </a:solidFill>
              <a:effectLst/>
              <a:uFillTx/>
              <a:latin typeface="Times New Roman"/>
            </a:endParaRPr>
          </a:p>
        </p:txBody>
      </p:sp>
      <p:sp>
        <p:nvSpPr>
          <p:cNvPr id="1569" name=""/>
          <p:cNvSpPr txBox="1"/>
          <p:nvPr/>
        </p:nvSpPr>
        <p:spPr>
          <a:xfrm>
            <a:off x="6225840" y="4294440"/>
            <a:ext cx="20311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多様な働き方への対応</a:t>
            </a:r>
            <a:endParaRPr b="0" lang="en-US" sz="1580" strike="noStrike" u="none">
              <a:solidFill>
                <a:srgbClr val="000000"/>
              </a:solidFill>
              <a:effectLst/>
              <a:uFillTx/>
              <a:latin typeface="Times New Roman"/>
            </a:endParaRPr>
          </a:p>
        </p:txBody>
      </p:sp>
      <p:sp>
        <p:nvSpPr>
          <p:cNvPr id="1570" name=""/>
          <p:cNvSpPr txBox="1"/>
          <p:nvPr/>
        </p:nvSpPr>
        <p:spPr>
          <a:xfrm>
            <a:off x="6225840" y="4569120"/>
            <a:ext cx="40910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テレワークやハイブリッドワークなど、柔軟な働き方</a:t>
            </a:r>
            <a:endParaRPr b="0" lang="en-US" sz="1320" strike="noStrike" u="none">
              <a:solidFill>
                <a:srgbClr val="000000"/>
              </a:solidFill>
              <a:effectLst/>
              <a:uFillTx/>
              <a:latin typeface="Times New Roman"/>
            </a:endParaRPr>
          </a:p>
        </p:txBody>
      </p:sp>
      <p:sp>
        <p:nvSpPr>
          <p:cNvPr id="1571" name=""/>
          <p:cNvSpPr txBox="1"/>
          <p:nvPr/>
        </p:nvSpPr>
        <p:spPr>
          <a:xfrm>
            <a:off x="6225840" y="4802760"/>
            <a:ext cx="4079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を支援する基盤となります。場所や時間に縛られない</a:t>
            </a:r>
            <a:endParaRPr b="0" lang="en-US" sz="1320" strike="noStrike" u="none">
              <a:solidFill>
                <a:srgbClr val="000000"/>
              </a:solidFill>
              <a:effectLst/>
              <a:uFillTx/>
              <a:latin typeface="Times New Roman"/>
            </a:endParaRPr>
          </a:p>
        </p:txBody>
      </p:sp>
      <p:pic>
        <p:nvPicPr>
          <p:cNvPr id="1572" name="" descr=""/>
          <p:cNvPicPr/>
          <p:nvPr/>
        </p:nvPicPr>
        <p:blipFill>
          <a:blip r:embed="rId15"/>
          <a:stretch/>
        </p:blipFill>
        <p:spPr>
          <a:xfrm>
            <a:off x="5623920" y="5908320"/>
            <a:ext cx="200160" cy="200160"/>
          </a:xfrm>
          <a:prstGeom prst="rect">
            <a:avLst/>
          </a:prstGeom>
          <a:noFill/>
          <a:ln w="0">
            <a:noFill/>
          </a:ln>
        </p:spPr>
      </p:pic>
      <p:sp>
        <p:nvSpPr>
          <p:cNvPr id="1573" name=""/>
          <p:cNvSpPr txBox="1"/>
          <p:nvPr/>
        </p:nvSpPr>
        <p:spPr>
          <a:xfrm>
            <a:off x="6225840" y="5036760"/>
            <a:ext cx="1860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業務環境を実現します。</a:t>
            </a:r>
            <a:endParaRPr b="0" lang="en-US" sz="1320" strike="noStrike" u="none">
              <a:solidFill>
                <a:srgbClr val="000000"/>
              </a:solidFill>
              <a:effectLst/>
              <a:uFillTx/>
              <a:latin typeface="Times New Roman"/>
            </a:endParaRPr>
          </a:p>
        </p:txBody>
      </p:sp>
      <p:sp>
        <p:nvSpPr>
          <p:cNvPr id="1574" name=""/>
          <p:cNvSpPr txBox="1"/>
          <p:nvPr/>
        </p:nvSpPr>
        <p:spPr>
          <a:xfrm>
            <a:off x="5924880" y="5672160"/>
            <a:ext cx="44222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コミュニケーションツールは導入コストが比較的低く、即</a:t>
            </a:r>
            <a:endParaRPr b="0" lang="en-US" sz="1320" strike="noStrike" u="none">
              <a:solidFill>
                <a:srgbClr val="000000"/>
              </a:solidFill>
              <a:effectLst/>
              <a:uFillTx/>
              <a:latin typeface="Times New Roman"/>
            </a:endParaRPr>
          </a:p>
        </p:txBody>
      </p:sp>
      <p:sp>
        <p:nvSpPr>
          <p:cNvPr id="1575" name=""/>
          <p:cNvSpPr txBox="1"/>
          <p:nvPr/>
        </p:nvSpPr>
        <p:spPr>
          <a:xfrm>
            <a:off x="5924880" y="5906160"/>
            <a:ext cx="8467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効性が高い</a:t>
            </a:r>
            <a:endParaRPr b="0" lang="en-US" sz="1320" strike="noStrike" u="none">
              <a:solidFill>
                <a:srgbClr val="000000"/>
              </a:solidFill>
              <a:effectLst/>
              <a:uFillTx/>
              <a:latin typeface="Times New Roman"/>
            </a:endParaRPr>
          </a:p>
        </p:txBody>
      </p:sp>
      <p:sp>
        <p:nvSpPr>
          <p:cNvPr id="1576" name=""/>
          <p:cNvSpPr txBox="1"/>
          <p:nvPr/>
        </p:nvSpPr>
        <p:spPr>
          <a:xfrm>
            <a:off x="6760440" y="5915880"/>
            <a:ext cx="23364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1577" name=""/>
          <p:cNvSpPr txBox="1"/>
          <p:nvPr/>
        </p:nvSpPr>
        <p:spPr>
          <a:xfrm>
            <a:off x="6992640" y="5906160"/>
            <a:ext cx="32331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施策の一つです。まずは無料プランから始</a:t>
            </a:r>
            <a:endParaRPr b="0" lang="en-US" sz="1320" strike="noStrike" u="none">
              <a:solidFill>
                <a:srgbClr val="000000"/>
              </a:solidFill>
              <a:effectLst/>
              <a:uFillTx/>
              <a:latin typeface="Times New Roman"/>
            </a:endParaRPr>
          </a:p>
        </p:txBody>
      </p:sp>
      <p:sp>
        <p:nvSpPr>
          <p:cNvPr id="1578" name=""/>
          <p:cNvSpPr txBox="1"/>
          <p:nvPr/>
        </p:nvSpPr>
        <p:spPr>
          <a:xfrm>
            <a:off x="5924880" y="6140160"/>
            <a:ext cx="17046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めることも可能です。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9" name="" descr=""/>
          <p:cNvPicPr/>
          <p:nvPr/>
        </p:nvPicPr>
        <p:blipFill>
          <a:blip r:embed="rId1"/>
          <a:stretch/>
        </p:blipFill>
        <p:spPr>
          <a:xfrm>
            <a:off x="0" y="0"/>
            <a:ext cx="10696320" cy="7570800"/>
          </a:xfrm>
          <a:prstGeom prst="rect">
            <a:avLst/>
          </a:prstGeom>
          <a:noFill/>
          <a:ln w="0">
            <a:noFill/>
          </a:ln>
        </p:spPr>
      </p:pic>
      <p:pic>
        <p:nvPicPr>
          <p:cNvPr id="1580" name="" descr=""/>
          <p:cNvPicPr/>
          <p:nvPr/>
        </p:nvPicPr>
        <p:blipFill>
          <a:blip r:embed="rId2"/>
          <a:stretch/>
        </p:blipFill>
        <p:spPr>
          <a:xfrm>
            <a:off x="267480" y="267480"/>
            <a:ext cx="10161360" cy="601200"/>
          </a:xfrm>
          <a:prstGeom prst="rect">
            <a:avLst/>
          </a:prstGeom>
          <a:noFill/>
          <a:ln w="0">
            <a:noFill/>
          </a:ln>
        </p:spPr>
      </p:pic>
      <p:sp>
        <p:nvSpPr>
          <p:cNvPr id="1581" name=""/>
          <p:cNvSpPr/>
          <p:nvPr/>
        </p:nvSpPr>
        <p:spPr>
          <a:xfrm>
            <a:off x="267120" y="1069560"/>
            <a:ext cx="4980960" cy="3660480"/>
          </a:xfrm>
          <a:custGeom>
            <a:avLst/>
            <a:gdLst/>
            <a:ahLst/>
            <a:rect l="0" t="0" r="r" b="b"/>
            <a:pathLst>
              <a:path w="13836" h="10168">
                <a:moveTo>
                  <a:pt x="0" y="9982"/>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5"/>
                </a:cubicBezTo>
                <a:lnTo>
                  <a:pt x="13836" y="9982"/>
                </a:lnTo>
                <a:cubicBezTo>
                  <a:pt x="13836" y="9995"/>
                  <a:pt x="13835" y="10007"/>
                  <a:pt x="13833" y="10019"/>
                </a:cubicBezTo>
                <a:cubicBezTo>
                  <a:pt x="13830" y="10031"/>
                  <a:pt x="13827" y="10042"/>
                  <a:pt x="13822" y="10053"/>
                </a:cubicBezTo>
                <a:cubicBezTo>
                  <a:pt x="13817" y="10065"/>
                  <a:pt x="13812" y="10075"/>
                  <a:pt x="13805" y="10086"/>
                </a:cubicBezTo>
                <a:cubicBezTo>
                  <a:pt x="13798" y="10096"/>
                  <a:pt x="13791" y="10105"/>
                  <a:pt x="13782" y="10114"/>
                </a:cubicBezTo>
                <a:cubicBezTo>
                  <a:pt x="13773" y="10122"/>
                  <a:pt x="13764" y="10130"/>
                  <a:pt x="13754" y="10137"/>
                </a:cubicBezTo>
                <a:cubicBezTo>
                  <a:pt x="13744" y="10144"/>
                  <a:pt x="13733" y="10149"/>
                  <a:pt x="13722" y="10154"/>
                </a:cubicBezTo>
                <a:cubicBezTo>
                  <a:pt x="13710" y="10159"/>
                  <a:pt x="13699" y="10162"/>
                  <a:pt x="13687" y="10165"/>
                </a:cubicBezTo>
                <a:cubicBezTo>
                  <a:pt x="13675" y="10167"/>
                  <a:pt x="13663" y="10168"/>
                  <a:pt x="13651" y="10168"/>
                </a:cubicBezTo>
                <a:lnTo>
                  <a:pt x="186" y="10168"/>
                </a:lnTo>
                <a:cubicBezTo>
                  <a:pt x="174" y="10168"/>
                  <a:pt x="162" y="10167"/>
                  <a:pt x="150" y="10165"/>
                </a:cubicBezTo>
                <a:cubicBezTo>
                  <a:pt x="138" y="10162"/>
                  <a:pt x="126" y="10159"/>
                  <a:pt x="115" y="10154"/>
                </a:cubicBezTo>
                <a:cubicBezTo>
                  <a:pt x="104" y="10149"/>
                  <a:pt x="93" y="10144"/>
                  <a:pt x="83" y="10137"/>
                </a:cubicBezTo>
                <a:cubicBezTo>
                  <a:pt x="73" y="10130"/>
                  <a:pt x="63" y="10122"/>
                  <a:pt x="55" y="10114"/>
                </a:cubicBezTo>
                <a:cubicBezTo>
                  <a:pt x="46" y="10105"/>
                  <a:pt x="38" y="10096"/>
                  <a:pt x="32" y="10086"/>
                </a:cubicBezTo>
                <a:cubicBezTo>
                  <a:pt x="25" y="10075"/>
                  <a:pt x="19" y="10065"/>
                  <a:pt x="14" y="10053"/>
                </a:cubicBezTo>
                <a:cubicBezTo>
                  <a:pt x="10" y="10042"/>
                  <a:pt x="6" y="10031"/>
                  <a:pt x="4" y="10019"/>
                </a:cubicBezTo>
                <a:cubicBezTo>
                  <a:pt x="2" y="10007"/>
                  <a:pt x="0" y="9995"/>
                  <a:pt x="0" y="998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82" name=""/>
          <p:cNvSpPr/>
          <p:nvPr/>
        </p:nvSpPr>
        <p:spPr>
          <a:xfrm>
            <a:off x="267120" y="4863240"/>
            <a:ext cx="4980960" cy="2440800"/>
          </a:xfrm>
          <a:custGeom>
            <a:avLst/>
            <a:gdLst/>
            <a:ahLst/>
            <a:rect l="0" t="0" r="r" b="b"/>
            <a:pathLst>
              <a:path w="13836" h="6780">
                <a:moveTo>
                  <a:pt x="0" y="6594"/>
                </a:moveTo>
                <a:lnTo>
                  <a:pt x="0" y="186"/>
                </a:lnTo>
                <a:cubicBezTo>
                  <a:pt x="0" y="174"/>
                  <a:pt x="2" y="162"/>
                  <a:pt x="4" y="150"/>
                </a:cubicBezTo>
                <a:cubicBezTo>
                  <a:pt x="6" y="138"/>
                  <a:pt x="10" y="126"/>
                  <a:pt x="14" y="115"/>
                </a:cubicBezTo>
                <a:cubicBezTo>
                  <a:pt x="19" y="104"/>
                  <a:pt x="25" y="93"/>
                  <a:pt x="32" y="83"/>
                </a:cubicBezTo>
                <a:cubicBezTo>
                  <a:pt x="38" y="73"/>
                  <a:pt x="46" y="64"/>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651" y="0"/>
                </a:lnTo>
                <a:cubicBezTo>
                  <a:pt x="13663" y="0"/>
                  <a:pt x="13675" y="2"/>
                  <a:pt x="13687" y="4"/>
                </a:cubicBezTo>
                <a:cubicBezTo>
                  <a:pt x="13699" y="6"/>
                  <a:pt x="13710" y="10"/>
                  <a:pt x="13722" y="15"/>
                </a:cubicBezTo>
                <a:cubicBezTo>
                  <a:pt x="13733" y="19"/>
                  <a:pt x="13744" y="25"/>
                  <a:pt x="13754" y="32"/>
                </a:cubicBezTo>
                <a:cubicBezTo>
                  <a:pt x="13764" y="39"/>
                  <a:pt x="13773" y="46"/>
                  <a:pt x="13782" y="55"/>
                </a:cubicBezTo>
                <a:cubicBezTo>
                  <a:pt x="13791" y="64"/>
                  <a:pt x="13798" y="73"/>
                  <a:pt x="13805" y="83"/>
                </a:cubicBezTo>
                <a:cubicBezTo>
                  <a:pt x="13812" y="93"/>
                  <a:pt x="13817" y="104"/>
                  <a:pt x="13822" y="115"/>
                </a:cubicBezTo>
                <a:cubicBezTo>
                  <a:pt x="13827" y="126"/>
                  <a:pt x="13830" y="138"/>
                  <a:pt x="13833" y="150"/>
                </a:cubicBezTo>
                <a:cubicBezTo>
                  <a:pt x="13835" y="162"/>
                  <a:pt x="13836" y="174"/>
                  <a:pt x="13836" y="186"/>
                </a:cubicBezTo>
                <a:lnTo>
                  <a:pt x="13836" y="6594"/>
                </a:lnTo>
                <a:cubicBezTo>
                  <a:pt x="13836" y="6606"/>
                  <a:pt x="13835" y="6618"/>
                  <a:pt x="13833" y="6630"/>
                </a:cubicBezTo>
                <a:cubicBezTo>
                  <a:pt x="13830" y="6642"/>
                  <a:pt x="13827" y="6654"/>
                  <a:pt x="13822" y="6665"/>
                </a:cubicBezTo>
                <a:cubicBezTo>
                  <a:pt x="13817" y="6676"/>
                  <a:pt x="13812" y="6687"/>
                  <a:pt x="13805" y="6697"/>
                </a:cubicBezTo>
                <a:cubicBezTo>
                  <a:pt x="13798" y="6707"/>
                  <a:pt x="13791" y="6717"/>
                  <a:pt x="13782" y="6725"/>
                </a:cubicBezTo>
                <a:cubicBezTo>
                  <a:pt x="13773" y="6734"/>
                  <a:pt x="13764" y="6742"/>
                  <a:pt x="13754" y="6748"/>
                </a:cubicBezTo>
                <a:cubicBezTo>
                  <a:pt x="13744" y="6755"/>
                  <a:pt x="13733" y="6761"/>
                  <a:pt x="13722" y="6766"/>
                </a:cubicBezTo>
                <a:cubicBezTo>
                  <a:pt x="13710" y="6770"/>
                  <a:pt x="13699" y="6774"/>
                  <a:pt x="13687" y="6776"/>
                </a:cubicBezTo>
                <a:cubicBezTo>
                  <a:pt x="13675" y="6779"/>
                  <a:pt x="13663" y="6780"/>
                  <a:pt x="13651" y="6780"/>
                </a:cubicBezTo>
                <a:lnTo>
                  <a:pt x="186" y="6780"/>
                </a:lnTo>
                <a:cubicBezTo>
                  <a:pt x="174" y="6780"/>
                  <a:pt x="162" y="6779"/>
                  <a:pt x="150" y="6776"/>
                </a:cubicBezTo>
                <a:cubicBezTo>
                  <a:pt x="138" y="6774"/>
                  <a:pt x="126" y="6770"/>
                  <a:pt x="115" y="6766"/>
                </a:cubicBezTo>
                <a:cubicBezTo>
                  <a:pt x="104" y="6761"/>
                  <a:pt x="93" y="6755"/>
                  <a:pt x="83" y="6748"/>
                </a:cubicBezTo>
                <a:cubicBezTo>
                  <a:pt x="73" y="6742"/>
                  <a:pt x="63" y="6734"/>
                  <a:pt x="55" y="6725"/>
                </a:cubicBezTo>
                <a:cubicBezTo>
                  <a:pt x="46" y="6717"/>
                  <a:pt x="38" y="6707"/>
                  <a:pt x="32" y="6697"/>
                </a:cubicBezTo>
                <a:cubicBezTo>
                  <a:pt x="25" y="6687"/>
                  <a:pt x="19" y="6676"/>
                  <a:pt x="14" y="6665"/>
                </a:cubicBezTo>
                <a:cubicBezTo>
                  <a:pt x="10" y="6654"/>
                  <a:pt x="6" y="6642"/>
                  <a:pt x="4" y="6630"/>
                </a:cubicBezTo>
                <a:cubicBezTo>
                  <a:pt x="2" y="6618"/>
                  <a:pt x="0" y="6606"/>
                  <a:pt x="0" y="659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83" name=""/>
          <p:cNvSpPr/>
          <p:nvPr/>
        </p:nvSpPr>
        <p:spPr>
          <a:xfrm>
            <a:off x="484560" y="5465160"/>
            <a:ext cx="4563000" cy="1638360"/>
          </a:xfrm>
          <a:custGeom>
            <a:avLst/>
            <a:gdLst/>
            <a:ahLst/>
            <a:rect l="0" t="0" r="r" b="b"/>
            <a:pathLst>
              <a:path w="12675" h="4551">
                <a:moveTo>
                  <a:pt x="0" y="4365"/>
                </a:moveTo>
                <a:lnTo>
                  <a:pt x="0" y="186"/>
                </a:lnTo>
                <a:cubicBezTo>
                  <a:pt x="0" y="173"/>
                  <a:pt x="1" y="161"/>
                  <a:pt x="3" y="149"/>
                </a:cubicBezTo>
                <a:cubicBezTo>
                  <a:pt x="4" y="137"/>
                  <a:pt x="7" y="126"/>
                  <a:pt x="10" y="114"/>
                </a:cubicBezTo>
                <a:cubicBezTo>
                  <a:pt x="14" y="103"/>
                  <a:pt x="18" y="93"/>
                  <a:pt x="23" y="82"/>
                </a:cubicBezTo>
                <a:cubicBezTo>
                  <a:pt x="28" y="72"/>
                  <a:pt x="34" y="63"/>
                  <a:pt x="41" y="54"/>
                </a:cubicBezTo>
                <a:cubicBezTo>
                  <a:pt x="47" y="46"/>
                  <a:pt x="54" y="38"/>
                  <a:pt x="62" y="31"/>
                </a:cubicBezTo>
                <a:cubicBezTo>
                  <a:pt x="69" y="24"/>
                  <a:pt x="77" y="19"/>
                  <a:pt x="86" y="14"/>
                </a:cubicBezTo>
                <a:cubicBezTo>
                  <a:pt x="94" y="9"/>
                  <a:pt x="103" y="6"/>
                  <a:pt x="112" y="3"/>
                </a:cubicBezTo>
                <a:cubicBezTo>
                  <a:pt x="121" y="1"/>
                  <a:pt x="130" y="0"/>
                  <a:pt x="139" y="0"/>
                </a:cubicBezTo>
                <a:lnTo>
                  <a:pt x="12489" y="0"/>
                </a:lnTo>
                <a:cubicBezTo>
                  <a:pt x="12502" y="0"/>
                  <a:pt x="12514" y="1"/>
                  <a:pt x="12526" y="3"/>
                </a:cubicBezTo>
                <a:cubicBezTo>
                  <a:pt x="12538" y="6"/>
                  <a:pt x="12549" y="9"/>
                  <a:pt x="12561" y="14"/>
                </a:cubicBezTo>
                <a:cubicBezTo>
                  <a:pt x="12572" y="19"/>
                  <a:pt x="12583" y="24"/>
                  <a:pt x="12593" y="31"/>
                </a:cubicBezTo>
                <a:cubicBezTo>
                  <a:pt x="12603" y="38"/>
                  <a:pt x="12612" y="46"/>
                  <a:pt x="12621" y="54"/>
                </a:cubicBezTo>
                <a:cubicBezTo>
                  <a:pt x="12629" y="63"/>
                  <a:pt x="12637" y="72"/>
                  <a:pt x="12644" y="82"/>
                </a:cubicBezTo>
                <a:cubicBezTo>
                  <a:pt x="12651" y="93"/>
                  <a:pt x="12656" y="103"/>
                  <a:pt x="12661" y="114"/>
                </a:cubicBezTo>
                <a:cubicBezTo>
                  <a:pt x="12666" y="126"/>
                  <a:pt x="12669" y="137"/>
                  <a:pt x="12672" y="149"/>
                </a:cubicBezTo>
                <a:cubicBezTo>
                  <a:pt x="12674" y="161"/>
                  <a:pt x="12675" y="173"/>
                  <a:pt x="12675" y="186"/>
                </a:cubicBezTo>
                <a:lnTo>
                  <a:pt x="12675" y="4365"/>
                </a:lnTo>
                <a:cubicBezTo>
                  <a:pt x="12675" y="4377"/>
                  <a:pt x="12674" y="4389"/>
                  <a:pt x="12672" y="4401"/>
                </a:cubicBezTo>
                <a:cubicBezTo>
                  <a:pt x="12669" y="4413"/>
                  <a:pt x="12666" y="4425"/>
                  <a:pt x="12661" y="4436"/>
                </a:cubicBezTo>
                <a:cubicBezTo>
                  <a:pt x="12656" y="4447"/>
                  <a:pt x="12651" y="4458"/>
                  <a:pt x="12644" y="4468"/>
                </a:cubicBezTo>
                <a:cubicBezTo>
                  <a:pt x="12637" y="4478"/>
                  <a:pt x="12629" y="4488"/>
                  <a:pt x="12621" y="4496"/>
                </a:cubicBezTo>
                <a:cubicBezTo>
                  <a:pt x="12612" y="4505"/>
                  <a:pt x="12603" y="4513"/>
                  <a:pt x="12593" y="4519"/>
                </a:cubicBezTo>
                <a:cubicBezTo>
                  <a:pt x="12583" y="4526"/>
                  <a:pt x="12572" y="4532"/>
                  <a:pt x="12561" y="4536"/>
                </a:cubicBezTo>
                <a:cubicBezTo>
                  <a:pt x="12549" y="4541"/>
                  <a:pt x="12538" y="4545"/>
                  <a:pt x="12526" y="4547"/>
                </a:cubicBezTo>
                <a:cubicBezTo>
                  <a:pt x="12514" y="4549"/>
                  <a:pt x="12502" y="4551"/>
                  <a:pt x="12489" y="4551"/>
                </a:cubicBezTo>
                <a:lnTo>
                  <a:pt x="139" y="4551"/>
                </a:lnTo>
                <a:cubicBezTo>
                  <a:pt x="130" y="4551"/>
                  <a:pt x="121" y="4549"/>
                  <a:pt x="112" y="4547"/>
                </a:cubicBezTo>
                <a:cubicBezTo>
                  <a:pt x="103" y="4545"/>
                  <a:pt x="94" y="4541"/>
                  <a:pt x="86" y="4536"/>
                </a:cubicBezTo>
                <a:cubicBezTo>
                  <a:pt x="77" y="4532"/>
                  <a:pt x="69" y="4526"/>
                  <a:pt x="62" y="4519"/>
                </a:cubicBezTo>
                <a:cubicBezTo>
                  <a:pt x="54" y="4513"/>
                  <a:pt x="47" y="4505"/>
                  <a:pt x="41" y="4496"/>
                </a:cubicBezTo>
                <a:cubicBezTo>
                  <a:pt x="34" y="4488"/>
                  <a:pt x="28" y="4478"/>
                  <a:pt x="23" y="4468"/>
                </a:cubicBezTo>
                <a:cubicBezTo>
                  <a:pt x="18" y="4458"/>
                  <a:pt x="14" y="4447"/>
                  <a:pt x="10" y="4436"/>
                </a:cubicBezTo>
                <a:cubicBezTo>
                  <a:pt x="7" y="4425"/>
                  <a:pt x="4" y="4413"/>
                  <a:pt x="3" y="4401"/>
                </a:cubicBezTo>
                <a:cubicBezTo>
                  <a:pt x="1" y="4389"/>
                  <a:pt x="0" y="4377"/>
                  <a:pt x="0" y="4365"/>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584" name=""/>
          <p:cNvSpPr/>
          <p:nvPr/>
        </p:nvSpPr>
        <p:spPr>
          <a:xfrm>
            <a:off x="467640" y="5465160"/>
            <a:ext cx="67320" cy="1638360"/>
          </a:xfrm>
          <a:custGeom>
            <a:avLst/>
            <a:gdLst/>
            <a:ahLst/>
            <a:rect l="0" t="0" r="r" b="b"/>
            <a:pathLst>
              <a:path w="187" h="4551">
                <a:moveTo>
                  <a:pt x="0" y="0"/>
                </a:moveTo>
                <a:lnTo>
                  <a:pt x="187" y="0"/>
                </a:lnTo>
                <a:lnTo>
                  <a:pt x="187" y="4551"/>
                </a:lnTo>
                <a:lnTo>
                  <a:pt x="0" y="4551"/>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585" name="" descr=""/>
          <p:cNvPicPr/>
          <p:nvPr/>
        </p:nvPicPr>
        <p:blipFill>
          <a:blip r:embed="rId3"/>
          <a:stretch/>
        </p:blipFill>
        <p:spPr>
          <a:xfrm>
            <a:off x="468000" y="1303560"/>
            <a:ext cx="200160" cy="200160"/>
          </a:xfrm>
          <a:prstGeom prst="rect">
            <a:avLst/>
          </a:prstGeom>
          <a:noFill/>
          <a:ln w="0">
            <a:noFill/>
          </a:ln>
        </p:spPr>
      </p:pic>
      <p:sp>
        <p:nvSpPr>
          <p:cNvPr id="1586" name=""/>
          <p:cNvSpPr txBox="1"/>
          <p:nvPr/>
        </p:nvSpPr>
        <p:spPr>
          <a:xfrm>
            <a:off x="534960" y="378720"/>
            <a:ext cx="69764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ツール導入のステップ①：目的明確化とツール選定</a:t>
            </a:r>
            <a:endParaRPr b="0" lang="en-US" sz="2370" strike="noStrike" u="none">
              <a:solidFill>
                <a:srgbClr val="000000"/>
              </a:solidFill>
              <a:effectLst/>
              <a:uFillTx/>
              <a:latin typeface="Times New Roman"/>
            </a:endParaRPr>
          </a:p>
        </p:txBody>
      </p:sp>
      <p:pic>
        <p:nvPicPr>
          <p:cNvPr id="1587" name="" descr=""/>
          <p:cNvPicPr/>
          <p:nvPr/>
        </p:nvPicPr>
        <p:blipFill>
          <a:blip r:embed="rId4"/>
          <a:stretch/>
        </p:blipFill>
        <p:spPr>
          <a:xfrm>
            <a:off x="468000" y="5097600"/>
            <a:ext cx="200160" cy="200160"/>
          </a:xfrm>
          <a:prstGeom prst="rect">
            <a:avLst/>
          </a:prstGeom>
          <a:noFill/>
          <a:ln w="0">
            <a:noFill/>
          </a:ln>
        </p:spPr>
      </p:pic>
      <p:sp>
        <p:nvSpPr>
          <p:cNvPr id="1588" name=""/>
          <p:cNvSpPr txBox="1"/>
          <p:nvPr/>
        </p:nvSpPr>
        <p:spPr>
          <a:xfrm>
            <a:off x="768960" y="1277640"/>
            <a:ext cx="20358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目的の明確化プロセス</a:t>
            </a:r>
            <a:endParaRPr b="0" lang="en-US" sz="1580" strike="noStrike" u="none">
              <a:solidFill>
                <a:srgbClr val="000000"/>
              </a:solidFill>
              <a:effectLst/>
              <a:uFillTx/>
              <a:latin typeface="Times New Roman"/>
            </a:endParaRPr>
          </a:p>
        </p:txBody>
      </p:sp>
      <p:sp>
        <p:nvSpPr>
          <p:cNvPr id="1589" name=""/>
          <p:cNvSpPr txBox="1"/>
          <p:nvPr/>
        </p:nvSpPr>
        <p:spPr>
          <a:xfrm>
            <a:off x="768960" y="5071680"/>
            <a:ext cx="28641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ビジネスチャットツール選定例</a:t>
            </a:r>
            <a:endParaRPr b="0" lang="en-US" sz="1580" strike="noStrike" u="none">
              <a:solidFill>
                <a:srgbClr val="000000"/>
              </a:solidFill>
              <a:effectLst/>
              <a:uFillTx/>
              <a:latin typeface="Times New Roman"/>
            </a:endParaRPr>
          </a:p>
        </p:txBody>
      </p:sp>
      <p:pic>
        <p:nvPicPr>
          <p:cNvPr id="1590" name="" descr=""/>
          <p:cNvPicPr/>
          <p:nvPr/>
        </p:nvPicPr>
        <p:blipFill>
          <a:blip r:embed="rId5"/>
          <a:stretch/>
        </p:blipFill>
        <p:spPr>
          <a:xfrm>
            <a:off x="635040" y="5933160"/>
            <a:ext cx="150120" cy="150120"/>
          </a:xfrm>
          <a:prstGeom prst="rect">
            <a:avLst/>
          </a:prstGeom>
          <a:noFill/>
          <a:ln w="0">
            <a:noFill/>
          </a:ln>
        </p:spPr>
      </p:pic>
      <p:sp>
        <p:nvSpPr>
          <p:cNvPr id="1591" name=""/>
          <p:cNvSpPr txBox="1"/>
          <p:nvPr/>
        </p:nvSpPr>
        <p:spPr>
          <a:xfrm>
            <a:off x="635040" y="5613480"/>
            <a:ext cx="18723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スモールスタートの実践</a:t>
            </a:r>
            <a:endParaRPr b="0" lang="en-US" sz="1320" strike="noStrike" u="none">
              <a:solidFill>
                <a:srgbClr val="000000"/>
              </a:solidFill>
              <a:effectLst/>
              <a:uFillTx/>
              <a:latin typeface="Times New Roman"/>
            </a:endParaRPr>
          </a:p>
        </p:txBody>
      </p:sp>
      <p:pic>
        <p:nvPicPr>
          <p:cNvPr id="1592" name="" descr=""/>
          <p:cNvPicPr/>
          <p:nvPr/>
        </p:nvPicPr>
        <p:blipFill>
          <a:blip r:embed="rId6"/>
          <a:stretch/>
        </p:blipFill>
        <p:spPr>
          <a:xfrm>
            <a:off x="635040" y="6234120"/>
            <a:ext cx="150120" cy="150120"/>
          </a:xfrm>
          <a:prstGeom prst="rect">
            <a:avLst/>
          </a:prstGeom>
          <a:noFill/>
          <a:ln w="0">
            <a:noFill/>
          </a:ln>
        </p:spPr>
      </p:pic>
      <p:sp>
        <p:nvSpPr>
          <p:cNvPr id="1593" name=""/>
          <p:cNvSpPr txBox="1"/>
          <p:nvPr/>
        </p:nvSpPr>
        <p:spPr>
          <a:xfrm>
            <a:off x="852480" y="5922000"/>
            <a:ext cx="36712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特定の部署やプロジェクトチームで試験的に導入する</a:t>
            </a:r>
            <a:endParaRPr b="0" lang="en-US" sz="1180" strike="noStrike" u="none">
              <a:solidFill>
                <a:srgbClr val="000000"/>
              </a:solidFill>
              <a:effectLst/>
              <a:uFillTx/>
              <a:latin typeface="Times New Roman"/>
            </a:endParaRPr>
          </a:p>
        </p:txBody>
      </p:sp>
      <p:sp>
        <p:nvSpPr>
          <p:cNvPr id="1594" name=""/>
          <p:cNvSpPr txBox="1"/>
          <p:nvPr/>
        </p:nvSpPr>
        <p:spPr>
          <a:xfrm>
            <a:off x="852480" y="6222960"/>
            <a:ext cx="18396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無料プランがあるツール（</a:t>
            </a:r>
            <a:endParaRPr b="0" lang="en-US" sz="1180" strike="noStrike" u="none">
              <a:solidFill>
                <a:srgbClr val="000000"/>
              </a:solidFill>
              <a:effectLst/>
              <a:uFillTx/>
              <a:latin typeface="Times New Roman"/>
            </a:endParaRPr>
          </a:p>
        </p:txBody>
      </p:sp>
      <p:sp>
        <p:nvSpPr>
          <p:cNvPr id="1595" name=""/>
          <p:cNvSpPr txBox="1"/>
          <p:nvPr/>
        </p:nvSpPr>
        <p:spPr>
          <a:xfrm>
            <a:off x="2657520" y="6231600"/>
            <a:ext cx="6379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Chatwork</a:t>
            </a:r>
            <a:endParaRPr b="0" lang="en-US" sz="1180" strike="noStrike" u="none">
              <a:solidFill>
                <a:srgbClr val="000000"/>
              </a:solidFill>
              <a:effectLst/>
              <a:uFillTx/>
              <a:latin typeface="Times New Roman"/>
            </a:endParaRPr>
          </a:p>
        </p:txBody>
      </p:sp>
      <p:sp>
        <p:nvSpPr>
          <p:cNvPr id="1596" name=""/>
          <p:cNvSpPr txBox="1"/>
          <p:nvPr/>
        </p:nvSpPr>
        <p:spPr>
          <a:xfrm>
            <a:off x="3292920" y="6222960"/>
            <a:ext cx="15307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など）を複数試してみ</a:t>
            </a:r>
            <a:endParaRPr b="0" lang="en-US" sz="1180" strike="noStrike" u="none">
              <a:solidFill>
                <a:srgbClr val="000000"/>
              </a:solidFill>
              <a:effectLst/>
              <a:uFillTx/>
              <a:latin typeface="Times New Roman"/>
            </a:endParaRPr>
          </a:p>
        </p:txBody>
      </p:sp>
      <p:pic>
        <p:nvPicPr>
          <p:cNvPr id="1597" name="" descr=""/>
          <p:cNvPicPr/>
          <p:nvPr/>
        </p:nvPicPr>
        <p:blipFill>
          <a:blip r:embed="rId7"/>
          <a:stretch/>
        </p:blipFill>
        <p:spPr>
          <a:xfrm>
            <a:off x="635040" y="6769080"/>
            <a:ext cx="150120" cy="150120"/>
          </a:xfrm>
          <a:prstGeom prst="rect">
            <a:avLst/>
          </a:prstGeom>
          <a:noFill/>
          <a:ln w="0">
            <a:noFill/>
          </a:ln>
        </p:spPr>
      </p:pic>
      <p:sp>
        <p:nvSpPr>
          <p:cNvPr id="1598" name=""/>
          <p:cNvSpPr txBox="1"/>
          <p:nvPr/>
        </p:nvSpPr>
        <p:spPr>
          <a:xfrm>
            <a:off x="852480" y="6456960"/>
            <a:ext cx="155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る</a:t>
            </a:r>
            <a:endParaRPr b="0" lang="en-US" sz="1180" strike="noStrike" u="none">
              <a:solidFill>
                <a:srgbClr val="000000"/>
              </a:solidFill>
              <a:effectLst/>
              <a:uFillTx/>
              <a:latin typeface="Times New Roman"/>
            </a:endParaRPr>
          </a:p>
        </p:txBody>
      </p:sp>
      <p:sp>
        <p:nvSpPr>
          <p:cNvPr id="1599" name=""/>
          <p:cNvSpPr/>
          <p:nvPr/>
        </p:nvSpPr>
        <p:spPr>
          <a:xfrm>
            <a:off x="5448240" y="1069560"/>
            <a:ext cx="4980960" cy="5248440"/>
          </a:xfrm>
          <a:custGeom>
            <a:avLst/>
            <a:gdLst/>
            <a:ahLst/>
            <a:rect l="0" t="0" r="r" b="b"/>
            <a:pathLst>
              <a:path w="13836" h="14579">
                <a:moveTo>
                  <a:pt x="0" y="14393"/>
                </a:moveTo>
                <a:lnTo>
                  <a:pt x="0" y="185"/>
                </a:lnTo>
                <a:cubicBezTo>
                  <a:pt x="0" y="173"/>
                  <a:pt x="2" y="161"/>
                  <a:pt x="4" y="149"/>
                </a:cubicBezTo>
                <a:cubicBezTo>
                  <a:pt x="6" y="137"/>
                  <a:pt x="10" y="126"/>
                  <a:pt x="15"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8" y="103"/>
                  <a:pt x="13822" y="114"/>
                </a:cubicBezTo>
                <a:cubicBezTo>
                  <a:pt x="13827" y="126"/>
                  <a:pt x="13830" y="137"/>
                  <a:pt x="13833" y="149"/>
                </a:cubicBezTo>
                <a:cubicBezTo>
                  <a:pt x="13835" y="161"/>
                  <a:pt x="13836" y="173"/>
                  <a:pt x="13836" y="185"/>
                </a:cubicBezTo>
                <a:lnTo>
                  <a:pt x="13836" y="14393"/>
                </a:lnTo>
                <a:cubicBezTo>
                  <a:pt x="13836" y="14405"/>
                  <a:pt x="13835" y="14417"/>
                  <a:pt x="13833" y="14429"/>
                </a:cubicBezTo>
                <a:cubicBezTo>
                  <a:pt x="13830" y="14441"/>
                  <a:pt x="13827" y="14453"/>
                  <a:pt x="13822" y="14464"/>
                </a:cubicBezTo>
                <a:cubicBezTo>
                  <a:pt x="13818" y="14475"/>
                  <a:pt x="13812" y="14486"/>
                  <a:pt x="13805" y="14496"/>
                </a:cubicBezTo>
                <a:cubicBezTo>
                  <a:pt x="13798" y="14506"/>
                  <a:pt x="13791" y="14516"/>
                  <a:pt x="13782" y="14524"/>
                </a:cubicBezTo>
                <a:cubicBezTo>
                  <a:pt x="13773" y="14533"/>
                  <a:pt x="13764" y="14540"/>
                  <a:pt x="13754" y="14547"/>
                </a:cubicBezTo>
                <a:cubicBezTo>
                  <a:pt x="13744" y="14554"/>
                  <a:pt x="13733" y="14560"/>
                  <a:pt x="13722" y="14564"/>
                </a:cubicBezTo>
                <a:cubicBezTo>
                  <a:pt x="13710" y="14569"/>
                  <a:pt x="13699" y="14573"/>
                  <a:pt x="13687" y="14575"/>
                </a:cubicBezTo>
                <a:cubicBezTo>
                  <a:pt x="13675" y="14577"/>
                  <a:pt x="13663" y="14579"/>
                  <a:pt x="13651" y="14579"/>
                </a:cubicBezTo>
                <a:lnTo>
                  <a:pt x="186" y="14579"/>
                </a:lnTo>
                <a:cubicBezTo>
                  <a:pt x="174" y="14579"/>
                  <a:pt x="162" y="14577"/>
                  <a:pt x="150" y="14575"/>
                </a:cubicBezTo>
                <a:cubicBezTo>
                  <a:pt x="138" y="14573"/>
                  <a:pt x="126" y="14569"/>
                  <a:pt x="115" y="14564"/>
                </a:cubicBezTo>
                <a:cubicBezTo>
                  <a:pt x="104" y="14560"/>
                  <a:pt x="93" y="14554"/>
                  <a:pt x="83" y="14547"/>
                </a:cubicBezTo>
                <a:cubicBezTo>
                  <a:pt x="73" y="14540"/>
                  <a:pt x="63" y="14533"/>
                  <a:pt x="55" y="14524"/>
                </a:cubicBezTo>
                <a:cubicBezTo>
                  <a:pt x="46" y="14516"/>
                  <a:pt x="38" y="14506"/>
                  <a:pt x="32" y="14496"/>
                </a:cubicBezTo>
                <a:cubicBezTo>
                  <a:pt x="25" y="14486"/>
                  <a:pt x="19" y="14475"/>
                  <a:pt x="15" y="14464"/>
                </a:cubicBezTo>
                <a:cubicBezTo>
                  <a:pt x="10" y="14453"/>
                  <a:pt x="6" y="14441"/>
                  <a:pt x="4" y="14429"/>
                </a:cubicBezTo>
                <a:cubicBezTo>
                  <a:pt x="2" y="14417"/>
                  <a:pt x="0" y="14405"/>
                  <a:pt x="0" y="1439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00" name=""/>
          <p:cNvSpPr/>
          <p:nvPr/>
        </p:nvSpPr>
        <p:spPr>
          <a:xfrm>
            <a:off x="5649120" y="167112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01" name=""/>
          <p:cNvSpPr/>
          <p:nvPr/>
        </p:nvSpPr>
        <p:spPr>
          <a:xfrm>
            <a:off x="5649120" y="267408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02" name=""/>
          <p:cNvSpPr/>
          <p:nvPr/>
        </p:nvSpPr>
        <p:spPr>
          <a:xfrm>
            <a:off x="5649120" y="3676680"/>
            <a:ext cx="33480" cy="668880"/>
          </a:xfrm>
          <a:custGeom>
            <a:avLst/>
            <a:gdLst/>
            <a:ahLst/>
            <a:rect l="0" t="0" r="r" b="b"/>
            <a:pathLst>
              <a:path w="93" h="1858">
                <a:moveTo>
                  <a:pt x="0" y="0"/>
                </a:moveTo>
                <a:lnTo>
                  <a:pt x="93" y="0"/>
                </a:lnTo>
                <a:lnTo>
                  <a:pt x="93" y="1858"/>
                </a:lnTo>
                <a:lnTo>
                  <a:pt x="0" y="185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03" name=""/>
          <p:cNvSpPr/>
          <p:nvPr/>
        </p:nvSpPr>
        <p:spPr>
          <a:xfrm>
            <a:off x="5649120" y="4445640"/>
            <a:ext cx="33480" cy="902880"/>
          </a:xfrm>
          <a:custGeom>
            <a:avLst/>
            <a:gdLst/>
            <a:ahLst/>
            <a:rect l="0" t="0" r="r" b="b"/>
            <a:pathLst>
              <a:path w="93" h="2508">
                <a:moveTo>
                  <a:pt x="0" y="0"/>
                </a:moveTo>
                <a:lnTo>
                  <a:pt x="93" y="0"/>
                </a:lnTo>
                <a:lnTo>
                  <a:pt x="93" y="2508"/>
                </a:lnTo>
                <a:lnTo>
                  <a:pt x="0" y="250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04" name=""/>
          <p:cNvSpPr/>
          <p:nvPr/>
        </p:nvSpPr>
        <p:spPr>
          <a:xfrm>
            <a:off x="5649120" y="5448240"/>
            <a:ext cx="33480" cy="668880"/>
          </a:xfrm>
          <a:custGeom>
            <a:avLst/>
            <a:gdLst/>
            <a:ahLst/>
            <a:rect l="0" t="0" r="r" b="b"/>
            <a:pathLst>
              <a:path w="93" h="1858">
                <a:moveTo>
                  <a:pt x="0" y="0"/>
                </a:moveTo>
                <a:lnTo>
                  <a:pt x="93" y="0"/>
                </a:lnTo>
                <a:lnTo>
                  <a:pt x="93" y="1858"/>
                </a:lnTo>
                <a:lnTo>
                  <a:pt x="0" y="1858"/>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05" name="" descr=""/>
          <p:cNvPicPr/>
          <p:nvPr/>
        </p:nvPicPr>
        <p:blipFill>
          <a:blip r:embed="rId8"/>
          <a:stretch/>
        </p:blipFill>
        <p:spPr>
          <a:xfrm>
            <a:off x="5649120" y="1303560"/>
            <a:ext cx="150120" cy="200160"/>
          </a:xfrm>
          <a:prstGeom prst="rect">
            <a:avLst/>
          </a:prstGeom>
          <a:noFill/>
          <a:ln w="0">
            <a:noFill/>
          </a:ln>
        </p:spPr>
      </p:pic>
      <p:sp>
        <p:nvSpPr>
          <p:cNvPr id="1606" name=""/>
          <p:cNvSpPr txBox="1"/>
          <p:nvPr/>
        </p:nvSpPr>
        <p:spPr>
          <a:xfrm>
            <a:off x="852480" y="6757920"/>
            <a:ext cx="3506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実際の業務で使ってみて、使用感と効果を検証する</a:t>
            </a:r>
            <a:endParaRPr b="0" lang="en-US" sz="1180" strike="noStrike" u="none">
              <a:solidFill>
                <a:srgbClr val="000000"/>
              </a:solidFill>
              <a:effectLst/>
              <a:uFillTx/>
              <a:latin typeface="Times New Roman"/>
            </a:endParaRPr>
          </a:p>
        </p:txBody>
      </p:sp>
      <p:sp>
        <p:nvSpPr>
          <p:cNvPr id="1607" name=""/>
          <p:cNvSpPr txBox="1"/>
          <p:nvPr/>
        </p:nvSpPr>
        <p:spPr>
          <a:xfrm>
            <a:off x="5899680" y="1277640"/>
            <a:ext cx="1221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ツール選定の</a:t>
            </a:r>
            <a:endParaRPr b="0" lang="en-US" sz="1580" strike="noStrike" u="none">
              <a:solidFill>
                <a:srgbClr val="000000"/>
              </a:solidFill>
              <a:effectLst/>
              <a:uFillTx/>
              <a:latin typeface="Times New Roman"/>
            </a:endParaRPr>
          </a:p>
        </p:txBody>
      </p:sp>
      <p:sp>
        <p:nvSpPr>
          <p:cNvPr id="1608" name=""/>
          <p:cNvSpPr txBox="1"/>
          <p:nvPr/>
        </p:nvSpPr>
        <p:spPr>
          <a:xfrm>
            <a:off x="7128360" y="128916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5</a:t>
            </a:r>
            <a:endParaRPr b="0" lang="en-US" sz="1580" strike="noStrike" u="none">
              <a:solidFill>
                <a:srgbClr val="000000"/>
              </a:solidFill>
              <a:effectLst/>
              <a:uFillTx/>
              <a:latin typeface="Times New Roman"/>
            </a:endParaRPr>
          </a:p>
        </p:txBody>
      </p:sp>
      <p:sp>
        <p:nvSpPr>
          <p:cNvPr id="1609" name=""/>
          <p:cNvSpPr/>
          <p:nvPr/>
        </p:nvSpPr>
        <p:spPr>
          <a:xfrm>
            <a:off x="5816160" y="1922040"/>
            <a:ext cx="401400" cy="401400"/>
          </a:xfrm>
          <a:custGeom>
            <a:avLst/>
            <a:gdLst/>
            <a:ahLst/>
            <a:rect l="0" t="0" r="r" b="b"/>
            <a:pathLst>
              <a:path w="1115" h="1115">
                <a:moveTo>
                  <a:pt x="1115" y="557"/>
                </a:moveTo>
                <a:cubicBezTo>
                  <a:pt x="1115" y="593"/>
                  <a:pt x="1110" y="629"/>
                  <a:pt x="1103" y="665"/>
                </a:cubicBezTo>
                <a:cubicBezTo>
                  <a:pt x="1096" y="701"/>
                  <a:pt x="1086" y="736"/>
                  <a:pt x="1072" y="770"/>
                </a:cubicBezTo>
                <a:cubicBezTo>
                  <a:pt x="1058" y="805"/>
                  <a:pt x="1040" y="837"/>
                  <a:pt x="1020" y="867"/>
                </a:cubicBezTo>
                <a:cubicBezTo>
                  <a:pt x="1000" y="898"/>
                  <a:pt x="977" y="926"/>
                  <a:pt x="951" y="952"/>
                </a:cubicBezTo>
                <a:cubicBezTo>
                  <a:pt x="925" y="977"/>
                  <a:pt x="897" y="1001"/>
                  <a:pt x="866" y="1021"/>
                </a:cubicBezTo>
                <a:cubicBezTo>
                  <a:pt x="836" y="1041"/>
                  <a:pt x="804" y="1058"/>
                  <a:pt x="770" y="1072"/>
                </a:cubicBezTo>
                <a:cubicBezTo>
                  <a:pt x="736" y="1086"/>
                  <a:pt x="701" y="1097"/>
                  <a:pt x="666" y="1104"/>
                </a:cubicBezTo>
                <a:cubicBezTo>
                  <a:pt x="630" y="1111"/>
                  <a:pt x="593" y="1115"/>
                  <a:pt x="557" y="1115"/>
                </a:cubicBezTo>
                <a:cubicBezTo>
                  <a:pt x="520" y="1115"/>
                  <a:pt x="484" y="1111"/>
                  <a:pt x="448" y="1104"/>
                </a:cubicBezTo>
                <a:cubicBezTo>
                  <a:pt x="412" y="1097"/>
                  <a:pt x="377" y="1086"/>
                  <a:pt x="344" y="1072"/>
                </a:cubicBezTo>
                <a:cubicBezTo>
                  <a:pt x="310" y="1058"/>
                  <a:pt x="278" y="1041"/>
                  <a:pt x="247" y="1021"/>
                </a:cubicBezTo>
                <a:cubicBezTo>
                  <a:pt x="217" y="1001"/>
                  <a:pt x="189" y="977"/>
                  <a:pt x="163" y="952"/>
                </a:cubicBezTo>
                <a:cubicBezTo>
                  <a:pt x="137" y="926"/>
                  <a:pt x="114" y="898"/>
                  <a:pt x="94" y="867"/>
                </a:cubicBezTo>
                <a:cubicBezTo>
                  <a:pt x="73" y="837"/>
                  <a:pt x="56" y="805"/>
                  <a:pt x="42" y="770"/>
                </a:cubicBezTo>
                <a:cubicBezTo>
                  <a:pt x="28" y="736"/>
                  <a:pt x="18" y="701"/>
                  <a:pt x="10" y="665"/>
                </a:cubicBezTo>
                <a:cubicBezTo>
                  <a:pt x="3" y="629"/>
                  <a:pt x="0" y="593"/>
                  <a:pt x="0" y="557"/>
                </a:cubicBezTo>
                <a:cubicBezTo>
                  <a:pt x="0" y="520"/>
                  <a:pt x="3" y="484"/>
                  <a:pt x="10" y="448"/>
                </a:cubicBezTo>
                <a:cubicBezTo>
                  <a:pt x="18" y="412"/>
                  <a:pt x="28" y="377"/>
                  <a:pt x="42" y="343"/>
                </a:cubicBezTo>
                <a:cubicBezTo>
                  <a:pt x="56" y="310"/>
                  <a:pt x="73" y="278"/>
                  <a:pt x="94" y="247"/>
                </a:cubicBezTo>
                <a:cubicBezTo>
                  <a:pt x="114" y="217"/>
                  <a:pt x="137" y="189"/>
                  <a:pt x="163" y="163"/>
                </a:cubicBezTo>
                <a:cubicBezTo>
                  <a:pt x="189" y="137"/>
                  <a:pt x="217" y="114"/>
                  <a:pt x="247" y="93"/>
                </a:cubicBezTo>
                <a:cubicBezTo>
                  <a:pt x="278" y="73"/>
                  <a:pt x="310" y="56"/>
                  <a:pt x="344" y="42"/>
                </a:cubicBezTo>
                <a:cubicBezTo>
                  <a:pt x="377" y="28"/>
                  <a:pt x="412" y="17"/>
                  <a:pt x="448" y="10"/>
                </a:cubicBezTo>
                <a:cubicBezTo>
                  <a:pt x="484" y="3"/>
                  <a:pt x="520" y="0"/>
                  <a:pt x="557" y="0"/>
                </a:cubicBezTo>
                <a:cubicBezTo>
                  <a:pt x="593" y="0"/>
                  <a:pt x="630" y="3"/>
                  <a:pt x="666" y="10"/>
                </a:cubicBezTo>
                <a:cubicBezTo>
                  <a:pt x="701" y="17"/>
                  <a:pt x="736" y="28"/>
                  <a:pt x="770" y="42"/>
                </a:cubicBezTo>
                <a:cubicBezTo>
                  <a:pt x="804" y="56"/>
                  <a:pt x="836" y="73"/>
                  <a:pt x="866" y="93"/>
                </a:cubicBezTo>
                <a:cubicBezTo>
                  <a:pt x="897" y="114"/>
                  <a:pt x="925" y="137"/>
                  <a:pt x="951" y="163"/>
                </a:cubicBezTo>
                <a:cubicBezTo>
                  <a:pt x="977" y="189"/>
                  <a:pt x="1000" y="217"/>
                  <a:pt x="1020" y="247"/>
                </a:cubicBezTo>
                <a:cubicBezTo>
                  <a:pt x="1040" y="278"/>
                  <a:pt x="1058" y="310"/>
                  <a:pt x="1072" y="343"/>
                </a:cubicBezTo>
                <a:cubicBezTo>
                  <a:pt x="1086" y="377"/>
                  <a:pt x="1096" y="412"/>
                  <a:pt x="1103" y="448"/>
                </a:cubicBezTo>
                <a:cubicBezTo>
                  <a:pt x="1110" y="484"/>
                  <a:pt x="1115" y="520"/>
                  <a:pt x="1115" y="557"/>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10" name="" descr=""/>
          <p:cNvPicPr/>
          <p:nvPr/>
        </p:nvPicPr>
        <p:blipFill>
          <a:blip r:embed="rId9"/>
          <a:stretch/>
        </p:blipFill>
        <p:spPr>
          <a:xfrm>
            <a:off x="5933160" y="2039040"/>
            <a:ext cx="166680" cy="166680"/>
          </a:xfrm>
          <a:prstGeom prst="rect">
            <a:avLst/>
          </a:prstGeom>
          <a:noFill/>
          <a:ln w="0">
            <a:noFill/>
          </a:ln>
        </p:spPr>
      </p:pic>
      <p:sp>
        <p:nvSpPr>
          <p:cNvPr id="1611" name=""/>
          <p:cNvSpPr txBox="1"/>
          <p:nvPr/>
        </p:nvSpPr>
        <p:spPr>
          <a:xfrm>
            <a:off x="7239960" y="1277640"/>
            <a:ext cx="8146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つの観点</a:t>
            </a:r>
            <a:endParaRPr b="0" lang="en-US" sz="1580" strike="noStrike" u="none">
              <a:solidFill>
                <a:srgbClr val="000000"/>
              </a:solidFill>
              <a:effectLst/>
              <a:uFillTx/>
              <a:latin typeface="Times New Roman"/>
            </a:endParaRPr>
          </a:p>
        </p:txBody>
      </p:sp>
      <p:sp>
        <p:nvSpPr>
          <p:cNvPr id="1612" name=""/>
          <p:cNvSpPr txBox="1"/>
          <p:nvPr/>
        </p:nvSpPr>
        <p:spPr>
          <a:xfrm>
            <a:off x="6317640" y="1786320"/>
            <a:ext cx="1517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課題解決への適合性</a:t>
            </a:r>
            <a:endParaRPr b="0" lang="en-US" sz="1320" strike="noStrike" u="none">
              <a:solidFill>
                <a:srgbClr val="000000"/>
              </a:solidFill>
              <a:effectLst/>
              <a:uFillTx/>
              <a:latin typeface="Times New Roman"/>
            </a:endParaRPr>
          </a:p>
        </p:txBody>
      </p:sp>
      <p:sp>
        <p:nvSpPr>
          <p:cNvPr id="1613" name=""/>
          <p:cNvSpPr txBox="1"/>
          <p:nvPr/>
        </p:nvSpPr>
        <p:spPr>
          <a:xfrm>
            <a:off x="6317640" y="2027880"/>
            <a:ext cx="39693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自社の抱える具体的な課題を解決できる機能を持っている</a:t>
            </a:r>
            <a:endParaRPr b="0" lang="en-US" sz="1180" strike="noStrike" u="none">
              <a:solidFill>
                <a:srgbClr val="000000"/>
              </a:solidFill>
              <a:effectLst/>
              <a:uFillTx/>
              <a:latin typeface="Times New Roman"/>
            </a:endParaRPr>
          </a:p>
        </p:txBody>
      </p:sp>
      <p:sp>
        <p:nvSpPr>
          <p:cNvPr id="1614" name=""/>
          <p:cNvSpPr/>
          <p:nvPr/>
        </p:nvSpPr>
        <p:spPr>
          <a:xfrm>
            <a:off x="5816160" y="2924640"/>
            <a:ext cx="401400" cy="401400"/>
          </a:xfrm>
          <a:custGeom>
            <a:avLst/>
            <a:gdLst/>
            <a:ahLst/>
            <a:rect l="0" t="0" r="r" b="b"/>
            <a:pathLst>
              <a:path w="1115" h="1115">
                <a:moveTo>
                  <a:pt x="1115" y="558"/>
                </a:moveTo>
                <a:cubicBezTo>
                  <a:pt x="1115" y="595"/>
                  <a:pt x="1110" y="631"/>
                  <a:pt x="1103" y="667"/>
                </a:cubicBezTo>
                <a:cubicBezTo>
                  <a:pt x="1096" y="703"/>
                  <a:pt x="1086" y="738"/>
                  <a:pt x="1072" y="771"/>
                </a:cubicBezTo>
                <a:cubicBezTo>
                  <a:pt x="1058" y="805"/>
                  <a:pt x="1040" y="837"/>
                  <a:pt x="1020" y="868"/>
                </a:cubicBezTo>
                <a:cubicBezTo>
                  <a:pt x="1000" y="898"/>
                  <a:pt x="977" y="926"/>
                  <a:pt x="951" y="952"/>
                </a:cubicBezTo>
                <a:cubicBezTo>
                  <a:pt x="925" y="978"/>
                  <a:pt x="897" y="1001"/>
                  <a:pt x="866" y="1021"/>
                </a:cubicBezTo>
                <a:cubicBezTo>
                  <a:pt x="836" y="1042"/>
                  <a:pt x="804" y="1059"/>
                  <a:pt x="770" y="1073"/>
                </a:cubicBezTo>
                <a:cubicBezTo>
                  <a:pt x="736" y="1087"/>
                  <a:pt x="701" y="1097"/>
                  <a:pt x="666" y="1105"/>
                </a:cubicBezTo>
                <a:cubicBezTo>
                  <a:pt x="630" y="1112"/>
                  <a:pt x="593" y="1115"/>
                  <a:pt x="557" y="1115"/>
                </a:cubicBezTo>
                <a:cubicBezTo>
                  <a:pt x="520" y="1115"/>
                  <a:pt x="484" y="1112"/>
                  <a:pt x="448" y="1105"/>
                </a:cubicBezTo>
                <a:cubicBezTo>
                  <a:pt x="412" y="1097"/>
                  <a:pt x="377" y="1087"/>
                  <a:pt x="344" y="1073"/>
                </a:cubicBezTo>
                <a:cubicBezTo>
                  <a:pt x="310" y="1059"/>
                  <a:pt x="278" y="1042"/>
                  <a:pt x="247" y="1021"/>
                </a:cubicBezTo>
                <a:cubicBezTo>
                  <a:pt x="217" y="1001"/>
                  <a:pt x="189" y="978"/>
                  <a:pt x="163" y="952"/>
                </a:cubicBezTo>
                <a:cubicBezTo>
                  <a:pt x="137" y="926"/>
                  <a:pt x="114" y="898"/>
                  <a:pt x="94" y="868"/>
                </a:cubicBezTo>
                <a:cubicBezTo>
                  <a:pt x="73" y="837"/>
                  <a:pt x="56" y="805"/>
                  <a:pt x="42" y="771"/>
                </a:cubicBezTo>
                <a:cubicBezTo>
                  <a:pt x="28" y="738"/>
                  <a:pt x="18" y="703"/>
                  <a:pt x="10" y="667"/>
                </a:cubicBezTo>
                <a:cubicBezTo>
                  <a:pt x="3" y="631"/>
                  <a:pt x="0" y="595"/>
                  <a:pt x="0" y="558"/>
                </a:cubicBezTo>
                <a:cubicBezTo>
                  <a:pt x="0" y="522"/>
                  <a:pt x="3" y="485"/>
                  <a:pt x="10" y="449"/>
                </a:cubicBezTo>
                <a:cubicBezTo>
                  <a:pt x="18" y="414"/>
                  <a:pt x="28" y="379"/>
                  <a:pt x="42" y="345"/>
                </a:cubicBezTo>
                <a:cubicBezTo>
                  <a:pt x="56" y="311"/>
                  <a:pt x="73" y="279"/>
                  <a:pt x="94" y="249"/>
                </a:cubicBezTo>
                <a:cubicBezTo>
                  <a:pt x="114" y="217"/>
                  <a:pt x="137" y="189"/>
                  <a:pt x="163" y="163"/>
                </a:cubicBezTo>
                <a:cubicBezTo>
                  <a:pt x="189" y="137"/>
                  <a:pt x="217" y="114"/>
                  <a:pt x="247" y="94"/>
                </a:cubicBezTo>
                <a:cubicBezTo>
                  <a:pt x="278" y="74"/>
                  <a:pt x="310" y="56"/>
                  <a:pt x="344" y="42"/>
                </a:cubicBezTo>
                <a:cubicBezTo>
                  <a:pt x="377" y="28"/>
                  <a:pt x="412" y="18"/>
                  <a:pt x="448" y="11"/>
                </a:cubicBezTo>
                <a:cubicBezTo>
                  <a:pt x="484" y="4"/>
                  <a:pt x="520" y="0"/>
                  <a:pt x="557" y="0"/>
                </a:cubicBezTo>
                <a:cubicBezTo>
                  <a:pt x="593" y="0"/>
                  <a:pt x="630" y="4"/>
                  <a:pt x="666" y="11"/>
                </a:cubicBezTo>
                <a:cubicBezTo>
                  <a:pt x="701" y="18"/>
                  <a:pt x="736" y="28"/>
                  <a:pt x="770" y="42"/>
                </a:cubicBezTo>
                <a:cubicBezTo>
                  <a:pt x="804" y="56"/>
                  <a:pt x="836" y="74"/>
                  <a:pt x="866" y="94"/>
                </a:cubicBezTo>
                <a:cubicBezTo>
                  <a:pt x="897" y="114"/>
                  <a:pt x="925" y="137"/>
                  <a:pt x="951" y="163"/>
                </a:cubicBezTo>
                <a:cubicBezTo>
                  <a:pt x="977" y="189"/>
                  <a:pt x="1000" y="217"/>
                  <a:pt x="1020" y="249"/>
                </a:cubicBezTo>
                <a:cubicBezTo>
                  <a:pt x="1040" y="279"/>
                  <a:pt x="1058" y="311"/>
                  <a:pt x="1072" y="345"/>
                </a:cubicBezTo>
                <a:cubicBezTo>
                  <a:pt x="1086" y="379"/>
                  <a:pt x="1096" y="414"/>
                  <a:pt x="1103" y="449"/>
                </a:cubicBezTo>
                <a:cubicBezTo>
                  <a:pt x="1110" y="485"/>
                  <a:pt x="1115" y="522"/>
                  <a:pt x="1115" y="558"/>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15" name="" descr=""/>
          <p:cNvPicPr/>
          <p:nvPr/>
        </p:nvPicPr>
        <p:blipFill>
          <a:blip r:embed="rId10"/>
          <a:stretch/>
        </p:blipFill>
        <p:spPr>
          <a:xfrm>
            <a:off x="5933160" y="3042000"/>
            <a:ext cx="166680" cy="166680"/>
          </a:xfrm>
          <a:prstGeom prst="rect">
            <a:avLst/>
          </a:prstGeom>
          <a:noFill/>
          <a:ln w="0">
            <a:noFill/>
          </a:ln>
        </p:spPr>
      </p:pic>
      <p:sp>
        <p:nvSpPr>
          <p:cNvPr id="1616" name=""/>
          <p:cNvSpPr txBox="1"/>
          <p:nvPr/>
        </p:nvSpPr>
        <p:spPr>
          <a:xfrm>
            <a:off x="6317640" y="2261880"/>
            <a:ext cx="155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か</a:t>
            </a:r>
            <a:endParaRPr b="0" lang="en-US" sz="1180" strike="noStrike" u="none">
              <a:solidFill>
                <a:srgbClr val="000000"/>
              </a:solidFill>
              <a:effectLst/>
              <a:uFillTx/>
              <a:latin typeface="Times New Roman"/>
            </a:endParaRPr>
          </a:p>
        </p:txBody>
      </p:sp>
      <p:sp>
        <p:nvSpPr>
          <p:cNvPr id="1617" name=""/>
          <p:cNvSpPr txBox="1"/>
          <p:nvPr/>
        </p:nvSpPr>
        <p:spPr>
          <a:xfrm>
            <a:off x="6317640" y="2788920"/>
            <a:ext cx="17125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コストパフォーマンス</a:t>
            </a:r>
            <a:endParaRPr b="0" lang="en-US" sz="1320" strike="noStrike" u="none">
              <a:solidFill>
                <a:srgbClr val="000000"/>
              </a:solidFill>
              <a:effectLst/>
              <a:uFillTx/>
              <a:latin typeface="Times New Roman"/>
            </a:endParaRPr>
          </a:p>
        </p:txBody>
      </p:sp>
      <p:sp>
        <p:nvSpPr>
          <p:cNvPr id="1618" name=""/>
          <p:cNvSpPr txBox="1"/>
          <p:nvPr/>
        </p:nvSpPr>
        <p:spPr>
          <a:xfrm>
            <a:off x="6317640" y="3030840"/>
            <a:ext cx="39693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初期費用・月額費用と得られる効果のバランスが取れてい</a:t>
            </a:r>
            <a:endParaRPr b="0" lang="en-US" sz="1180" strike="noStrike" u="none">
              <a:solidFill>
                <a:srgbClr val="000000"/>
              </a:solidFill>
              <a:effectLst/>
              <a:uFillTx/>
              <a:latin typeface="Times New Roman"/>
            </a:endParaRPr>
          </a:p>
        </p:txBody>
      </p:sp>
      <p:sp>
        <p:nvSpPr>
          <p:cNvPr id="1619" name=""/>
          <p:cNvSpPr/>
          <p:nvPr/>
        </p:nvSpPr>
        <p:spPr>
          <a:xfrm>
            <a:off x="5816160" y="3810600"/>
            <a:ext cx="401400" cy="401400"/>
          </a:xfrm>
          <a:custGeom>
            <a:avLst/>
            <a:gdLst/>
            <a:ahLst/>
            <a:rect l="0" t="0" r="r" b="b"/>
            <a:pathLst>
              <a:path w="1115" h="1115">
                <a:moveTo>
                  <a:pt x="1115" y="557"/>
                </a:moveTo>
                <a:cubicBezTo>
                  <a:pt x="1115" y="593"/>
                  <a:pt x="1110" y="630"/>
                  <a:pt x="1103" y="665"/>
                </a:cubicBezTo>
                <a:cubicBezTo>
                  <a:pt x="1096" y="701"/>
                  <a:pt x="1086" y="736"/>
                  <a:pt x="1072" y="770"/>
                </a:cubicBezTo>
                <a:cubicBezTo>
                  <a:pt x="1058" y="804"/>
                  <a:pt x="1040" y="836"/>
                  <a:pt x="1020" y="866"/>
                </a:cubicBezTo>
                <a:cubicBezTo>
                  <a:pt x="1000" y="897"/>
                  <a:pt x="977" y="925"/>
                  <a:pt x="951" y="951"/>
                </a:cubicBezTo>
                <a:cubicBezTo>
                  <a:pt x="925" y="977"/>
                  <a:pt x="897" y="1000"/>
                  <a:pt x="866" y="1020"/>
                </a:cubicBezTo>
                <a:cubicBezTo>
                  <a:pt x="836" y="1040"/>
                  <a:pt x="804" y="1057"/>
                  <a:pt x="770" y="1071"/>
                </a:cubicBezTo>
                <a:cubicBezTo>
                  <a:pt x="736" y="1085"/>
                  <a:pt x="701" y="1096"/>
                  <a:pt x="666" y="1103"/>
                </a:cubicBezTo>
                <a:cubicBezTo>
                  <a:pt x="630" y="1110"/>
                  <a:pt x="593" y="1115"/>
                  <a:pt x="557" y="1115"/>
                </a:cubicBezTo>
                <a:cubicBezTo>
                  <a:pt x="520" y="1115"/>
                  <a:pt x="484" y="1110"/>
                  <a:pt x="448" y="1103"/>
                </a:cubicBezTo>
                <a:cubicBezTo>
                  <a:pt x="412" y="1096"/>
                  <a:pt x="377" y="1085"/>
                  <a:pt x="344" y="1071"/>
                </a:cubicBezTo>
                <a:cubicBezTo>
                  <a:pt x="310" y="1057"/>
                  <a:pt x="278" y="1040"/>
                  <a:pt x="247" y="1020"/>
                </a:cubicBezTo>
                <a:cubicBezTo>
                  <a:pt x="217" y="1000"/>
                  <a:pt x="189" y="977"/>
                  <a:pt x="163" y="951"/>
                </a:cubicBezTo>
                <a:cubicBezTo>
                  <a:pt x="137" y="925"/>
                  <a:pt x="114" y="897"/>
                  <a:pt x="94" y="866"/>
                </a:cubicBezTo>
                <a:cubicBezTo>
                  <a:pt x="73" y="836"/>
                  <a:pt x="56" y="804"/>
                  <a:pt x="42" y="770"/>
                </a:cubicBezTo>
                <a:cubicBezTo>
                  <a:pt x="28" y="736"/>
                  <a:pt x="18" y="701"/>
                  <a:pt x="10" y="665"/>
                </a:cubicBezTo>
                <a:cubicBezTo>
                  <a:pt x="3" y="630"/>
                  <a:pt x="0" y="593"/>
                  <a:pt x="0" y="557"/>
                </a:cubicBezTo>
                <a:cubicBezTo>
                  <a:pt x="0" y="520"/>
                  <a:pt x="3" y="484"/>
                  <a:pt x="10" y="448"/>
                </a:cubicBezTo>
                <a:cubicBezTo>
                  <a:pt x="18" y="412"/>
                  <a:pt x="28" y="377"/>
                  <a:pt x="42" y="344"/>
                </a:cubicBezTo>
                <a:cubicBezTo>
                  <a:pt x="56" y="310"/>
                  <a:pt x="73" y="278"/>
                  <a:pt x="94" y="247"/>
                </a:cubicBezTo>
                <a:cubicBezTo>
                  <a:pt x="114" y="217"/>
                  <a:pt x="137" y="189"/>
                  <a:pt x="163" y="163"/>
                </a:cubicBezTo>
                <a:cubicBezTo>
                  <a:pt x="189" y="137"/>
                  <a:pt x="217" y="114"/>
                  <a:pt x="247" y="94"/>
                </a:cubicBezTo>
                <a:cubicBezTo>
                  <a:pt x="278" y="73"/>
                  <a:pt x="310" y="56"/>
                  <a:pt x="344" y="42"/>
                </a:cubicBezTo>
                <a:cubicBezTo>
                  <a:pt x="377" y="28"/>
                  <a:pt x="412" y="17"/>
                  <a:pt x="448" y="10"/>
                </a:cubicBezTo>
                <a:cubicBezTo>
                  <a:pt x="484" y="3"/>
                  <a:pt x="520" y="0"/>
                  <a:pt x="557" y="0"/>
                </a:cubicBezTo>
                <a:cubicBezTo>
                  <a:pt x="593" y="0"/>
                  <a:pt x="630" y="3"/>
                  <a:pt x="666" y="10"/>
                </a:cubicBezTo>
                <a:cubicBezTo>
                  <a:pt x="701" y="17"/>
                  <a:pt x="736" y="28"/>
                  <a:pt x="770" y="42"/>
                </a:cubicBezTo>
                <a:cubicBezTo>
                  <a:pt x="804" y="56"/>
                  <a:pt x="836" y="73"/>
                  <a:pt x="866" y="94"/>
                </a:cubicBezTo>
                <a:cubicBezTo>
                  <a:pt x="897" y="114"/>
                  <a:pt x="925" y="137"/>
                  <a:pt x="951" y="163"/>
                </a:cubicBezTo>
                <a:cubicBezTo>
                  <a:pt x="977" y="189"/>
                  <a:pt x="1000" y="217"/>
                  <a:pt x="1020" y="247"/>
                </a:cubicBezTo>
                <a:cubicBezTo>
                  <a:pt x="1040" y="278"/>
                  <a:pt x="1058" y="310"/>
                  <a:pt x="1072" y="344"/>
                </a:cubicBezTo>
                <a:cubicBezTo>
                  <a:pt x="1086" y="377"/>
                  <a:pt x="1096" y="412"/>
                  <a:pt x="1103" y="448"/>
                </a:cubicBezTo>
                <a:cubicBezTo>
                  <a:pt x="1110" y="484"/>
                  <a:pt x="1115" y="520"/>
                  <a:pt x="1115" y="557"/>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20" name="" descr=""/>
          <p:cNvPicPr/>
          <p:nvPr/>
        </p:nvPicPr>
        <p:blipFill>
          <a:blip r:embed="rId11"/>
          <a:stretch/>
        </p:blipFill>
        <p:spPr>
          <a:xfrm>
            <a:off x="5941440" y="3927600"/>
            <a:ext cx="150120" cy="166680"/>
          </a:xfrm>
          <a:prstGeom prst="rect">
            <a:avLst/>
          </a:prstGeom>
          <a:noFill/>
          <a:ln w="0">
            <a:noFill/>
          </a:ln>
        </p:spPr>
      </p:pic>
      <p:sp>
        <p:nvSpPr>
          <p:cNvPr id="1621" name=""/>
          <p:cNvSpPr txBox="1"/>
          <p:nvPr/>
        </p:nvSpPr>
        <p:spPr>
          <a:xfrm>
            <a:off x="6317640" y="3264840"/>
            <a:ext cx="3096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るか</a:t>
            </a:r>
            <a:endParaRPr b="0" lang="en-US" sz="1180" strike="noStrike" u="none">
              <a:solidFill>
                <a:srgbClr val="000000"/>
              </a:solidFill>
              <a:effectLst/>
              <a:uFillTx/>
              <a:latin typeface="Times New Roman"/>
            </a:endParaRPr>
          </a:p>
        </p:txBody>
      </p:sp>
      <p:sp>
        <p:nvSpPr>
          <p:cNvPr id="1622" name=""/>
          <p:cNvSpPr txBox="1"/>
          <p:nvPr/>
        </p:nvSpPr>
        <p:spPr>
          <a:xfrm>
            <a:off x="6317640" y="3791880"/>
            <a:ext cx="16887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操作性と導入の容易さ</a:t>
            </a:r>
            <a:endParaRPr b="0" lang="en-US" sz="1320" strike="noStrike" u="none">
              <a:solidFill>
                <a:srgbClr val="000000"/>
              </a:solidFill>
              <a:effectLst/>
              <a:uFillTx/>
              <a:latin typeface="Times New Roman"/>
            </a:endParaRPr>
          </a:p>
        </p:txBody>
      </p:sp>
      <p:sp>
        <p:nvSpPr>
          <p:cNvPr id="1623" name=""/>
          <p:cNvSpPr txBox="1"/>
          <p:nvPr/>
        </p:nvSpPr>
        <p:spPr>
          <a:xfrm>
            <a:off x="6317640" y="404208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IT</a:t>
            </a:r>
            <a:endParaRPr b="0" lang="en-US" sz="1180" strike="noStrike" u="none">
              <a:solidFill>
                <a:srgbClr val="000000"/>
              </a:solidFill>
              <a:effectLst/>
              <a:uFillTx/>
              <a:latin typeface="Times New Roman"/>
            </a:endParaRPr>
          </a:p>
        </p:txBody>
      </p:sp>
      <p:sp>
        <p:nvSpPr>
          <p:cNvPr id="1624" name=""/>
          <p:cNvSpPr/>
          <p:nvPr/>
        </p:nvSpPr>
        <p:spPr>
          <a:xfrm>
            <a:off x="5816160" y="4696200"/>
            <a:ext cx="401400" cy="401400"/>
          </a:xfrm>
          <a:custGeom>
            <a:avLst/>
            <a:gdLst/>
            <a:ahLst/>
            <a:rect l="0" t="0" r="r" b="b"/>
            <a:pathLst>
              <a:path w="1115" h="1115">
                <a:moveTo>
                  <a:pt x="1115" y="557"/>
                </a:moveTo>
                <a:cubicBezTo>
                  <a:pt x="1115" y="594"/>
                  <a:pt x="1110" y="630"/>
                  <a:pt x="1103" y="666"/>
                </a:cubicBezTo>
                <a:cubicBezTo>
                  <a:pt x="1096" y="702"/>
                  <a:pt x="1086" y="737"/>
                  <a:pt x="1072" y="771"/>
                </a:cubicBezTo>
                <a:cubicBezTo>
                  <a:pt x="1058" y="804"/>
                  <a:pt x="1040" y="836"/>
                  <a:pt x="1020" y="867"/>
                </a:cubicBezTo>
                <a:cubicBezTo>
                  <a:pt x="1000" y="898"/>
                  <a:pt x="977" y="926"/>
                  <a:pt x="951" y="952"/>
                </a:cubicBezTo>
                <a:cubicBezTo>
                  <a:pt x="925" y="978"/>
                  <a:pt x="897" y="1001"/>
                  <a:pt x="866" y="1022"/>
                </a:cubicBezTo>
                <a:cubicBezTo>
                  <a:pt x="836" y="1042"/>
                  <a:pt x="804" y="1059"/>
                  <a:pt x="770" y="1073"/>
                </a:cubicBezTo>
                <a:cubicBezTo>
                  <a:pt x="736" y="1087"/>
                  <a:pt x="701" y="1098"/>
                  <a:pt x="666" y="1105"/>
                </a:cubicBezTo>
                <a:cubicBezTo>
                  <a:pt x="630" y="1112"/>
                  <a:pt x="593" y="1115"/>
                  <a:pt x="557" y="1115"/>
                </a:cubicBezTo>
                <a:cubicBezTo>
                  <a:pt x="520" y="1115"/>
                  <a:pt x="484" y="1112"/>
                  <a:pt x="448" y="1105"/>
                </a:cubicBezTo>
                <a:cubicBezTo>
                  <a:pt x="412" y="1098"/>
                  <a:pt x="377" y="1087"/>
                  <a:pt x="344" y="1073"/>
                </a:cubicBezTo>
                <a:cubicBezTo>
                  <a:pt x="310" y="1059"/>
                  <a:pt x="278" y="1042"/>
                  <a:pt x="247" y="1022"/>
                </a:cubicBezTo>
                <a:cubicBezTo>
                  <a:pt x="217" y="1001"/>
                  <a:pt x="189" y="978"/>
                  <a:pt x="163" y="952"/>
                </a:cubicBezTo>
                <a:cubicBezTo>
                  <a:pt x="137" y="926"/>
                  <a:pt x="114" y="898"/>
                  <a:pt x="94" y="867"/>
                </a:cubicBezTo>
                <a:cubicBezTo>
                  <a:pt x="73" y="836"/>
                  <a:pt x="56" y="804"/>
                  <a:pt x="42" y="771"/>
                </a:cubicBezTo>
                <a:cubicBezTo>
                  <a:pt x="28" y="737"/>
                  <a:pt x="18" y="702"/>
                  <a:pt x="10" y="666"/>
                </a:cubicBezTo>
                <a:cubicBezTo>
                  <a:pt x="3" y="630"/>
                  <a:pt x="0" y="594"/>
                  <a:pt x="0" y="557"/>
                </a:cubicBezTo>
                <a:cubicBezTo>
                  <a:pt x="0" y="521"/>
                  <a:pt x="3" y="485"/>
                  <a:pt x="10" y="449"/>
                </a:cubicBezTo>
                <a:cubicBezTo>
                  <a:pt x="18" y="413"/>
                  <a:pt x="28" y="378"/>
                  <a:pt x="42" y="344"/>
                </a:cubicBezTo>
                <a:cubicBezTo>
                  <a:pt x="56" y="310"/>
                  <a:pt x="73" y="278"/>
                  <a:pt x="94" y="248"/>
                </a:cubicBezTo>
                <a:cubicBezTo>
                  <a:pt x="114" y="217"/>
                  <a:pt x="137" y="189"/>
                  <a:pt x="163" y="163"/>
                </a:cubicBezTo>
                <a:cubicBezTo>
                  <a:pt x="189" y="138"/>
                  <a:pt x="217" y="114"/>
                  <a:pt x="247" y="94"/>
                </a:cubicBezTo>
                <a:cubicBezTo>
                  <a:pt x="278" y="74"/>
                  <a:pt x="310" y="57"/>
                  <a:pt x="344" y="43"/>
                </a:cubicBezTo>
                <a:cubicBezTo>
                  <a:pt x="377" y="29"/>
                  <a:pt x="412" y="18"/>
                  <a:pt x="448" y="11"/>
                </a:cubicBezTo>
                <a:cubicBezTo>
                  <a:pt x="484" y="4"/>
                  <a:pt x="520" y="0"/>
                  <a:pt x="557" y="0"/>
                </a:cubicBezTo>
                <a:cubicBezTo>
                  <a:pt x="593" y="0"/>
                  <a:pt x="630" y="4"/>
                  <a:pt x="666" y="11"/>
                </a:cubicBezTo>
                <a:cubicBezTo>
                  <a:pt x="701" y="18"/>
                  <a:pt x="736" y="29"/>
                  <a:pt x="770" y="43"/>
                </a:cubicBezTo>
                <a:cubicBezTo>
                  <a:pt x="804" y="57"/>
                  <a:pt x="836" y="74"/>
                  <a:pt x="866" y="94"/>
                </a:cubicBezTo>
                <a:cubicBezTo>
                  <a:pt x="897" y="114"/>
                  <a:pt x="925" y="138"/>
                  <a:pt x="951" y="163"/>
                </a:cubicBezTo>
                <a:cubicBezTo>
                  <a:pt x="977" y="189"/>
                  <a:pt x="1000" y="217"/>
                  <a:pt x="1020" y="248"/>
                </a:cubicBezTo>
                <a:cubicBezTo>
                  <a:pt x="1040" y="278"/>
                  <a:pt x="1058" y="310"/>
                  <a:pt x="1072" y="344"/>
                </a:cubicBezTo>
                <a:cubicBezTo>
                  <a:pt x="1086" y="378"/>
                  <a:pt x="1096" y="413"/>
                  <a:pt x="1103" y="449"/>
                </a:cubicBezTo>
                <a:cubicBezTo>
                  <a:pt x="1110" y="485"/>
                  <a:pt x="1115" y="521"/>
                  <a:pt x="1115" y="557"/>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25" name="" descr=""/>
          <p:cNvPicPr/>
          <p:nvPr/>
        </p:nvPicPr>
        <p:blipFill>
          <a:blip r:embed="rId12"/>
          <a:stretch/>
        </p:blipFill>
        <p:spPr>
          <a:xfrm>
            <a:off x="5933160" y="4813560"/>
            <a:ext cx="166680" cy="166680"/>
          </a:xfrm>
          <a:prstGeom prst="rect">
            <a:avLst/>
          </a:prstGeom>
          <a:noFill/>
          <a:ln w="0">
            <a:noFill/>
          </a:ln>
        </p:spPr>
      </p:pic>
      <p:sp>
        <p:nvSpPr>
          <p:cNvPr id="1626" name=""/>
          <p:cNvSpPr txBox="1"/>
          <p:nvPr/>
        </p:nvSpPr>
        <p:spPr>
          <a:xfrm>
            <a:off x="6451200" y="4033440"/>
            <a:ext cx="3822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専門知識がなくても直感的に使えるシンプルな操作性か</a:t>
            </a:r>
            <a:endParaRPr b="0" lang="en-US" sz="1180" strike="noStrike" u="none">
              <a:solidFill>
                <a:srgbClr val="000000"/>
              </a:solidFill>
              <a:effectLst/>
              <a:uFillTx/>
              <a:latin typeface="Times New Roman"/>
            </a:endParaRPr>
          </a:p>
        </p:txBody>
      </p:sp>
      <p:sp>
        <p:nvSpPr>
          <p:cNvPr id="1627" name=""/>
          <p:cNvSpPr txBox="1"/>
          <p:nvPr/>
        </p:nvSpPr>
        <p:spPr>
          <a:xfrm>
            <a:off x="6317640" y="4560480"/>
            <a:ext cx="16927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サポート体制の充実度</a:t>
            </a:r>
            <a:endParaRPr b="0" lang="en-US" sz="1320" strike="noStrike" u="none">
              <a:solidFill>
                <a:srgbClr val="000000"/>
              </a:solidFill>
              <a:effectLst/>
              <a:uFillTx/>
              <a:latin typeface="Times New Roman"/>
            </a:endParaRPr>
          </a:p>
        </p:txBody>
      </p:sp>
      <p:sp>
        <p:nvSpPr>
          <p:cNvPr id="1628" name=""/>
          <p:cNvSpPr txBox="1"/>
          <p:nvPr/>
        </p:nvSpPr>
        <p:spPr>
          <a:xfrm>
            <a:off x="6317640" y="4802400"/>
            <a:ext cx="39801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問題発生時に迅速なサポートが受けられるか、マニュアル</a:t>
            </a:r>
            <a:endParaRPr b="0" lang="en-US" sz="1180" strike="noStrike" u="none">
              <a:solidFill>
                <a:srgbClr val="000000"/>
              </a:solidFill>
              <a:effectLst/>
              <a:uFillTx/>
              <a:latin typeface="Times New Roman"/>
            </a:endParaRPr>
          </a:p>
        </p:txBody>
      </p:sp>
      <p:sp>
        <p:nvSpPr>
          <p:cNvPr id="1629" name=""/>
          <p:cNvSpPr/>
          <p:nvPr/>
        </p:nvSpPr>
        <p:spPr>
          <a:xfrm>
            <a:off x="5816160" y="5582160"/>
            <a:ext cx="401400" cy="401400"/>
          </a:xfrm>
          <a:custGeom>
            <a:avLst/>
            <a:gdLst/>
            <a:ahLst/>
            <a:rect l="0" t="0" r="r" b="b"/>
            <a:pathLst>
              <a:path w="1115" h="1115">
                <a:moveTo>
                  <a:pt x="1115" y="557"/>
                </a:moveTo>
                <a:cubicBezTo>
                  <a:pt x="1115" y="594"/>
                  <a:pt x="1110" y="630"/>
                  <a:pt x="1103" y="667"/>
                </a:cubicBezTo>
                <a:cubicBezTo>
                  <a:pt x="1096" y="702"/>
                  <a:pt x="1086" y="737"/>
                  <a:pt x="1072" y="771"/>
                </a:cubicBezTo>
                <a:cubicBezTo>
                  <a:pt x="1058" y="805"/>
                  <a:pt x="1040" y="837"/>
                  <a:pt x="1020" y="867"/>
                </a:cubicBezTo>
                <a:cubicBezTo>
                  <a:pt x="1000" y="898"/>
                  <a:pt x="977" y="926"/>
                  <a:pt x="951" y="952"/>
                </a:cubicBezTo>
                <a:cubicBezTo>
                  <a:pt x="925" y="978"/>
                  <a:pt x="897" y="1001"/>
                  <a:pt x="866" y="1021"/>
                </a:cubicBezTo>
                <a:cubicBezTo>
                  <a:pt x="836" y="1041"/>
                  <a:pt x="804" y="1059"/>
                  <a:pt x="770" y="1073"/>
                </a:cubicBezTo>
                <a:cubicBezTo>
                  <a:pt x="736" y="1087"/>
                  <a:pt x="701" y="1097"/>
                  <a:pt x="666" y="1104"/>
                </a:cubicBezTo>
                <a:cubicBezTo>
                  <a:pt x="630" y="1111"/>
                  <a:pt x="593" y="1115"/>
                  <a:pt x="557" y="1115"/>
                </a:cubicBezTo>
                <a:cubicBezTo>
                  <a:pt x="520" y="1115"/>
                  <a:pt x="484" y="1111"/>
                  <a:pt x="448" y="1104"/>
                </a:cubicBezTo>
                <a:cubicBezTo>
                  <a:pt x="412" y="1097"/>
                  <a:pt x="377" y="1087"/>
                  <a:pt x="344" y="1073"/>
                </a:cubicBezTo>
                <a:cubicBezTo>
                  <a:pt x="310" y="1059"/>
                  <a:pt x="278" y="1041"/>
                  <a:pt x="247" y="1021"/>
                </a:cubicBezTo>
                <a:cubicBezTo>
                  <a:pt x="217" y="1001"/>
                  <a:pt x="189" y="978"/>
                  <a:pt x="163" y="952"/>
                </a:cubicBezTo>
                <a:cubicBezTo>
                  <a:pt x="137" y="926"/>
                  <a:pt x="114" y="898"/>
                  <a:pt x="94" y="867"/>
                </a:cubicBezTo>
                <a:cubicBezTo>
                  <a:pt x="73" y="837"/>
                  <a:pt x="56" y="805"/>
                  <a:pt x="42" y="771"/>
                </a:cubicBezTo>
                <a:cubicBezTo>
                  <a:pt x="28" y="737"/>
                  <a:pt x="18" y="702"/>
                  <a:pt x="10" y="667"/>
                </a:cubicBezTo>
                <a:cubicBezTo>
                  <a:pt x="3" y="630"/>
                  <a:pt x="0" y="594"/>
                  <a:pt x="0" y="557"/>
                </a:cubicBezTo>
                <a:cubicBezTo>
                  <a:pt x="0" y="520"/>
                  <a:pt x="3" y="484"/>
                  <a:pt x="10" y="448"/>
                </a:cubicBezTo>
                <a:cubicBezTo>
                  <a:pt x="18" y="412"/>
                  <a:pt x="28" y="378"/>
                  <a:pt x="42" y="344"/>
                </a:cubicBezTo>
                <a:cubicBezTo>
                  <a:pt x="56" y="310"/>
                  <a:pt x="73" y="278"/>
                  <a:pt x="94" y="247"/>
                </a:cubicBezTo>
                <a:cubicBezTo>
                  <a:pt x="114" y="217"/>
                  <a:pt x="137" y="189"/>
                  <a:pt x="163" y="163"/>
                </a:cubicBezTo>
                <a:cubicBezTo>
                  <a:pt x="189" y="137"/>
                  <a:pt x="217" y="114"/>
                  <a:pt x="247" y="94"/>
                </a:cubicBezTo>
                <a:cubicBezTo>
                  <a:pt x="278" y="73"/>
                  <a:pt x="310" y="56"/>
                  <a:pt x="344" y="42"/>
                </a:cubicBezTo>
                <a:cubicBezTo>
                  <a:pt x="377" y="28"/>
                  <a:pt x="412" y="18"/>
                  <a:pt x="448" y="11"/>
                </a:cubicBezTo>
                <a:cubicBezTo>
                  <a:pt x="484" y="3"/>
                  <a:pt x="520" y="0"/>
                  <a:pt x="557" y="0"/>
                </a:cubicBezTo>
                <a:cubicBezTo>
                  <a:pt x="593" y="0"/>
                  <a:pt x="630" y="3"/>
                  <a:pt x="666" y="11"/>
                </a:cubicBezTo>
                <a:cubicBezTo>
                  <a:pt x="701" y="18"/>
                  <a:pt x="736" y="28"/>
                  <a:pt x="770" y="42"/>
                </a:cubicBezTo>
                <a:cubicBezTo>
                  <a:pt x="804" y="56"/>
                  <a:pt x="836" y="73"/>
                  <a:pt x="866" y="94"/>
                </a:cubicBezTo>
                <a:cubicBezTo>
                  <a:pt x="897" y="114"/>
                  <a:pt x="925" y="137"/>
                  <a:pt x="951" y="163"/>
                </a:cubicBezTo>
                <a:cubicBezTo>
                  <a:pt x="977" y="189"/>
                  <a:pt x="1000" y="217"/>
                  <a:pt x="1020" y="247"/>
                </a:cubicBezTo>
                <a:cubicBezTo>
                  <a:pt x="1040" y="278"/>
                  <a:pt x="1058" y="310"/>
                  <a:pt x="1072" y="344"/>
                </a:cubicBezTo>
                <a:cubicBezTo>
                  <a:pt x="1086" y="378"/>
                  <a:pt x="1096" y="412"/>
                  <a:pt x="1103" y="448"/>
                </a:cubicBezTo>
                <a:cubicBezTo>
                  <a:pt x="1110" y="484"/>
                  <a:pt x="1115" y="520"/>
                  <a:pt x="1115" y="557"/>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30" name="" descr=""/>
          <p:cNvPicPr/>
          <p:nvPr/>
        </p:nvPicPr>
        <p:blipFill>
          <a:blip r:embed="rId13"/>
          <a:stretch/>
        </p:blipFill>
        <p:spPr>
          <a:xfrm>
            <a:off x="5941440" y="5699160"/>
            <a:ext cx="150120" cy="166680"/>
          </a:xfrm>
          <a:prstGeom prst="rect">
            <a:avLst/>
          </a:prstGeom>
          <a:noFill/>
          <a:ln w="0">
            <a:noFill/>
          </a:ln>
        </p:spPr>
      </p:pic>
      <p:sp>
        <p:nvSpPr>
          <p:cNvPr id="1631" name=""/>
          <p:cNvSpPr txBox="1"/>
          <p:nvPr/>
        </p:nvSpPr>
        <p:spPr>
          <a:xfrm>
            <a:off x="6317640" y="5036400"/>
            <a:ext cx="12290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は充実しているか</a:t>
            </a:r>
            <a:endParaRPr b="0" lang="en-US" sz="1180" strike="noStrike" u="none">
              <a:solidFill>
                <a:srgbClr val="000000"/>
              </a:solidFill>
              <a:effectLst/>
              <a:uFillTx/>
              <a:latin typeface="Times New Roman"/>
            </a:endParaRPr>
          </a:p>
        </p:txBody>
      </p:sp>
      <p:sp>
        <p:nvSpPr>
          <p:cNvPr id="1632" name=""/>
          <p:cNvSpPr txBox="1"/>
          <p:nvPr/>
        </p:nvSpPr>
        <p:spPr>
          <a:xfrm>
            <a:off x="6317640" y="5563440"/>
            <a:ext cx="11782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拡張性と連携性</a:t>
            </a:r>
            <a:endParaRPr b="0" lang="en-US" sz="1320" strike="noStrike" u="none">
              <a:solidFill>
                <a:srgbClr val="000000"/>
              </a:solidFill>
              <a:effectLst/>
              <a:uFillTx/>
              <a:latin typeface="Times New Roman"/>
            </a:endParaRPr>
          </a:p>
        </p:txBody>
      </p:sp>
      <p:sp>
        <p:nvSpPr>
          <p:cNvPr id="1633" name=""/>
          <p:cNvSpPr/>
          <p:nvPr/>
        </p:nvSpPr>
        <p:spPr>
          <a:xfrm>
            <a:off x="467640" y="1671120"/>
            <a:ext cx="418320" cy="418320"/>
          </a:xfrm>
          <a:custGeom>
            <a:avLst/>
            <a:gdLst/>
            <a:ahLst/>
            <a:rect l="0" t="0" r="r" b="b"/>
            <a:pathLst>
              <a:path w="1162" h="1162">
                <a:moveTo>
                  <a:pt x="1162" y="581"/>
                </a:moveTo>
                <a:cubicBezTo>
                  <a:pt x="1162" y="600"/>
                  <a:pt x="1161" y="619"/>
                  <a:pt x="1159" y="638"/>
                </a:cubicBezTo>
                <a:cubicBezTo>
                  <a:pt x="1157" y="657"/>
                  <a:pt x="1155" y="676"/>
                  <a:pt x="1151" y="695"/>
                </a:cubicBezTo>
                <a:cubicBezTo>
                  <a:pt x="1147" y="713"/>
                  <a:pt x="1143" y="732"/>
                  <a:pt x="1137" y="750"/>
                </a:cubicBezTo>
                <a:cubicBezTo>
                  <a:pt x="1132" y="768"/>
                  <a:pt x="1125" y="786"/>
                  <a:pt x="1118" y="804"/>
                </a:cubicBezTo>
                <a:cubicBezTo>
                  <a:pt x="1111" y="821"/>
                  <a:pt x="1103" y="838"/>
                  <a:pt x="1094" y="855"/>
                </a:cubicBezTo>
                <a:cubicBezTo>
                  <a:pt x="1085" y="872"/>
                  <a:pt x="1075" y="888"/>
                  <a:pt x="1064" y="904"/>
                </a:cubicBezTo>
                <a:cubicBezTo>
                  <a:pt x="1054" y="920"/>
                  <a:pt x="1042" y="935"/>
                  <a:pt x="1030" y="950"/>
                </a:cubicBezTo>
                <a:cubicBezTo>
                  <a:pt x="1018" y="964"/>
                  <a:pt x="1006" y="978"/>
                  <a:pt x="992" y="992"/>
                </a:cubicBezTo>
                <a:cubicBezTo>
                  <a:pt x="979" y="1005"/>
                  <a:pt x="965" y="1018"/>
                  <a:pt x="950" y="1030"/>
                </a:cubicBezTo>
                <a:cubicBezTo>
                  <a:pt x="935" y="1042"/>
                  <a:pt x="920" y="1053"/>
                  <a:pt x="904" y="1064"/>
                </a:cubicBezTo>
                <a:cubicBezTo>
                  <a:pt x="888" y="1075"/>
                  <a:pt x="872" y="1084"/>
                  <a:pt x="855" y="1093"/>
                </a:cubicBezTo>
                <a:cubicBezTo>
                  <a:pt x="839" y="1102"/>
                  <a:pt x="821" y="1110"/>
                  <a:pt x="804" y="1118"/>
                </a:cubicBezTo>
                <a:cubicBezTo>
                  <a:pt x="786" y="1125"/>
                  <a:pt x="768" y="1131"/>
                  <a:pt x="750" y="1137"/>
                </a:cubicBezTo>
                <a:cubicBezTo>
                  <a:pt x="732" y="1142"/>
                  <a:pt x="714" y="1147"/>
                  <a:pt x="695" y="1151"/>
                </a:cubicBezTo>
                <a:cubicBezTo>
                  <a:pt x="676" y="1154"/>
                  <a:pt x="658" y="1157"/>
                  <a:pt x="639" y="1159"/>
                </a:cubicBezTo>
                <a:cubicBezTo>
                  <a:pt x="620" y="1161"/>
                  <a:pt x="601" y="1162"/>
                  <a:pt x="582" y="1162"/>
                </a:cubicBezTo>
                <a:cubicBezTo>
                  <a:pt x="563" y="1162"/>
                  <a:pt x="544" y="1161"/>
                  <a:pt x="525" y="1159"/>
                </a:cubicBezTo>
                <a:cubicBezTo>
                  <a:pt x="506" y="1157"/>
                  <a:pt x="487" y="1154"/>
                  <a:pt x="469" y="1151"/>
                </a:cubicBezTo>
                <a:cubicBezTo>
                  <a:pt x="450" y="1147"/>
                  <a:pt x="430" y="1142"/>
                  <a:pt x="412" y="1137"/>
                </a:cubicBezTo>
                <a:cubicBezTo>
                  <a:pt x="394" y="1131"/>
                  <a:pt x="376" y="1125"/>
                  <a:pt x="359" y="1118"/>
                </a:cubicBezTo>
                <a:cubicBezTo>
                  <a:pt x="341" y="1110"/>
                  <a:pt x="324" y="1102"/>
                  <a:pt x="307" y="1093"/>
                </a:cubicBezTo>
                <a:cubicBezTo>
                  <a:pt x="290" y="1084"/>
                  <a:pt x="274" y="1075"/>
                  <a:pt x="258" y="1064"/>
                </a:cubicBezTo>
                <a:cubicBezTo>
                  <a:pt x="243" y="1053"/>
                  <a:pt x="227" y="1042"/>
                  <a:pt x="213" y="1030"/>
                </a:cubicBezTo>
                <a:cubicBezTo>
                  <a:pt x="198" y="1018"/>
                  <a:pt x="184" y="1005"/>
                  <a:pt x="170" y="992"/>
                </a:cubicBezTo>
                <a:cubicBezTo>
                  <a:pt x="157" y="978"/>
                  <a:pt x="144" y="964"/>
                  <a:pt x="132" y="950"/>
                </a:cubicBezTo>
                <a:cubicBezTo>
                  <a:pt x="120" y="935"/>
                  <a:pt x="109" y="920"/>
                  <a:pt x="98" y="904"/>
                </a:cubicBezTo>
                <a:cubicBezTo>
                  <a:pt x="88" y="888"/>
                  <a:pt x="78" y="872"/>
                  <a:pt x="69" y="855"/>
                </a:cubicBezTo>
                <a:cubicBezTo>
                  <a:pt x="60" y="838"/>
                  <a:pt x="52" y="821"/>
                  <a:pt x="45" y="804"/>
                </a:cubicBezTo>
                <a:cubicBezTo>
                  <a:pt x="37" y="786"/>
                  <a:pt x="31" y="768"/>
                  <a:pt x="25" y="750"/>
                </a:cubicBezTo>
                <a:cubicBezTo>
                  <a:pt x="20" y="732"/>
                  <a:pt x="15" y="713"/>
                  <a:pt x="12" y="695"/>
                </a:cubicBezTo>
                <a:cubicBezTo>
                  <a:pt x="8" y="676"/>
                  <a:pt x="5" y="657"/>
                  <a:pt x="3" y="638"/>
                </a:cubicBezTo>
                <a:cubicBezTo>
                  <a:pt x="1" y="619"/>
                  <a:pt x="0" y="600"/>
                  <a:pt x="0" y="581"/>
                </a:cubicBezTo>
                <a:cubicBezTo>
                  <a:pt x="0" y="561"/>
                  <a:pt x="1" y="542"/>
                  <a:pt x="3" y="524"/>
                </a:cubicBezTo>
                <a:cubicBezTo>
                  <a:pt x="5" y="505"/>
                  <a:pt x="8" y="486"/>
                  <a:pt x="12" y="467"/>
                </a:cubicBezTo>
                <a:cubicBezTo>
                  <a:pt x="15" y="449"/>
                  <a:pt x="20" y="430"/>
                  <a:pt x="25" y="412"/>
                </a:cubicBezTo>
                <a:cubicBezTo>
                  <a:pt x="31" y="394"/>
                  <a:pt x="37" y="376"/>
                  <a:pt x="45" y="358"/>
                </a:cubicBezTo>
                <a:cubicBezTo>
                  <a:pt x="52" y="341"/>
                  <a:pt x="60" y="324"/>
                  <a:pt x="69" y="307"/>
                </a:cubicBezTo>
                <a:cubicBezTo>
                  <a:pt x="78" y="290"/>
                  <a:pt x="88" y="274"/>
                  <a:pt x="98" y="258"/>
                </a:cubicBezTo>
                <a:cubicBezTo>
                  <a:pt x="109" y="242"/>
                  <a:pt x="120" y="227"/>
                  <a:pt x="132" y="212"/>
                </a:cubicBezTo>
                <a:cubicBezTo>
                  <a:pt x="144" y="198"/>
                  <a:pt x="157" y="184"/>
                  <a:pt x="170" y="170"/>
                </a:cubicBezTo>
                <a:cubicBezTo>
                  <a:pt x="184" y="157"/>
                  <a:pt x="198" y="144"/>
                  <a:pt x="213" y="132"/>
                </a:cubicBezTo>
                <a:cubicBezTo>
                  <a:pt x="227" y="120"/>
                  <a:pt x="243" y="108"/>
                  <a:pt x="258" y="98"/>
                </a:cubicBezTo>
                <a:cubicBezTo>
                  <a:pt x="274" y="87"/>
                  <a:pt x="290" y="78"/>
                  <a:pt x="307" y="69"/>
                </a:cubicBezTo>
                <a:cubicBezTo>
                  <a:pt x="324" y="60"/>
                  <a:pt x="341" y="52"/>
                  <a:pt x="359" y="44"/>
                </a:cubicBezTo>
                <a:cubicBezTo>
                  <a:pt x="376" y="37"/>
                  <a:pt x="394" y="31"/>
                  <a:pt x="412" y="25"/>
                </a:cubicBezTo>
                <a:cubicBezTo>
                  <a:pt x="430" y="20"/>
                  <a:pt x="450" y="15"/>
                  <a:pt x="469" y="11"/>
                </a:cubicBezTo>
                <a:cubicBezTo>
                  <a:pt x="487" y="8"/>
                  <a:pt x="506" y="5"/>
                  <a:pt x="525" y="3"/>
                </a:cubicBezTo>
                <a:cubicBezTo>
                  <a:pt x="544" y="1"/>
                  <a:pt x="563" y="0"/>
                  <a:pt x="582" y="0"/>
                </a:cubicBezTo>
                <a:cubicBezTo>
                  <a:pt x="601" y="0"/>
                  <a:pt x="620" y="1"/>
                  <a:pt x="639" y="3"/>
                </a:cubicBezTo>
                <a:cubicBezTo>
                  <a:pt x="658" y="5"/>
                  <a:pt x="676" y="8"/>
                  <a:pt x="695" y="11"/>
                </a:cubicBezTo>
                <a:cubicBezTo>
                  <a:pt x="714" y="15"/>
                  <a:pt x="732" y="20"/>
                  <a:pt x="750" y="25"/>
                </a:cubicBezTo>
                <a:cubicBezTo>
                  <a:pt x="768" y="31"/>
                  <a:pt x="786" y="37"/>
                  <a:pt x="804" y="44"/>
                </a:cubicBezTo>
                <a:cubicBezTo>
                  <a:pt x="821" y="52"/>
                  <a:pt x="839" y="60"/>
                  <a:pt x="855" y="69"/>
                </a:cubicBezTo>
                <a:cubicBezTo>
                  <a:pt x="872" y="78"/>
                  <a:pt x="888" y="87"/>
                  <a:pt x="904" y="98"/>
                </a:cubicBezTo>
                <a:cubicBezTo>
                  <a:pt x="920" y="108"/>
                  <a:pt x="935" y="120"/>
                  <a:pt x="950" y="132"/>
                </a:cubicBezTo>
                <a:cubicBezTo>
                  <a:pt x="965" y="144"/>
                  <a:pt x="979" y="157"/>
                  <a:pt x="992" y="170"/>
                </a:cubicBezTo>
                <a:cubicBezTo>
                  <a:pt x="1006" y="184"/>
                  <a:pt x="1018" y="198"/>
                  <a:pt x="1030" y="212"/>
                </a:cubicBezTo>
                <a:cubicBezTo>
                  <a:pt x="1042" y="227"/>
                  <a:pt x="1054" y="242"/>
                  <a:pt x="1064" y="258"/>
                </a:cubicBezTo>
                <a:cubicBezTo>
                  <a:pt x="1075" y="274"/>
                  <a:pt x="1085" y="290"/>
                  <a:pt x="1094" y="307"/>
                </a:cubicBezTo>
                <a:cubicBezTo>
                  <a:pt x="1103" y="324"/>
                  <a:pt x="1111" y="341"/>
                  <a:pt x="1118" y="358"/>
                </a:cubicBezTo>
                <a:cubicBezTo>
                  <a:pt x="1125" y="376"/>
                  <a:pt x="1132" y="394"/>
                  <a:pt x="1137" y="412"/>
                </a:cubicBezTo>
                <a:cubicBezTo>
                  <a:pt x="1143" y="430"/>
                  <a:pt x="1147" y="449"/>
                  <a:pt x="1151" y="467"/>
                </a:cubicBezTo>
                <a:cubicBezTo>
                  <a:pt x="1155" y="486"/>
                  <a:pt x="1157" y="505"/>
                  <a:pt x="1159" y="524"/>
                </a:cubicBezTo>
                <a:cubicBezTo>
                  <a:pt x="1161" y="542"/>
                  <a:pt x="1162" y="561"/>
                  <a:pt x="1162" y="58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34" name=""/>
          <p:cNvSpPr txBox="1"/>
          <p:nvPr/>
        </p:nvSpPr>
        <p:spPr>
          <a:xfrm>
            <a:off x="6317640" y="5805000"/>
            <a:ext cx="3506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既存システムとの連携や将来的な機能拡張が可能か</a:t>
            </a:r>
            <a:endParaRPr b="0" lang="en-US" sz="1180" strike="noStrike" u="none">
              <a:solidFill>
                <a:srgbClr val="000000"/>
              </a:solidFill>
              <a:effectLst/>
              <a:uFillTx/>
              <a:latin typeface="Times New Roman"/>
            </a:endParaRPr>
          </a:p>
        </p:txBody>
      </p:sp>
      <p:sp>
        <p:nvSpPr>
          <p:cNvPr id="1635" name=""/>
          <p:cNvSpPr txBox="1"/>
          <p:nvPr/>
        </p:nvSpPr>
        <p:spPr>
          <a:xfrm>
            <a:off x="630360" y="178740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1</a:t>
            </a:r>
            <a:endParaRPr b="0" lang="en-US" sz="1320" strike="noStrike" u="none">
              <a:solidFill>
                <a:srgbClr val="000000"/>
              </a:solidFill>
              <a:effectLst/>
              <a:uFillTx/>
              <a:latin typeface="Times New Roman"/>
            </a:endParaRPr>
          </a:p>
        </p:txBody>
      </p:sp>
      <p:sp>
        <p:nvSpPr>
          <p:cNvPr id="1636" name=""/>
          <p:cNvSpPr txBox="1"/>
          <p:nvPr/>
        </p:nvSpPr>
        <p:spPr>
          <a:xfrm>
            <a:off x="1011240" y="1685880"/>
            <a:ext cx="16927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現状の課題を特定する</a:t>
            </a:r>
            <a:endParaRPr b="0" lang="en-US" sz="1320" strike="noStrike" u="none">
              <a:solidFill>
                <a:srgbClr val="000000"/>
              </a:solidFill>
              <a:effectLst/>
              <a:uFillTx/>
              <a:latin typeface="Times New Roman"/>
            </a:endParaRPr>
          </a:p>
        </p:txBody>
      </p:sp>
      <p:sp>
        <p:nvSpPr>
          <p:cNvPr id="1637" name=""/>
          <p:cNvSpPr txBox="1"/>
          <p:nvPr/>
        </p:nvSpPr>
        <p:spPr>
          <a:xfrm>
            <a:off x="1011240" y="1927440"/>
            <a:ext cx="3972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例：「メールでのやり取りに時間がかかる」「情報が埋も</a:t>
            </a:r>
            <a:endParaRPr b="0" lang="en-US" sz="1180" strike="noStrike" u="none">
              <a:solidFill>
                <a:srgbClr val="000000"/>
              </a:solidFill>
              <a:effectLst/>
              <a:uFillTx/>
              <a:latin typeface="Times New Roman"/>
            </a:endParaRPr>
          </a:p>
        </p:txBody>
      </p:sp>
      <p:sp>
        <p:nvSpPr>
          <p:cNvPr id="1638" name=""/>
          <p:cNvSpPr/>
          <p:nvPr/>
        </p:nvSpPr>
        <p:spPr>
          <a:xfrm>
            <a:off x="676800" y="2247840"/>
            <a:ext cx="33840" cy="250920"/>
          </a:xfrm>
          <a:custGeom>
            <a:avLst/>
            <a:gdLst/>
            <a:ahLst/>
            <a:rect l="0" t="0" r="r" b="b"/>
            <a:pathLst>
              <a:path w="94" h="697">
                <a:moveTo>
                  <a:pt x="0" y="0"/>
                </a:moveTo>
                <a:lnTo>
                  <a:pt x="94" y="0"/>
                </a:lnTo>
                <a:lnTo>
                  <a:pt x="94" y="697"/>
                </a:lnTo>
                <a:lnTo>
                  <a:pt x="0" y="697"/>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39" name=""/>
          <p:cNvSpPr/>
          <p:nvPr/>
        </p:nvSpPr>
        <p:spPr>
          <a:xfrm>
            <a:off x="467640" y="2623680"/>
            <a:ext cx="418320" cy="418320"/>
          </a:xfrm>
          <a:custGeom>
            <a:avLst/>
            <a:gdLst/>
            <a:ahLst/>
            <a:rect l="0" t="0" r="r" b="b"/>
            <a:pathLst>
              <a:path w="1162" h="1162">
                <a:moveTo>
                  <a:pt x="1162" y="582"/>
                </a:moveTo>
                <a:cubicBezTo>
                  <a:pt x="1162" y="601"/>
                  <a:pt x="1161" y="620"/>
                  <a:pt x="1159" y="639"/>
                </a:cubicBezTo>
                <a:cubicBezTo>
                  <a:pt x="1157" y="658"/>
                  <a:pt x="1155" y="676"/>
                  <a:pt x="1151" y="695"/>
                </a:cubicBezTo>
                <a:cubicBezTo>
                  <a:pt x="1147" y="714"/>
                  <a:pt x="1143" y="732"/>
                  <a:pt x="1137" y="750"/>
                </a:cubicBezTo>
                <a:cubicBezTo>
                  <a:pt x="1132" y="768"/>
                  <a:pt x="1125" y="786"/>
                  <a:pt x="1118" y="804"/>
                </a:cubicBezTo>
                <a:cubicBezTo>
                  <a:pt x="1111" y="821"/>
                  <a:pt x="1103" y="839"/>
                  <a:pt x="1094" y="855"/>
                </a:cubicBezTo>
                <a:cubicBezTo>
                  <a:pt x="1085" y="872"/>
                  <a:pt x="1075" y="888"/>
                  <a:pt x="1064" y="904"/>
                </a:cubicBezTo>
                <a:cubicBezTo>
                  <a:pt x="1054" y="920"/>
                  <a:pt x="1042" y="935"/>
                  <a:pt x="1030" y="950"/>
                </a:cubicBezTo>
                <a:cubicBezTo>
                  <a:pt x="1018" y="965"/>
                  <a:pt x="1006" y="979"/>
                  <a:pt x="992" y="992"/>
                </a:cubicBezTo>
                <a:cubicBezTo>
                  <a:pt x="979" y="1006"/>
                  <a:pt x="965" y="1018"/>
                  <a:pt x="950" y="1030"/>
                </a:cubicBezTo>
                <a:cubicBezTo>
                  <a:pt x="935" y="1042"/>
                  <a:pt x="920" y="1054"/>
                  <a:pt x="904" y="1064"/>
                </a:cubicBezTo>
                <a:cubicBezTo>
                  <a:pt x="888" y="1075"/>
                  <a:pt x="872" y="1085"/>
                  <a:pt x="855" y="1094"/>
                </a:cubicBezTo>
                <a:cubicBezTo>
                  <a:pt x="839" y="1102"/>
                  <a:pt x="821" y="1111"/>
                  <a:pt x="804" y="1118"/>
                </a:cubicBezTo>
                <a:cubicBezTo>
                  <a:pt x="786" y="1125"/>
                  <a:pt x="768" y="1132"/>
                  <a:pt x="750" y="1137"/>
                </a:cubicBezTo>
                <a:cubicBezTo>
                  <a:pt x="732" y="1143"/>
                  <a:pt x="714" y="1147"/>
                  <a:pt x="695" y="1151"/>
                </a:cubicBezTo>
                <a:cubicBezTo>
                  <a:pt x="676" y="1155"/>
                  <a:pt x="658" y="1157"/>
                  <a:pt x="639" y="1159"/>
                </a:cubicBezTo>
                <a:cubicBezTo>
                  <a:pt x="620" y="1161"/>
                  <a:pt x="601" y="1162"/>
                  <a:pt x="582" y="1162"/>
                </a:cubicBezTo>
                <a:cubicBezTo>
                  <a:pt x="563" y="1162"/>
                  <a:pt x="544" y="1161"/>
                  <a:pt x="525" y="1159"/>
                </a:cubicBezTo>
                <a:cubicBezTo>
                  <a:pt x="506" y="1157"/>
                  <a:pt x="487" y="1155"/>
                  <a:pt x="469" y="1151"/>
                </a:cubicBezTo>
                <a:cubicBezTo>
                  <a:pt x="450" y="1147"/>
                  <a:pt x="430" y="1143"/>
                  <a:pt x="412" y="1137"/>
                </a:cubicBezTo>
                <a:cubicBezTo>
                  <a:pt x="394" y="1132"/>
                  <a:pt x="376" y="1125"/>
                  <a:pt x="359" y="1118"/>
                </a:cubicBezTo>
                <a:cubicBezTo>
                  <a:pt x="341" y="1111"/>
                  <a:pt x="324" y="1102"/>
                  <a:pt x="307" y="1094"/>
                </a:cubicBezTo>
                <a:cubicBezTo>
                  <a:pt x="290" y="1085"/>
                  <a:pt x="274" y="1075"/>
                  <a:pt x="258" y="1064"/>
                </a:cubicBezTo>
                <a:cubicBezTo>
                  <a:pt x="243" y="1054"/>
                  <a:pt x="227" y="1042"/>
                  <a:pt x="213" y="1030"/>
                </a:cubicBezTo>
                <a:cubicBezTo>
                  <a:pt x="198" y="1018"/>
                  <a:pt x="184" y="1006"/>
                  <a:pt x="170" y="992"/>
                </a:cubicBezTo>
                <a:cubicBezTo>
                  <a:pt x="157" y="979"/>
                  <a:pt x="144" y="965"/>
                  <a:pt x="132" y="950"/>
                </a:cubicBezTo>
                <a:cubicBezTo>
                  <a:pt x="120" y="935"/>
                  <a:pt x="109" y="920"/>
                  <a:pt x="98" y="904"/>
                </a:cubicBezTo>
                <a:cubicBezTo>
                  <a:pt x="88" y="888"/>
                  <a:pt x="78" y="872"/>
                  <a:pt x="69" y="855"/>
                </a:cubicBezTo>
                <a:cubicBezTo>
                  <a:pt x="60" y="839"/>
                  <a:pt x="52" y="821"/>
                  <a:pt x="45" y="804"/>
                </a:cubicBezTo>
                <a:cubicBezTo>
                  <a:pt x="37" y="786"/>
                  <a:pt x="31" y="768"/>
                  <a:pt x="25" y="750"/>
                </a:cubicBezTo>
                <a:cubicBezTo>
                  <a:pt x="20" y="732"/>
                  <a:pt x="15" y="714"/>
                  <a:pt x="12" y="695"/>
                </a:cubicBezTo>
                <a:cubicBezTo>
                  <a:pt x="8" y="676"/>
                  <a:pt x="5" y="658"/>
                  <a:pt x="3" y="639"/>
                </a:cubicBezTo>
                <a:cubicBezTo>
                  <a:pt x="1" y="620"/>
                  <a:pt x="0" y="601"/>
                  <a:pt x="0" y="582"/>
                </a:cubicBezTo>
                <a:cubicBezTo>
                  <a:pt x="0" y="563"/>
                  <a:pt x="1" y="544"/>
                  <a:pt x="3" y="525"/>
                </a:cubicBezTo>
                <a:cubicBezTo>
                  <a:pt x="5" y="506"/>
                  <a:pt x="8" y="487"/>
                  <a:pt x="12" y="469"/>
                </a:cubicBezTo>
                <a:cubicBezTo>
                  <a:pt x="15" y="450"/>
                  <a:pt x="20" y="431"/>
                  <a:pt x="25" y="413"/>
                </a:cubicBezTo>
                <a:cubicBezTo>
                  <a:pt x="31" y="395"/>
                  <a:pt x="37" y="377"/>
                  <a:pt x="45" y="360"/>
                </a:cubicBezTo>
                <a:cubicBezTo>
                  <a:pt x="52" y="342"/>
                  <a:pt x="60" y="325"/>
                  <a:pt x="69" y="308"/>
                </a:cubicBezTo>
                <a:cubicBezTo>
                  <a:pt x="78" y="291"/>
                  <a:pt x="88" y="275"/>
                  <a:pt x="98" y="259"/>
                </a:cubicBezTo>
                <a:cubicBezTo>
                  <a:pt x="109" y="243"/>
                  <a:pt x="120" y="227"/>
                  <a:pt x="132" y="213"/>
                </a:cubicBezTo>
                <a:cubicBezTo>
                  <a:pt x="144" y="198"/>
                  <a:pt x="157" y="184"/>
                  <a:pt x="170" y="170"/>
                </a:cubicBezTo>
                <a:cubicBezTo>
                  <a:pt x="184" y="157"/>
                  <a:pt x="198" y="144"/>
                  <a:pt x="213" y="132"/>
                </a:cubicBezTo>
                <a:cubicBezTo>
                  <a:pt x="227" y="120"/>
                  <a:pt x="243" y="109"/>
                  <a:pt x="258" y="98"/>
                </a:cubicBezTo>
                <a:cubicBezTo>
                  <a:pt x="274" y="88"/>
                  <a:pt x="290" y="78"/>
                  <a:pt x="307" y="69"/>
                </a:cubicBezTo>
                <a:cubicBezTo>
                  <a:pt x="324" y="60"/>
                  <a:pt x="341" y="52"/>
                  <a:pt x="359" y="45"/>
                </a:cubicBezTo>
                <a:cubicBezTo>
                  <a:pt x="376" y="37"/>
                  <a:pt x="394" y="31"/>
                  <a:pt x="412" y="25"/>
                </a:cubicBezTo>
                <a:cubicBezTo>
                  <a:pt x="430" y="20"/>
                  <a:pt x="450" y="15"/>
                  <a:pt x="469" y="12"/>
                </a:cubicBezTo>
                <a:cubicBezTo>
                  <a:pt x="487" y="8"/>
                  <a:pt x="506" y="5"/>
                  <a:pt x="525" y="3"/>
                </a:cubicBezTo>
                <a:cubicBezTo>
                  <a:pt x="544" y="1"/>
                  <a:pt x="563" y="0"/>
                  <a:pt x="582" y="0"/>
                </a:cubicBezTo>
                <a:cubicBezTo>
                  <a:pt x="601" y="0"/>
                  <a:pt x="620" y="1"/>
                  <a:pt x="639" y="3"/>
                </a:cubicBezTo>
                <a:cubicBezTo>
                  <a:pt x="658" y="5"/>
                  <a:pt x="676" y="8"/>
                  <a:pt x="695" y="12"/>
                </a:cubicBezTo>
                <a:cubicBezTo>
                  <a:pt x="714" y="15"/>
                  <a:pt x="732" y="20"/>
                  <a:pt x="750" y="25"/>
                </a:cubicBezTo>
                <a:cubicBezTo>
                  <a:pt x="768" y="31"/>
                  <a:pt x="786" y="37"/>
                  <a:pt x="804" y="45"/>
                </a:cubicBezTo>
                <a:cubicBezTo>
                  <a:pt x="821" y="52"/>
                  <a:pt x="839" y="60"/>
                  <a:pt x="855" y="69"/>
                </a:cubicBezTo>
                <a:cubicBezTo>
                  <a:pt x="872" y="78"/>
                  <a:pt x="888" y="88"/>
                  <a:pt x="904" y="98"/>
                </a:cubicBezTo>
                <a:cubicBezTo>
                  <a:pt x="920" y="109"/>
                  <a:pt x="935" y="120"/>
                  <a:pt x="950" y="132"/>
                </a:cubicBezTo>
                <a:cubicBezTo>
                  <a:pt x="965" y="144"/>
                  <a:pt x="979" y="157"/>
                  <a:pt x="992" y="170"/>
                </a:cubicBezTo>
                <a:cubicBezTo>
                  <a:pt x="1006" y="184"/>
                  <a:pt x="1018" y="198"/>
                  <a:pt x="1030" y="213"/>
                </a:cubicBezTo>
                <a:cubicBezTo>
                  <a:pt x="1042" y="227"/>
                  <a:pt x="1054" y="243"/>
                  <a:pt x="1064" y="259"/>
                </a:cubicBezTo>
                <a:cubicBezTo>
                  <a:pt x="1075" y="275"/>
                  <a:pt x="1085" y="291"/>
                  <a:pt x="1094" y="308"/>
                </a:cubicBezTo>
                <a:cubicBezTo>
                  <a:pt x="1103" y="325"/>
                  <a:pt x="1111" y="342"/>
                  <a:pt x="1118" y="360"/>
                </a:cubicBezTo>
                <a:cubicBezTo>
                  <a:pt x="1125" y="377"/>
                  <a:pt x="1132" y="395"/>
                  <a:pt x="1137" y="413"/>
                </a:cubicBezTo>
                <a:cubicBezTo>
                  <a:pt x="1143" y="431"/>
                  <a:pt x="1147" y="450"/>
                  <a:pt x="1151" y="469"/>
                </a:cubicBezTo>
                <a:cubicBezTo>
                  <a:pt x="1155" y="487"/>
                  <a:pt x="1157" y="506"/>
                  <a:pt x="1159" y="525"/>
                </a:cubicBezTo>
                <a:cubicBezTo>
                  <a:pt x="1161" y="544"/>
                  <a:pt x="1162" y="563"/>
                  <a:pt x="1162" y="582"/>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40" name=""/>
          <p:cNvSpPr txBox="1"/>
          <p:nvPr/>
        </p:nvSpPr>
        <p:spPr>
          <a:xfrm>
            <a:off x="1011240" y="2161440"/>
            <a:ext cx="28990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れがち」「部署間の連携が不足している」</a:t>
            </a:r>
            <a:endParaRPr b="0" lang="en-US" sz="1180" strike="noStrike" u="none">
              <a:solidFill>
                <a:srgbClr val="000000"/>
              </a:solidFill>
              <a:effectLst/>
              <a:uFillTx/>
              <a:latin typeface="Times New Roman"/>
            </a:endParaRPr>
          </a:p>
        </p:txBody>
      </p:sp>
      <p:sp>
        <p:nvSpPr>
          <p:cNvPr id="1641" name=""/>
          <p:cNvSpPr txBox="1"/>
          <p:nvPr/>
        </p:nvSpPr>
        <p:spPr>
          <a:xfrm>
            <a:off x="630360" y="274032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2</a:t>
            </a:r>
            <a:endParaRPr b="0" lang="en-US" sz="1320" strike="noStrike" u="none">
              <a:solidFill>
                <a:srgbClr val="000000"/>
              </a:solidFill>
              <a:effectLst/>
              <a:uFillTx/>
              <a:latin typeface="Times New Roman"/>
            </a:endParaRPr>
          </a:p>
        </p:txBody>
      </p:sp>
      <p:sp>
        <p:nvSpPr>
          <p:cNvPr id="1642" name=""/>
          <p:cNvSpPr txBox="1"/>
          <p:nvPr/>
        </p:nvSpPr>
        <p:spPr>
          <a:xfrm>
            <a:off x="1011240" y="2638440"/>
            <a:ext cx="28821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解決したい具体的な問題を明確にする</a:t>
            </a:r>
            <a:endParaRPr b="0" lang="en-US" sz="1320" strike="noStrike" u="none">
              <a:solidFill>
                <a:srgbClr val="000000"/>
              </a:solidFill>
              <a:effectLst/>
              <a:uFillTx/>
              <a:latin typeface="Times New Roman"/>
            </a:endParaRPr>
          </a:p>
        </p:txBody>
      </p:sp>
      <p:sp>
        <p:nvSpPr>
          <p:cNvPr id="1643" name=""/>
          <p:cNvSpPr txBox="1"/>
          <p:nvPr/>
        </p:nvSpPr>
        <p:spPr>
          <a:xfrm>
            <a:off x="1011240" y="2880360"/>
            <a:ext cx="39589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例：「情報共有の迅速化」「社内コミュニケーションの活</a:t>
            </a:r>
            <a:endParaRPr b="0" lang="en-US" sz="1180" strike="noStrike" u="none">
              <a:solidFill>
                <a:srgbClr val="000000"/>
              </a:solidFill>
              <a:effectLst/>
              <a:uFillTx/>
              <a:latin typeface="Times New Roman"/>
            </a:endParaRPr>
          </a:p>
        </p:txBody>
      </p:sp>
      <p:sp>
        <p:nvSpPr>
          <p:cNvPr id="1644" name=""/>
          <p:cNvSpPr/>
          <p:nvPr/>
        </p:nvSpPr>
        <p:spPr>
          <a:xfrm>
            <a:off x="676800" y="3200400"/>
            <a:ext cx="33840" cy="250920"/>
          </a:xfrm>
          <a:custGeom>
            <a:avLst/>
            <a:gdLst/>
            <a:ahLst/>
            <a:rect l="0" t="0" r="r" b="b"/>
            <a:pathLst>
              <a:path w="94" h="697">
                <a:moveTo>
                  <a:pt x="0" y="0"/>
                </a:moveTo>
                <a:lnTo>
                  <a:pt x="94" y="0"/>
                </a:lnTo>
                <a:lnTo>
                  <a:pt x="94" y="697"/>
                </a:lnTo>
                <a:lnTo>
                  <a:pt x="0" y="697"/>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45" name=""/>
          <p:cNvSpPr/>
          <p:nvPr/>
        </p:nvSpPr>
        <p:spPr>
          <a:xfrm>
            <a:off x="467640" y="3576600"/>
            <a:ext cx="418320" cy="417960"/>
          </a:xfrm>
          <a:custGeom>
            <a:avLst/>
            <a:gdLst/>
            <a:ahLst/>
            <a:rect l="0" t="0" r="r" b="b"/>
            <a:pathLst>
              <a:path w="1162" h="1161">
                <a:moveTo>
                  <a:pt x="1162" y="580"/>
                </a:moveTo>
                <a:cubicBezTo>
                  <a:pt x="1162" y="599"/>
                  <a:pt x="1161" y="618"/>
                  <a:pt x="1159" y="637"/>
                </a:cubicBezTo>
                <a:cubicBezTo>
                  <a:pt x="1157" y="656"/>
                  <a:pt x="1155" y="675"/>
                  <a:pt x="1151" y="693"/>
                </a:cubicBezTo>
                <a:cubicBezTo>
                  <a:pt x="1147" y="712"/>
                  <a:pt x="1143" y="730"/>
                  <a:pt x="1137" y="748"/>
                </a:cubicBezTo>
                <a:cubicBezTo>
                  <a:pt x="1132" y="767"/>
                  <a:pt x="1125" y="785"/>
                  <a:pt x="1118" y="802"/>
                </a:cubicBezTo>
                <a:cubicBezTo>
                  <a:pt x="1111" y="820"/>
                  <a:pt x="1103" y="837"/>
                  <a:pt x="1094" y="854"/>
                </a:cubicBezTo>
                <a:cubicBezTo>
                  <a:pt x="1085" y="870"/>
                  <a:pt x="1075" y="887"/>
                  <a:pt x="1064" y="902"/>
                </a:cubicBezTo>
                <a:cubicBezTo>
                  <a:pt x="1054" y="918"/>
                  <a:pt x="1042" y="933"/>
                  <a:pt x="1030" y="948"/>
                </a:cubicBezTo>
                <a:cubicBezTo>
                  <a:pt x="1018" y="963"/>
                  <a:pt x="1006" y="977"/>
                  <a:pt x="992" y="990"/>
                </a:cubicBezTo>
                <a:cubicBezTo>
                  <a:pt x="979" y="1004"/>
                  <a:pt x="965" y="1017"/>
                  <a:pt x="950" y="1029"/>
                </a:cubicBezTo>
                <a:cubicBezTo>
                  <a:pt x="935" y="1041"/>
                  <a:pt x="920" y="1052"/>
                  <a:pt x="904" y="1063"/>
                </a:cubicBezTo>
                <a:cubicBezTo>
                  <a:pt x="888" y="1073"/>
                  <a:pt x="872" y="1083"/>
                  <a:pt x="855" y="1093"/>
                </a:cubicBezTo>
                <a:cubicBezTo>
                  <a:pt x="839" y="1102"/>
                  <a:pt x="821" y="1110"/>
                  <a:pt x="804" y="1117"/>
                </a:cubicBezTo>
                <a:cubicBezTo>
                  <a:pt x="786" y="1124"/>
                  <a:pt x="768" y="1131"/>
                  <a:pt x="750" y="1136"/>
                </a:cubicBezTo>
                <a:cubicBezTo>
                  <a:pt x="732" y="1142"/>
                  <a:pt x="714" y="1146"/>
                  <a:pt x="695" y="1150"/>
                </a:cubicBezTo>
                <a:cubicBezTo>
                  <a:pt x="676" y="1154"/>
                  <a:pt x="658" y="1157"/>
                  <a:pt x="639" y="1159"/>
                </a:cubicBezTo>
                <a:cubicBezTo>
                  <a:pt x="620" y="1160"/>
                  <a:pt x="601" y="1161"/>
                  <a:pt x="582" y="1161"/>
                </a:cubicBezTo>
                <a:cubicBezTo>
                  <a:pt x="563" y="1161"/>
                  <a:pt x="544" y="1160"/>
                  <a:pt x="525" y="1159"/>
                </a:cubicBezTo>
                <a:cubicBezTo>
                  <a:pt x="506" y="1157"/>
                  <a:pt x="487" y="1154"/>
                  <a:pt x="469" y="1150"/>
                </a:cubicBezTo>
                <a:cubicBezTo>
                  <a:pt x="450" y="1146"/>
                  <a:pt x="430" y="1142"/>
                  <a:pt x="412" y="1136"/>
                </a:cubicBezTo>
                <a:cubicBezTo>
                  <a:pt x="394" y="1131"/>
                  <a:pt x="376" y="1124"/>
                  <a:pt x="359" y="1117"/>
                </a:cubicBezTo>
                <a:cubicBezTo>
                  <a:pt x="341" y="1110"/>
                  <a:pt x="324" y="1102"/>
                  <a:pt x="307" y="1093"/>
                </a:cubicBezTo>
                <a:cubicBezTo>
                  <a:pt x="290" y="1083"/>
                  <a:pt x="274" y="1073"/>
                  <a:pt x="258" y="1063"/>
                </a:cubicBezTo>
                <a:cubicBezTo>
                  <a:pt x="243" y="1052"/>
                  <a:pt x="227" y="1041"/>
                  <a:pt x="213" y="1029"/>
                </a:cubicBezTo>
                <a:cubicBezTo>
                  <a:pt x="198" y="1017"/>
                  <a:pt x="184" y="1004"/>
                  <a:pt x="170" y="990"/>
                </a:cubicBezTo>
                <a:cubicBezTo>
                  <a:pt x="157" y="977"/>
                  <a:pt x="144" y="963"/>
                  <a:pt x="132" y="948"/>
                </a:cubicBezTo>
                <a:cubicBezTo>
                  <a:pt x="120" y="933"/>
                  <a:pt x="109" y="918"/>
                  <a:pt x="98" y="902"/>
                </a:cubicBezTo>
                <a:cubicBezTo>
                  <a:pt x="88" y="887"/>
                  <a:pt x="78" y="870"/>
                  <a:pt x="69" y="854"/>
                </a:cubicBezTo>
                <a:cubicBezTo>
                  <a:pt x="60" y="837"/>
                  <a:pt x="52" y="820"/>
                  <a:pt x="45" y="802"/>
                </a:cubicBezTo>
                <a:cubicBezTo>
                  <a:pt x="37" y="785"/>
                  <a:pt x="31" y="767"/>
                  <a:pt x="25" y="748"/>
                </a:cubicBezTo>
                <a:cubicBezTo>
                  <a:pt x="20" y="730"/>
                  <a:pt x="15" y="712"/>
                  <a:pt x="12" y="693"/>
                </a:cubicBezTo>
                <a:cubicBezTo>
                  <a:pt x="8" y="675"/>
                  <a:pt x="5" y="656"/>
                  <a:pt x="3" y="637"/>
                </a:cubicBezTo>
                <a:cubicBezTo>
                  <a:pt x="1" y="618"/>
                  <a:pt x="0" y="599"/>
                  <a:pt x="0" y="580"/>
                </a:cubicBezTo>
                <a:cubicBezTo>
                  <a:pt x="0" y="561"/>
                  <a:pt x="1" y="542"/>
                  <a:pt x="3" y="523"/>
                </a:cubicBezTo>
                <a:cubicBezTo>
                  <a:pt x="5" y="504"/>
                  <a:pt x="8" y="485"/>
                  <a:pt x="12" y="467"/>
                </a:cubicBezTo>
                <a:cubicBezTo>
                  <a:pt x="15" y="448"/>
                  <a:pt x="20" y="430"/>
                  <a:pt x="25" y="412"/>
                </a:cubicBezTo>
                <a:cubicBezTo>
                  <a:pt x="31" y="393"/>
                  <a:pt x="37" y="375"/>
                  <a:pt x="45" y="358"/>
                </a:cubicBezTo>
                <a:cubicBezTo>
                  <a:pt x="52" y="340"/>
                  <a:pt x="60" y="323"/>
                  <a:pt x="69" y="306"/>
                </a:cubicBezTo>
                <a:cubicBezTo>
                  <a:pt x="78" y="290"/>
                  <a:pt x="88" y="273"/>
                  <a:pt x="98" y="258"/>
                </a:cubicBezTo>
                <a:cubicBezTo>
                  <a:pt x="109" y="242"/>
                  <a:pt x="120" y="227"/>
                  <a:pt x="132" y="212"/>
                </a:cubicBezTo>
                <a:cubicBezTo>
                  <a:pt x="144" y="197"/>
                  <a:pt x="157" y="183"/>
                  <a:pt x="170" y="170"/>
                </a:cubicBezTo>
                <a:cubicBezTo>
                  <a:pt x="184" y="156"/>
                  <a:pt x="198" y="143"/>
                  <a:pt x="213" y="131"/>
                </a:cubicBezTo>
                <a:cubicBezTo>
                  <a:pt x="227" y="119"/>
                  <a:pt x="243" y="108"/>
                  <a:pt x="258" y="97"/>
                </a:cubicBezTo>
                <a:cubicBezTo>
                  <a:pt x="274" y="87"/>
                  <a:pt x="290" y="77"/>
                  <a:pt x="307" y="68"/>
                </a:cubicBezTo>
                <a:cubicBezTo>
                  <a:pt x="324" y="59"/>
                  <a:pt x="341" y="51"/>
                  <a:pt x="359" y="44"/>
                </a:cubicBezTo>
                <a:cubicBezTo>
                  <a:pt x="376" y="37"/>
                  <a:pt x="394" y="30"/>
                  <a:pt x="412" y="25"/>
                </a:cubicBezTo>
                <a:cubicBezTo>
                  <a:pt x="430" y="19"/>
                  <a:pt x="450" y="15"/>
                  <a:pt x="469" y="11"/>
                </a:cubicBezTo>
                <a:cubicBezTo>
                  <a:pt x="487" y="7"/>
                  <a:pt x="506" y="4"/>
                  <a:pt x="525" y="2"/>
                </a:cubicBezTo>
                <a:cubicBezTo>
                  <a:pt x="544" y="1"/>
                  <a:pt x="563" y="0"/>
                  <a:pt x="582" y="0"/>
                </a:cubicBezTo>
                <a:cubicBezTo>
                  <a:pt x="601" y="0"/>
                  <a:pt x="620" y="1"/>
                  <a:pt x="639" y="2"/>
                </a:cubicBezTo>
                <a:cubicBezTo>
                  <a:pt x="658" y="4"/>
                  <a:pt x="676" y="7"/>
                  <a:pt x="695" y="11"/>
                </a:cubicBezTo>
                <a:cubicBezTo>
                  <a:pt x="714" y="15"/>
                  <a:pt x="732" y="19"/>
                  <a:pt x="750" y="25"/>
                </a:cubicBezTo>
                <a:cubicBezTo>
                  <a:pt x="768" y="30"/>
                  <a:pt x="786" y="37"/>
                  <a:pt x="804" y="44"/>
                </a:cubicBezTo>
                <a:cubicBezTo>
                  <a:pt x="821" y="51"/>
                  <a:pt x="839" y="59"/>
                  <a:pt x="855" y="68"/>
                </a:cubicBezTo>
                <a:cubicBezTo>
                  <a:pt x="872" y="77"/>
                  <a:pt x="888" y="87"/>
                  <a:pt x="904" y="97"/>
                </a:cubicBezTo>
                <a:cubicBezTo>
                  <a:pt x="920" y="108"/>
                  <a:pt x="935" y="119"/>
                  <a:pt x="950" y="131"/>
                </a:cubicBezTo>
                <a:cubicBezTo>
                  <a:pt x="965" y="143"/>
                  <a:pt x="979" y="156"/>
                  <a:pt x="992" y="170"/>
                </a:cubicBezTo>
                <a:cubicBezTo>
                  <a:pt x="1006" y="183"/>
                  <a:pt x="1018" y="197"/>
                  <a:pt x="1030" y="212"/>
                </a:cubicBezTo>
                <a:cubicBezTo>
                  <a:pt x="1042" y="227"/>
                  <a:pt x="1054" y="242"/>
                  <a:pt x="1064" y="258"/>
                </a:cubicBezTo>
                <a:cubicBezTo>
                  <a:pt x="1075" y="273"/>
                  <a:pt x="1085" y="290"/>
                  <a:pt x="1094" y="306"/>
                </a:cubicBezTo>
                <a:cubicBezTo>
                  <a:pt x="1103" y="323"/>
                  <a:pt x="1111" y="340"/>
                  <a:pt x="1118" y="358"/>
                </a:cubicBezTo>
                <a:cubicBezTo>
                  <a:pt x="1125" y="375"/>
                  <a:pt x="1132" y="393"/>
                  <a:pt x="1137" y="412"/>
                </a:cubicBezTo>
                <a:cubicBezTo>
                  <a:pt x="1143" y="430"/>
                  <a:pt x="1147" y="448"/>
                  <a:pt x="1151" y="467"/>
                </a:cubicBezTo>
                <a:cubicBezTo>
                  <a:pt x="1155" y="485"/>
                  <a:pt x="1157" y="504"/>
                  <a:pt x="1159" y="523"/>
                </a:cubicBezTo>
                <a:cubicBezTo>
                  <a:pt x="1161" y="542"/>
                  <a:pt x="1162" y="561"/>
                  <a:pt x="1162" y="580"/>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46" name=""/>
          <p:cNvSpPr txBox="1"/>
          <p:nvPr/>
        </p:nvSpPr>
        <p:spPr>
          <a:xfrm>
            <a:off x="1011240" y="3114360"/>
            <a:ext cx="243612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性化」「リモートワークの円滑化」</a:t>
            </a:r>
            <a:endParaRPr b="0" lang="en-US" sz="1180" strike="noStrike" u="none">
              <a:solidFill>
                <a:srgbClr val="000000"/>
              </a:solidFill>
              <a:effectLst/>
              <a:uFillTx/>
              <a:latin typeface="Times New Roman"/>
            </a:endParaRPr>
          </a:p>
        </p:txBody>
      </p:sp>
      <p:sp>
        <p:nvSpPr>
          <p:cNvPr id="1647" name=""/>
          <p:cNvSpPr txBox="1"/>
          <p:nvPr/>
        </p:nvSpPr>
        <p:spPr>
          <a:xfrm>
            <a:off x="630360" y="369288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1648" name=""/>
          <p:cNvSpPr txBox="1"/>
          <p:nvPr/>
        </p:nvSpPr>
        <p:spPr>
          <a:xfrm>
            <a:off x="1011240" y="3591360"/>
            <a:ext cx="16887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導入による期待効果（</a:t>
            </a:r>
            <a:endParaRPr b="0" lang="en-US" sz="1320" strike="noStrike" u="none">
              <a:solidFill>
                <a:srgbClr val="000000"/>
              </a:solidFill>
              <a:effectLst/>
              <a:uFillTx/>
              <a:latin typeface="Times New Roman"/>
            </a:endParaRPr>
          </a:p>
        </p:txBody>
      </p:sp>
      <p:sp>
        <p:nvSpPr>
          <p:cNvPr id="1649" name=""/>
          <p:cNvSpPr txBox="1"/>
          <p:nvPr/>
        </p:nvSpPr>
        <p:spPr>
          <a:xfrm>
            <a:off x="2682360" y="3601080"/>
            <a:ext cx="28008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KPI</a:t>
            </a:r>
            <a:endParaRPr b="0" lang="en-US" sz="1320" strike="noStrike" u="none">
              <a:solidFill>
                <a:srgbClr val="000000"/>
              </a:solidFill>
              <a:effectLst/>
              <a:uFillTx/>
              <a:latin typeface="Times New Roman"/>
            </a:endParaRPr>
          </a:p>
        </p:txBody>
      </p:sp>
      <p:sp>
        <p:nvSpPr>
          <p:cNvPr id="1650" name=""/>
          <p:cNvSpPr txBox="1"/>
          <p:nvPr/>
        </p:nvSpPr>
        <p:spPr>
          <a:xfrm>
            <a:off x="2961000" y="3591360"/>
            <a:ext cx="10184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）を設定する</a:t>
            </a:r>
            <a:endParaRPr b="0" lang="en-US" sz="1320" strike="noStrike" u="none">
              <a:solidFill>
                <a:srgbClr val="000000"/>
              </a:solidFill>
              <a:effectLst/>
              <a:uFillTx/>
              <a:latin typeface="Times New Roman"/>
            </a:endParaRPr>
          </a:p>
        </p:txBody>
      </p:sp>
      <p:sp>
        <p:nvSpPr>
          <p:cNvPr id="1651" name=""/>
          <p:cNvSpPr txBox="1"/>
          <p:nvPr/>
        </p:nvSpPr>
        <p:spPr>
          <a:xfrm>
            <a:off x="1011240" y="3832920"/>
            <a:ext cx="1211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例：「会議時間を</a:t>
            </a:r>
            <a:endParaRPr b="0" lang="en-US" sz="1180" strike="noStrike" u="none">
              <a:solidFill>
                <a:srgbClr val="000000"/>
              </a:solidFill>
              <a:effectLst/>
              <a:uFillTx/>
              <a:latin typeface="Times New Roman"/>
            </a:endParaRPr>
          </a:p>
        </p:txBody>
      </p:sp>
      <p:sp>
        <p:nvSpPr>
          <p:cNvPr id="1652" name=""/>
          <p:cNvSpPr txBox="1"/>
          <p:nvPr/>
        </p:nvSpPr>
        <p:spPr>
          <a:xfrm>
            <a:off x="2214360" y="3841560"/>
            <a:ext cx="30276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30%</a:t>
            </a:r>
            <a:endParaRPr b="0" lang="en-US" sz="1180" strike="noStrike" u="none">
              <a:solidFill>
                <a:srgbClr val="000000"/>
              </a:solidFill>
              <a:effectLst/>
              <a:uFillTx/>
              <a:latin typeface="Times New Roman"/>
            </a:endParaRPr>
          </a:p>
        </p:txBody>
      </p:sp>
      <p:sp>
        <p:nvSpPr>
          <p:cNvPr id="1653" name=""/>
          <p:cNvSpPr txBox="1"/>
          <p:nvPr/>
        </p:nvSpPr>
        <p:spPr>
          <a:xfrm>
            <a:off x="2515680" y="3832920"/>
            <a:ext cx="18219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削減」「メール対応時間を</a:t>
            </a:r>
            <a:endParaRPr b="0" lang="en-US" sz="1180" strike="noStrike" u="none">
              <a:solidFill>
                <a:srgbClr val="000000"/>
              </a:solidFill>
              <a:effectLst/>
              <a:uFillTx/>
              <a:latin typeface="Times New Roman"/>
            </a:endParaRPr>
          </a:p>
        </p:txBody>
      </p:sp>
      <p:sp>
        <p:nvSpPr>
          <p:cNvPr id="1654" name=""/>
          <p:cNvSpPr txBox="1"/>
          <p:nvPr/>
        </p:nvSpPr>
        <p:spPr>
          <a:xfrm>
            <a:off x="4320720" y="3841560"/>
            <a:ext cx="30276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50%</a:t>
            </a:r>
            <a:endParaRPr b="0" lang="en-US" sz="1180" strike="noStrike" u="none">
              <a:solidFill>
                <a:srgbClr val="000000"/>
              </a:solidFill>
              <a:effectLst/>
              <a:uFillTx/>
              <a:latin typeface="Times New Roman"/>
            </a:endParaRPr>
          </a:p>
        </p:txBody>
      </p:sp>
      <p:sp>
        <p:nvSpPr>
          <p:cNvPr id="1655" name=""/>
          <p:cNvSpPr txBox="1"/>
          <p:nvPr/>
        </p:nvSpPr>
        <p:spPr>
          <a:xfrm>
            <a:off x="4621680" y="3832920"/>
            <a:ext cx="1515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削</a:t>
            </a:r>
            <a:endParaRPr b="0" lang="en-US" sz="1180" strike="noStrike" u="none">
              <a:solidFill>
                <a:srgbClr val="000000"/>
              </a:solidFill>
              <a:effectLst/>
              <a:uFillTx/>
              <a:latin typeface="Times New Roman"/>
            </a:endParaRPr>
          </a:p>
        </p:txBody>
      </p:sp>
      <p:sp>
        <p:nvSpPr>
          <p:cNvPr id="1656" name=""/>
          <p:cNvSpPr txBox="1"/>
          <p:nvPr/>
        </p:nvSpPr>
        <p:spPr>
          <a:xfrm>
            <a:off x="1011240" y="4066920"/>
            <a:ext cx="27518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減」「情報共有のタイムラグをゼロに」</a:t>
            </a:r>
            <a:endParaRPr b="0" lang="en-US" sz="118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7" name="" descr=""/>
          <p:cNvPicPr/>
          <p:nvPr/>
        </p:nvPicPr>
        <p:blipFill>
          <a:blip r:embed="rId1"/>
          <a:stretch/>
        </p:blipFill>
        <p:spPr>
          <a:xfrm>
            <a:off x="0" y="0"/>
            <a:ext cx="10696320" cy="7253280"/>
          </a:xfrm>
          <a:prstGeom prst="rect">
            <a:avLst/>
          </a:prstGeom>
          <a:noFill/>
          <a:ln w="0">
            <a:noFill/>
          </a:ln>
        </p:spPr>
      </p:pic>
      <p:pic>
        <p:nvPicPr>
          <p:cNvPr id="1658" name="" descr=""/>
          <p:cNvPicPr/>
          <p:nvPr/>
        </p:nvPicPr>
        <p:blipFill>
          <a:blip r:embed="rId2"/>
          <a:stretch/>
        </p:blipFill>
        <p:spPr>
          <a:xfrm>
            <a:off x="267480" y="267480"/>
            <a:ext cx="10161360" cy="601200"/>
          </a:xfrm>
          <a:prstGeom prst="rect">
            <a:avLst/>
          </a:prstGeom>
          <a:noFill/>
          <a:ln w="0">
            <a:noFill/>
          </a:ln>
        </p:spPr>
      </p:pic>
      <p:sp>
        <p:nvSpPr>
          <p:cNvPr id="1659" name=""/>
          <p:cNvSpPr/>
          <p:nvPr/>
        </p:nvSpPr>
        <p:spPr>
          <a:xfrm>
            <a:off x="284040" y="5882760"/>
            <a:ext cx="10145160" cy="1103760"/>
          </a:xfrm>
          <a:custGeom>
            <a:avLst/>
            <a:gdLst/>
            <a:ahLst/>
            <a:rect l="0" t="0" r="r" b="b"/>
            <a:pathLst>
              <a:path w="28181" h="3066">
                <a:moveTo>
                  <a:pt x="0" y="3066"/>
                </a:moveTo>
                <a:lnTo>
                  <a:pt x="0" y="0"/>
                </a:lnTo>
                <a:lnTo>
                  <a:pt x="27996" y="0"/>
                </a:lnTo>
                <a:cubicBezTo>
                  <a:pt x="28008" y="0"/>
                  <a:pt x="28020" y="2"/>
                  <a:pt x="28032" y="4"/>
                </a:cubicBezTo>
                <a:cubicBezTo>
                  <a:pt x="28044" y="6"/>
                  <a:pt x="28055" y="10"/>
                  <a:pt x="28067" y="15"/>
                </a:cubicBezTo>
                <a:cubicBezTo>
                  <a:pt x="28078" y="19"/>
                  <a:pt x="28089" y="25"/>
                  <a:pt x="28099" y="32"/>
                </a:cubicBezTo>
                <a:cubicBezTo>
                  <a:pt x="28109" y="39"/>
                  <a:pt x="28118" y="46"/>
                  <a:pt x="28127" y="55"/>
                </a:cubicBezTo>
                <a:cubicBezTo>
                  <a:pt x="28136" y="64"/>
                  <a:pt x="28143" y="73"/>
                  <a:pt x="28150" y="83"/>
                </a:cubicBezTo>
                <a:cubicBezTo>
                  <a:pt x="28157" y="93"/>
                  <a:pt x="28163" y="104"/>
                  <a:pt x="28167" y="115"/>
                </a:cubicBezTo>
                <a:cubicBezTo>
                  <a:pt x="28172" y="126"/>
                  <a:pt x="28175" y="138"/>
                  <a:pt x="28178" y="150"/>
                </a:cubicBezTo>
                <a:cubicBezTo>
                  <a:pt x="28180" y="162"/>
                  <a:pt x="28181" y="174"/>
                  <a:pt x="28181" y="186"/>
                </a:cubicBezTo>
                <a:lnTo>
                  <a:pt x="28181" y="2880"/>
                </a:lnTo>
                <a:cubicBezTo>
                  <a:pt x="28181" y="2892"/>
                  <a:pt x="28180" y="2904"/>
                  <a:pt x="28178" y="2916"/>
                </a:cubicBezTo>
                <a:cubicBezTo>
                  <a:pt x="28175" y="2928"/>
                  <a:pt x="28172" y="2940"/>
                  <a:pt x="28167" y="2951"/>
                </a:cubicBezTo>
                <a:cubicBezTo>
                  <a:pt x="28163" y="2962"/>
                  <a:pt x="28157" y="2973"/>
                  <a:pt x="28150" y="2983"/>
                </a:cubicBezTo>
                <a:cubicBezTo>
                  <a:pt x="28143" y="2993"/>
                  <a:pt x="28136" y="3003"/>
                  <a:pt x="28127" y="3011"/>
                </a:cubicBezTo>
                <a:cubicBezTo>
                  <a:pt x="28118" y="3020"/>
                  <a:pt x="28109" y="3028"/>
                  <a:pt x="28099" y="3034"/>
                </a:cubicBezTo>
                <a:cubicBezTo>
                  <a:pt x="28089" y="3041"/>
                  <a:pt x="28078" y="3047"/>
                  <a:pt x="28067" y="3051"/>
                </a:cubicBezTo>
                <a:cubicBezTo>
                  <a:pt x="28055" y="3056"/>
                  <a:pt x="28044" y="3060"/>
                  <a:pt x="28032" y="3062"/>
                </a:cubicBezTo>
                <a:cubicBezTo>
                  <a:pt x="28020" y="3064"/>
                  <a:pt x="28008" y="3066"/>
                  <a:pt x="27996" y="3066"/>
                </a:cubicBezTo>
                <a:lnTo>
                  <a:pt x="0" y="3066"/>
                </a:lnTo>
                <a:close/>
              </a:path>
            </a:pathLst>
          </a:custGeom>
          <a:solidFill>
            <a:srgbClr val="0066cc">
              <a:alpha val="10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60" name=""/>
          <p:cNvSpPr/>
          <p:nvPr/>
        </p:nvSpPr>
        <p:spPr>
          <a:xfrm>
            <a:off x="267120" y="5882760"/>
            <a:ext cx="33840" cy="1103760"/>
          </a:xfrm>
          <a:custGeom>
            <a:avLst/>
            <a:gdLst/>
            <a:ahLst/>
            <a:rect l="0" t="0" r="r" b="b"/>
            <a:pathLst>
              <a:path w="94" h="3066">
                <a:moveTo>
                  <a:pt x="0" y="0"/>
                </a:moveTo>
                <a:lnTo>
                  <a:pt x="94" y="0"/>
                </a:lnTo>
                <a:lnTo>
                  <a:pt x="94" y="3066"/>
                </a:lnTo>
                <a:lnTo>
                  <a:pt x="0" y="3066"/>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661" name="" descr=""/>
          <p:cNvPicPr/>
          <p:nvPr/>
        </p:nvPicPr>
        <p:blipFill>
          <a:blip r:embed="rId3"/>
          <a:stretch/>
        </p:blipFill>
        <p:spPr>
          <a:xfrm>
            <a:off x="468000" y="6309360"/>
            <a:ext cx="191880" cy="250200"/>
          </a:xfrm>
          <a:prstGeom prst="rect">
            <a:avLst/>
          </a:prstGeom>
          <a:noFill/>
          <a:ln w="0">
            <a:noFill/>
          </a:ln>
        </p:spPr>
      </p:pic>
      <p:sp>
        <p:nvSpPr>
          <p:cNvPr id="1662" name=""/>
          <p:cNvSpPr txBox="1"/>
          <p:nvPr/>
        </p:nvSpPr>
        <p:spPr>
          <a:xfrm>
            <a:off x="534960" y="378720"/>
            <a:ext cx="63619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ツール導入のステップ②：導入計画と初期設定</a:t>
            </a:r>
            <a:endParaRPr b="0" lang="en-US" sz="2370" strike="noStrike" u="none">
              <a:solidFill>
                <a:srgbClr val="000000"/>
              </a:solidFill>
              <a:effectLst/>
              <a:uFillTx/>
              <a:latin typeface="Times New Roman"/>
            </a:endParaRPr>
          </a:p>
        </p:txBody>
      </p:sp>
      <p:sp>
        <p:nvSpPr>
          <p:cNvPr id="1663" name=""/>
          <p:cNvSpPr txBox="1"/>
          <p:nvPr/>
        </p:nvSpPr>
        <p:spPr>
          <a:xfrm>
            <a:off x="793800" y="6057720"/>
            <a:ext cx="18349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導入成功のポイント</a:t>
            </a:r>
            <a:endParaRPr b="0" lang="en-US" sz="1580" strike="noStrike" u="none">
              <a:solidFill>
                <a:srgbClr val="000000"/>
              </a:solidFill>
              <a:effectLst/>
              <a:uFillTx/>
              <a:latin typeface="Times New Roman"/>
            </a:endParaRPr>
          </a:p>
        </p:txBody>
      </p:sp>
      <p:sp>
        <p:nvSpPr>
          <p:cNvPr id="1664" name=""/>
          <p:cNvSpPr txBox="1"/>
          <p:nvPr/>
        </p:nvSpPr>
        <p:spPr>
          <a:xfrm>
            <a:off x="793800" y="6365520"/>
            <a:ext cx="9502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管理職やリーダーが率先して利用することで、他のメンバーの参加を促しましょう。導入初期は丁寧なサポート体制を整え、</a:t>
            </a:r>
            <a:endParaRPr b="0" lang="en-US" sz="1320" strike="noStrike" u="none">
              <a:solidFill>
                <a:srgbClr val="000000"/>
              </a:solidFill>
              <a:effectLst/>
              <a:uFillTx/>
              <a:latin typeface="Times New Roman"/>
            </a:endParaRPr>
          </a:p>
        </p:txBody>
      </p:sp>
      <p:sp>
        <p:nvSpPr>
          <p:cNvPr id="1665" name=""/>
          <p:cNvSpPr/>
          <p:nvPr/>
        </p:nvSpPr>
        <p:spPr>
          <a:xfrm>
            <a:off x="267120" y="1136160"/>
            <a:ext cx="4947480" cy="2139840"/>
          </a:xfrm>
          <a:custGeom>
            <a:avLst/>
            <a:gdLst/>
            <a:ahLst/>
            <a:rect l="0" t="0" r="r" b="b"/>
            <a:pathLst>
              <a:path w="13743" h="5944">
                <a:moveTo>
                  <a:pt x="0" y="5758"/>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558" y="0"/>
                </a:lnTo>
                <a:cubicBezTo>
                  <a:pt x="13570" y="0"/>
                  <a:pt x="13582" y="2"/>
                  <a:pt x="13594" y="4"/>
                </a:cubicBezTo>
                <a:cubicBezTo>
                  <a:pt x="13606" y="6"/>
                  <a:pt x="13618" y="10"/>
                  <a:pt x="13629" y="15"/>
                </a:cubicBezTo>
                <a:cubicBezTo>
                  <a:pt x="13640" y="19"/>
                  <a:pt x="13651" y="25"/>
                  <a:pt x="13661" y="32"/>
                </a:cubicBezTo>
                <a:cubicBezTo>
                  <a:pt x="13671" y="39"/>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5758"/>
                </a:lnTo>
                <a:cubicBezTo>
                  <a:pt x="13743" y="5771"/>
                  <a:pt x="13742" y="5783"/>
                  <a:pt x="13740" y="5795"/>
                </a:cubicBezTo>
                <a:cubicBezTo>
                  <a:pt x="13737" y="5807"/>
                  <a:pt x="13734" y="5818"/>
                  <a:pt x="13729" y="5829"/>
                </a:cubicBezTo>
                <a:cubicBezTo>
                  <a:pt x="13725" y="5841"/>
                  <a:pt x="13719" y="5851"/>
                  <a:pt x="13712" y="5861"/>
                </a:cubicBezTo>
                <a:cubicBezTo>
                  <a:pt x="13705" y="5872"/>
                  <a:pt x="13698" y="5881"/>
                  <a:pt x="13689" y="5890"/>
                </a:cubicBezTo>
                <a:cubicBezTo>
                  <a:pt x="13680" y="5898"/>
                  <a:pt x="13671" y="5906"/>
                  <a:pt x="13661" y="5913"/>
                </a:cubicBezTo>
                <a:cubicBezTo>
                  <a:pt x="13651" y="5919"/>
                  <a:pt x="13640" y="5925"/>
                  <a:pt x="13629" y="5930"/>
                </a:cubicBezTo>
                <a:cubicBezTo>
                  <a:pt x="13618" y="5935"/>
                  <a:pt x="13606" y="5938"/>
                  <a:pt x="13594" y="5940"/>
                </a:cubicBezTo>
                <a:cubicBezTo>
                  <a:pt x="13582" y="5943"/>
                  <a:pt x="13570" y="5944"/>
                  <a:pt x="13558" y="5944"/>
                </a:cubicBezTo>
                <a:lnTo>
                  <a:pt x="186" y="5944"/>
                </a:lnTo>
                <a:cubicBezTo>
                  <a:pt x="174" y="5944"/>
                  <a:pt x="162" y="5943"/>
                  <a:pt x="150" y="5940"/>
                </a:cubicBezTo>
                <a:cubicBezTo>
                  <a:pt x="138" y="5938"/>
                  <a:pt x="126" y="5935"/>
                  <a:pt x="115" y="5930"/>
                </a:cubicBezTo>
                <a:cubicBezTo>
                  <a:pt x="104" y="5925"/>
                  <a:pt x="93" y="5919"/>
                  <a:pt x="83" y="5913"/>
                </a:cubicBezTo>
                <a:cubicBezTo>
                  <a:pt x="73" y="5906"/>
                  <a:pt x="63" y="5898"/>
                  <a:pt x="55" y="5890"/>
                </a:cubicBezTo>
                <a:cubicBezTo>
                  <a:pt x="46" y="5881"/>
                  <a:pt x="38" y="5872"/>
                  <a:pt x="32" y="5861"/>
                </a:cubicBezTo>
                <a:cubicBezTo>
                  <a:pt x="25" y="5851"/>
                  <a:pt x="19" y="5841"/>
                  <a:pt x="14" y="5829"/>
                </a:cubicBezTo>
                <a:cubicBezTo>
                  <a:pt x="10" y="5818"/>
                  <a:pt x="6" y="5807"/>
                  <a:pt x="4" y="5795"/>
                </a:cubicBezTo>
                <a:cubicBezTo>
                  <a:pt x="2" y="5783"/>
                  <a:pt x="0" y="5771"/>
                  <a:pt x="0" y="57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66" name=""/>
          <p:cNvSpPr/>
          <p:nvPr/>
        </p:nvSpPr>
        <p:spPr>
          <a:xfrm>
            <a:off x="434520" y="1303560"/>
            <a:ext cx="501480" cy="501840"/>
          </a:xfrm>
          <a:custGeom>
            <a:avLst/>
            <a:gdLst/>
            <a:ahLst/>
            <a:rect l="0" t="0" r="r" b="b"/>
            <a:pathLst>
              <a:path w="1393" h="1394">
                <a:moveTo>
                  <a:pt x="1393" y="696"/>
                </a:moveTo>
                <a:cubicBezTo>
                  <a:pt x="1393" y="719"/>
                  <a:pt x="1392" y="742"/>
                  <a:pt x="1390" y="764"/>
                </a:cubicBezTo>
                <a:cubicBezTo>
                  <a:pt x="1388" y="787"/>
                  <a:pt x="1384" y="810"/>
                  <a:pt x="1380" y="832"/>
                </a:cubicBezTo>
                <a:cubicBezTo>
                  <a:pt x="1376" y="854"/>
                  <a:pt x="1370" y="876"/>
                  <a:pt x="1363" y="898"/>
                </a:cubicBezTo>
                <a:cubicBezTo>
                  <a:pt x="1357" y="920"/>
                  <a:pt x="1349" y="942"/>
                  <a:pt x="1340" y="963"/>
                </a:cubicBezTo>
                <a:cubicBezTo>
                  <a:pt x="1332" y="984"/>
                  <a:pt x="1322" y="1004"/>
                  <a:pt x="1311" y="1024"/>
                </a:cubicBezTo>
                <a:cubicBezTo>
                  <a:pt x="1300" y="1045"/>
                  <a:pt x="1289" y="1064"/>
                  <a:pt x="1276" y="1083"/>
                </a:cubicBezTo>
                <a:cubicBezTo>
                  <a:pt x="1263" y="1102"/>
                  <a:pt x="1250" y="1120"/>
                  <a:pt x="1235" y="1138"/>
                </a:cubicBezTo>
                <a:cubicBezTo>
                  <a:pt x="1221" y="1156"/>
                  <a:pt x="1206" y="1172"/>
                  <a:pt x="1189" y="1189"/>
                </a:cubicBezTo>
                <a:cubicBezTo>
                  <a:pt x="1173" y="1205"/>
                  <a:pt x="1156" y="1220"/>
                  <a:pt x="1139" y="1234"/>
                </a:cubicBezTo>
                <a:cubicBezTo>
                  <a:pt x="1121" y="1249"/>
                  <a:pt x="1103" y="1263"/>
                  <a:pt x="1084" y="1276"/>
                </a:cubicBezTo>
                <a:cubicBezTo>
                  <a:pt x="1065" y="1289"/>
                  <a:pt x="1045" y="1301"/>
                  <a:pt x="1025" y="1311"/>
                </a:cubicBezTo>
                <a:cubicBezTo>
                  <a:pt x="1005" y="1322"/>
                  <a:pt x="985" y="1332"/>
                  <a:pt x="963" y="1341"/>
                </a:cubicBezTo>
                <a:cubicBezTo>
                  <a:pt x="942" y="1349"/>
                  <a:pt x="921" y="1357"/>
                  <a:pt x="899" y="1364"/>
                </a:cubicBezTo>
                <a:cubicBezTo>
                  <a:pt x="876" y="1370"/>
                  <a:pt x="854" y="1376"/>
                  <a:pt x="832" y="1380"/>
                </a:cubicBezTo>
                <a:cubicBezTo>
                  <a:pt x="809" y="1385"/>
                  <a:pt x="787" y="1388"/>
                  <a:pt x="764" y="1390"/>
                </a:cubicBezTo>
                <a:cubicBezTo>
                  <a:pt x="742" y="1392"/>
                  <a:pt x="719" y="1394"/>
                  <a:pt x="696" y="1394"/>
                </a:cubicBezTo>
                <a:cubicBezTo>
                  <a:pt x="673" y="1394"/>
                  <a:pt x="650" y="1392"/>
                  <a:pt x="628" y="1390"/>
                </a:cubicBezTo>
                <a:cubicBezTo>
                  <a:pt x="605" y="1388"/>
                  <a:pt x="582" y="1385"/>
                  <a:pt x="560" y="1380"/>
                </a:cubicBezTo>
                <a:cubicBezTo>
                  <a:pt x="538" y="1376"/>
                  <a:pt x="516" y="1370"/>
                  <a:pt x="494" y="1364"/>
                </a:cubicBezTo>
                <a:cubicBezTo>
                  <a:pt x="472" y="1357"/>
                  <a:pt x="451" y="1349"/>
                  <a:pt x="429" y="1341"/>
                </a:cubicBezTo>
                <a:cubicBezTo>
                  <a:pt x="408" y="1332"/>
                  <a:pt x="388" y="1322"/>
                  <a:pt x="368" y="1311"/>
                </a:cubicBezTo>
                <a:cubicBezTo>
                  <a:pt x="348" y="1301"/>
                  <a:pt x="328" y="1289"/>
                  <a:pt x="309" y="1276"/>
                </a:cubicBezTo>
                <a:cubicBezTo>
                  <a:pt x="290" y="1263"/>
                  <a:pt x="272" y="1249"/>
                  <a:pt x="254" y="1234"/>
                </a:cubicBezTo>
                <a:cubicBezTo>
                  <a:pt x="237" y="1220"/>
                  <a:pt x="220" y="1205"/>
                  <a:pt x="204" y="1189"/>
                </a:cubicBezTo>
                <a:cubicBezTo>
                  <a:pt x="187" y="1172"/>
                  <a:pt x="172" y="1156"/>
                  <a:pt x="158" y="1138"/>
                </a:cubicBezTo>
                <a:cubicBezTo>
                  <a:pt x="143" y="1120"/>
                  <a:pt x="130" y="1102"/>
                  <a:pt x="117" y="1083"/>
                </a:cubicBezTo>
                <a:cubicBezTo>
                  <a:pt x="104" y="1064"/>
                  <a:pt x="93" y="1045"/>
                  <a:pt x="82" y="1024"/>
                </a:cubicBezTo>
                <a:cubicBezTo>
                  <a:pt x="71" y="1004"/>
                  <a:pt x="61" y="984"/>
                  <a:pt x="53" y="963"/>
                </a:cubicBezTo>
                <a:cubicBezTo>
                  <a:pt x="44" y="942"/>
                  <a:pt x="36" y="920"/>
                  <a:pt x="30" y="898"/>
                </a:cubicBezTo>
                <a:cubicBezTo>
                  <a:pt x="23" y="876"/>
                  <a:pt x="17" y="854"/>
                  <a:pt x="13" y="832"/>
                </a:cubicBezTo>
                <a:cubicBezTo>
                  <a:pt x="9" y="810"/>
                  <a:pt x="5" y="787"/>
                  <a:pt x="3" y="764"/>
                </a:cubicBezTo>
                <a:cubicBezTo>
                  <a:pt x="1" y="742"/>
                  <a:pt x="0" y="719"/>
                  <a:pt x="0" y="696"/>
                </a:cubicBezTo>
                <a:cubicBezTo>
                  <a:pt x="0" y="673"/>
                  <a:pt x="1" y="651"/>
                  <a:pt x="3" y="628"/>
                </a:cubicBezTo>
                <a:cubicBezTo>
                  <a:pt x="5" y="605"/>
                  <a:pt x="9" y="583"/>
                  <a:pt x="13" y="560"/>
                </a:cubicBezTo>
                <a:cubicBezTo>
                  <a:pt x="17"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4"/>
                </a:cubicBezTo>
                <a:cubicBezTo>
                  <a:pt x="172" y="237"/>
                  <a:pt x="187" y="220"/>
                  <a:pt x="204" y="204"/>
                </a:cubicBezTo>
                <a:cubicBezTo>
                  <a:pt x="220" y="188"/>
                  <a:pt x="237" y="172"/>
                  <a:pt x="254" y="158"/>
                </a:cubicBezTo>
                <a:cubicBezTo>
                  <a:pt x="272" y="143"/>
                  <a:pt x="290" y="130"/>
                  <a:pt x="309" y="117"/>
                </a:cubicBezTo>
                <a:cubicBezTo>
                  <a:pt x="328" y="104"/>
                  <a:pt x="348" y="93"/>
                  <a:pt x="368" y="82"/>
                </a:cubicBezTo>
                <a:cubicBezTo>
                  <a:pt x="388" y="71"/>
                  <a:pt x="408" y="61"/>
                  <a:pt x="429" y="53"/>
                </a:cubicBezTo>
                <a:cubicBezTo>
                  <a:pt x="451" y="44"/>
                  <a:pt x="472" y="36"/>
                  <a:pt x="494" y="30"/>
                </a:cubicBezTo>
                <a:cubicBezTo>
                  <a:pt x="516" y="23"/>
                  <a:pt x="538" y="18"/>
                  <a:pt x="560" y="13"/>
                </a:cubicBezTo>
                <a:cubicBezTo>
                  <a:pt x="582" y="9"/>
                  <a:pt x="605" y="5"/>
                  <a:pt x="628" y="3"/>
                </a:cubicBezTo>
                <a:cubicBezTo>
                  <a:pt x="650" y="1"/>
                  <a:pt x="673" y="0"/>
                  <a:pt x="696" y="0"/>
                </a:cubicBezTo>
                <a:cubicBezTo>
                  <a:pt x="719" y="0"/>
                  <a:pt x="742" y="1"/>
                  <a:pt x="764" y="3"/>
                </a:cubicBezTo>
                <a:cubicBezTo>
                  <a:pt x="787" y="5"/>
                  <a:pt x="809" y="9"/>
                  <a:pt x="832" y="13"/>
                </a:cubicBezTo>
                <a:cubicBezTo>
                  <a:pt x="854" y="18"/>
                  <a:pt x="876" y="23"/>
                  <a:pt x="899" y="30"/>
                </a:cubicBezTo>
                <a:cubicBezTo>
                  <a:pt x="921" y="36"/>
                  <a:pt x="942" y="44"/>
                  <a:pt x="963" y="53"/>
                </a:cubicBezTo>
                <a:cubicBezTo>
                  <a:pt x="985" y="61"/>
                  <a:pt x="1005" y="71"/>
                  <a:pt x="1025" y="82"/>
                </a:cubicBezTo>
                <a:cubicBezTo>
                  <a:pt x="1045" y="93"/>
                  <a:pt x="1065" y="104"/>
                  <a:pt x="1084" y="117"/>
                </a:cubicBezTo>
                <a:cubicBezTo>
                  <a:pt x="1103" y="130"/>
                  <a:pt x="1121" y="143"/>
                  <a:pt x="1139" y="158"/>
                </a:cubicBezTo>
                <a:cubicBezTo>
                  <a:pt x="1156" y="172"/>
                  <a:pt x="1173" y="188"/>
                  <a:pt x="1189" y="204"/>
                </a:cubicBezTo>
                <a:cubicBezTo>
                  <a:pt x="1206" y="220"/>
                  <a:pt x="1221" y="237"/>
                  <a:pt x="1235" y="254"/>
                </a:cubicBezTo>
                <a:cubicBezTo>
                  <a:pt x="1250" y="272"/>
                  <a:pt x="1263" y="290"/>
                  <a:pt x="1276" y="309"/>
                </a:cubicBezTo>
                <a:cubicBezTo>
                  <a:pt x="1289" y="328"/>
                  <a:pt x="1300" y="348"/>
                  <a:pt x="1311" y="368"/>
                </a:cubicBezTo>
                <a:cubicBezTo>
                  <a:pt x="1322" y="388"/>
                  <a:pt x="1332" y="409"/>
                  <a:pt x="1340" y="430"/>
                </a:cubicBezTo>
                <a:cubicBezTo>
                  <a:pt x="1349" y="451"/>
                  <a:pt x="1357" y="472"/>
                  <a:pt x="1363" y="494"/>
                </a:cubicBezTo>
                <a:cubicBezTo>
                  <a:pt x="1370" y="516"/>
                  <a:pt x="1376" y="538"/>
                  <a:pt x="1380" y="560"/>
                </a:cubicBezTo>
                <a:cubicBezTo>
                  <a:pt x="1384" y="583"/>
                  <a:pt x="1388" y="605"/>
                  <a:pt x="1390" y="628"/>
                </a:cubicBezTo>
                <a:cubicBezTo>
                  <a:pt x="1392" y="651"/>
                  <a:pt x="1393" y="673"/>
                  <a:pt x="1393" y="69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667" name="" descr=""/>
          <p:cNvPicPr/>
          <p:nvPr/>
        </p:nvPicPr>
        <p:blipFill>
          <a:blip r:embed="rId4"/>
          <a:stretch/>
        </p:blipFill>
        <p:spPr>
          <a:xfrm>
            <a:off x="585000" y="1454040"/>
            <a:ext cx="200160" cy="200160"/>
          </a:xfrm>
          <a:prstGeom prst="rect">
            <a:avLst/>
          </a:prstGeom>
          <a:noFill/>
          <a:ln w="0">
            <a:noFill/>
          </a:ln>
        </p:spPr>
      </p:pic>
      <p:sp>
        <p:nvSpPr>
          <p:cNvPr id="1668" name=""/>
          <p:cNvSpPr txBox="1"/>
          <p:nvPr/>
        </p:nvSpPr>
        <p:spPr>
          <a:xfrm>
            <a:off x="793800" y="6599520"/>
            <a:ext cx="4426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困ったときにすぐ質問できる環境を作ることが重要です。</a:t>
            </a:r>
            <a:endParaRPr b="0" lang="en-US" sz="1320" strike="noStrike" u="none">
              <a:solidFill>
                <a:srgbClr val="000000"/>
              </a:solidFill>
              <a:effectLst/>
              <a:uFillTx/>
              <a:latin typeface="Times New Roman"/>
            </a:endParaRPr>
          </a:p>
        </p:txBody>
      </p:sp>
      <p:sp>
        <p:nvSpPr>
          <p:cNvPr id="1669" name=""/>
          <p:cNvSpPr txBox="1"/>
          <p:nvPr/>
        </p:nvSpPr>
        <p:spPr>
          <a:xfrm>
            <a:off x="1061280" y="1311120"/>
            <a:ext cx="2040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スモールスタート戦略</a:t>
            </a:r>
            <a:endParaRPr b="0" lang="en-US" sz="1580" strike="noStrike" u="none">
              <a:solidFill>
                <a:srgbClr val="000000"/>
              </a:solidFill>
              <a:effectLst/>
              <a:uFillTx/>
              <a:latin typeface="Times New Roman"/>
            </a:endParaRPr>
          </a:p>
        </p:txBody>
      </p:sp>
      <p:sp>
        <p:nvSpPr>
          <p:cNvPr id="1670" name=""/>
          <p:cNvSpPr txBox="1"/>
          <p:nvPr/>
        </p:nvSpPr>
        <p:spPr>
          <a:xfrm>
            <a:off x="1061280" y="1652400"/>
            <a:ext cx="3907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特定の部署やプロジェクトチームなど、小規模な範</a:t>
            </a:r>
            <a:endParaRPr b="0" lang="en-US" sz="1320" strike="noStrike" u="none">
              <a:solidFill>
                <a:srgbClr val="000000"/>
              </a:solidFill>
              <a:effectLst/>
              <a:uFillTx/>
              <a:latin typeface="Times New Roman"/>
            </a:endParaRPr>
          </a:p>
        </p:txBody>
      </p:sp>
      <p:sp>
        <p:nvSpPr>
          <p:cNvPr id="1671" name=""/>
          <p:cNvSpPr/>
          <p:nvPr/>
        </p:nvSpPr>
        <p:spPr>
          <a:xfrm>
            <a:off x="1103040" y="227268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5" y="132"/>
                  <a:pt x="97" y="135"/>
                </a:cubicBezTo>
                <a:cubicBezTo>
                  <a:pt x="88" y="139"/>
                  <a:pt x="79" y="141"/>
                  <a:pt x="70" y="141"/>
                </a:cubicBezTo>
                <a:cubicBezTo>
                  <a:pt x="60" y="141"/>
                  <a:pt x="51" y="139"/>
                  <a:pt x="43" y="135"/>
                </a:cubicBezTo>
                <a:cubicBezTo>
                  <a:pt x="34" y="132"/>
                  <a:pt x="27" y="127"/>
                  <a:pt x="20" y="120"/>
                </a:cubicBezTo>
                <a:cubicBezTo>
                  <a:pt x="13" y="114"/>
                  <a:pt x="8" y="106"/>
                  <a:pt x="5" y="98"/>
                </a:cubicBezTo>
                <a:cubicBezTo>
                  <a:pt x="1" y="89"/>
                  <a:pt x="0" y="80"/>
                  <a:pt x="0" y="71"/>
                </a:cubicBezTo>
                <a:cubicBezTo>
                  <a:pt x="0" y="62"/>
                  <a:pt x="1" y="53"/>
                  <a:pt x="5" y="44"/>
                </a:cubicBezTo>
                <a:cubicBezTo>
                  <a:pt x="8" y="36"/>
                  <a:pt x="13" y="28"/>
                  <a:pt x="20" y="22"/>
                </a:cubicBezTo>
                <a:cubicBezTo>
                  <a:pt x="27" y="15"/>
                  <a:pt x="34" y="9"/>
                  <a:pt x="43" y="6"/>
                </a:cubicBezTo>
                <a:cubicBezTo>
                  <a:pt x="51" y="2"/>
                  <a:pt x="60" y="0"/>
                  <a:pt x="70" y="0"/>
                </a:cubicBezTo>
                <a:cubicBezTo>
                  <a:pt x="79" y="0"/>
                  <a:pt x="88" y="2"/>
                  <a:pt x="97" y="6"/>
                </a:cubicBezTo>
                <a:cubicBezTo>
                  <a:pt x="105" y="9"/>
                  <a:pt x="113" y="15"/>
                  <a:pt x="120" y="22"/>
                </a:cubicBezTo>
                <a:cubicBezTo>
                  <a:pt x="126" y="28"/>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72" name=""/>
          <p:cNvSpPr txBox="1"/>
          <p:nvPr/>
        </p:nvSpPr>
        <p:spPr>
          <a:xfrm>
            <a:off x="1061280" y="1886400"/>
            <a:ext cx="2035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囲から導入を開始します。</a:t>
            </a:r>
            <a:endParaRPr b="0" lang="en-US" sz="1320" strike="noStrike" u="none">
              <a:solidFill>
                <a:srgbClr val="000000"/>
              </a:solidFill>
              <a:effectLst/>
              <a:uFillTx/>
              <a:latin typeface="Times New Roman"/>
            </a:endParaRPr>
          </a:p>
        </p:txBody>
      </p:sp>
      <p:sp>
        <p:nvSpPr>
          <p:cNvPr id="1673" name=""/>
          <p:cNvSpPr/>
          <p:nvPr/>
        </p:nvSpPr>
        <p:spPr>
          <a:xfrm>
            <a:off x="1103040" y="2506680"/>
            <a:ext cx="50400" cy="50760"/>
          </a:xfrm>
          <a:custGeom>
            <a:avLst/>
            <a:gdLst/>
            <a:ahLst/>
            <a:rect l="0" t="0" r="r" b="b"/>
            <a:pathLst>
              <a:path w="140" h="141">
                <a:moveTo>
                  <a:pt x="140" y="71"/>
                </a:moveTo>
                <a:cubicBezTo>
                  <a:pt x="140" y="80"/>
                  <a:pt x="138" y="89"/>
                  <a:pt x="135" y="98"/>
                </a:cubicBezTo>
                <a:cubicBezTo>
                  <a:pt x="131" y="106"/>
                  <a:pt x="126" y="114"/>
                  <a:pt x="120" y="120"/>
                </a:cubicBezTo>
                <a:cubicBezTo>
                  <a:pt x="113" y="127"/>
                  <a:pt x="105" y="132"/>
                  <a:pt x="97" y="135"/>
                </a:cubicBezTo>
                <a:cubicBezTo>
                  <a:pt x="88" y="139"/>
                  <a:pt x="79" y="141"/>
                  <a:pt x="70" y="141"/>
                </a:cubicBezTo>
                <a:cubicBezTo>
                  <a:pt x="60" y="141"/>
                  <a:pt x="51" y="139"/>
                  <a:pt x="43" y="135"/>
                </a:cubicBezTo>
                <a:cubicBezTo>
                  <a:pt x="34" y="132"/>
                  <a:pt x="27" y="127"/>
                  <a:pt x="20" y="120"/>
                </a:cubicBezTo>
                <a:cubicBezTo>
                  <a:pt x="13" y="114"/>
                  <a:pt x="8" y="106"/>
                  <a:pt x="5" y="98"/>
                </a:cubicBezTo>
                <a:cubicBezTo>
                  <a:pt x="1" y="89"/>
                  <a:pt x="0" y="80"/>
                  <a:pt x="0" y="71"/>
                </a:cubicBezTo>
                <a:cubicBezTo>
                  <a:pt x="0" y="62"/>
                  <a:pt x="1" y="52"/>
                  <a:pt x="5" y="43"/>
                </a:cubicBezTo>
                <a:cubicBezTo>
                  <a:pt x="8" y="35"/>
                  <a:pt x="13" y="27"/>
                  <a:pt x="20" y="21"/>
                </a:cubicBezTo>
                <a:cubicBezTo>
                  <a:pt x="27" y="14"/>
                  <a:pt x="34" y="9"/>
                  <a:pt x="43" y="6"/>
                </a:cubicBezTo>
                <a:cubicBezTo>
                  <a:pt x="51" y="2"/>
                  <a:pt x="60" y="0"/>
                  <a:pt x="70" y="0"/>
                </a:cubicBezTo>
                <a:cubicBezTo>
                  <a:pt x="79" y="0"/>
                  <a:pt x="88" y="2"/>
                  <a:pt x="97" y="6"/>
                </a:cubicBezTo>
                <a:cubicBezTo>
                  <a:pt x="105" y="9"/>
                  <a:pt x="113" y="14"/>
                  <a:pt x="120" y="21"/>
                </a:cubicBezTo>
                <a:cubicBezTo>
                  <a:pt x="126" y="27"/>
                  <a:pt x="131" y="35"/>
                  <a:pt x="135" y="43"/>
                </a:cubicBezTo>
                <a:cubicBezTo>
                  <a:pt x="138" y="52"/>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74" name=""/>
          <p:cNvSpPr txBox="1"/>
          <p:nvPr/>
        </p:nvSpPr>
        <p:spPr>
          <a:xfrm>
            <a:off x="1261800" y="218736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成果が出やすい業務から着手</a:t>
            </a:r>
            <a:endParaRPr b="0" lang="en-US" sz="1320" strike="noStrike" u="none">
              <a:solidFill>
                <a:srgbClr val="000000"/>
              </a:solidFill>
              <a:effectLst/>
              <a:uFillTx/>
              <a:latin typeface="Times New Roman"/>
            </a:endParaRPr>
          </a:p>
        </p:txBody>
      </p:sp>
      <p:sp>
        <p:nvSpPr>
          <p:cNvPr id="1675" name=""/>
          <p:cNvSpPr/>
          <p:nvPr/>
        </p:nvSpPr>
        <p:spPr>
          <a:xfrm>
            <a:off x="1103040" y="2740680"/>
            <a:ext cx="50400" cy="50760"/>
          </a:xfrm>
          <a:custGeom>
            <a:avLst/>
            <a:gdLst/>
            <a:ahLst/>
            <a:rect l="0" t="0" r="r" b="b"/>
            <a:pathLst>
              <a:path w="140" h="141">
                <a:moveTo>
                  <a:pt x="140" y="70"/>
                </a:moveTo>
                <a:cubicBezTo>
                  <a:pt x="140" y="79"/>
                  <a:pt x="138" y="88"/>
                  <a:pt x="135" y="97"/>
                </a:cubicBezTo>
                <a:cubicBezTo>
                  <a:pt x="131" y="106"/>
                  <a:pt x="126" y="114"/>
                  <a:pt x="120" y="120"/>
                </a:cubicBezTo>
                <a:cubicBezTo>
                  <a:pt x="113" y="127"/>
                  <a:pt x="105" y="132"/>
                  <a:pt x="97" y="135"/>
                </a:cubicBezTo>
                <a:cubicBezTo>
                  <a:pt x="88" y="139"/>
                  <a:pt x="79" y="141"/>
                  <a:pt x="70" y="141"/>
                </a:cubicBezTo>
                <a:cubicBezTo>
                  <a:pt x="60" y="141"/>
                  <a:pt x="51" y="139"/>
                  <a:pt x="43" y="135"/>
                </a:cubicBezTo>
                <a:cubicBezTo>
                  <a:pt x="34" y="132"/>
                  <a:pt x="27" y="127"/>
                  <a:pt x="20" y="120"/>
                </a:cubicBezTo>
                <a:cubicBezTo>
                  <a:pt x="13" y="114"/>
                  <a:pt x="8" y="106"/>
                  <a:pt x="5" y="97"/>
                </a:cubicBezTo>
                <a:cubicBezTo>
                  <a:pt x="1" y="88"/>
                  <a:pt x="0" y="79"/>
                  <a:pt x="0" y="70"/>
                </a:cubicBezTo>
                <a:cubicBezTo>
                  <a:pt x="0" y="61"/>
                  <a:pt x="1" y="52"/>
                  <a:pt x="5" y="43"/>
                </a:cubicBezTo>
                <a:cubicBezTo>
                  <a:pt x="8" y="35"/>
                  <a:pt x="13" y="27"/>
                  <a:pt x="20" y="21"/>
                </a:cubicBezTo>
                <a:cubicBezTo>
                  <a:pt x="27" y="14"/>
                  <a:pt x="34" y="9"/>
                  <a:pt x="43" y="6"/>
                </a:cubicBezTo>
                <a:cubicBezTo>
                  <a:pt x="51" y="2"/>
                  <a:pt x="60" y="0"/>
                  <a:pt x="70" y="0"/>
                </a:cubicBezTo>
                <a:cubicBezTo>
                  <a:pt x="79" y="0"/>
                  <a:pt x="88" y="2"/>
                  <a:pt x="97" y="6"/>
                </a:cubicBezTo>
                <a:cubicBezTo>
                  <a:pt x="105" y="9"/>
                  <a:pt x="113" y="14"/>
                  <a:pt x="120"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76" name=""/>
          <p:cNvSpPr txBox="1"/>
          <p:nvPr/>
        </p:nvSpPr>
        <p:spPr>
          <a:xfrm>
            <a:off x="1261800" y="242136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小さな成功体験を積み重ねる</a:t>
            </a:r>
            <a:endParaRPr b="0" lang="en-US" sz="1320" strike="noStrike" u="none">
              <a:solidFill>
                <a:srgbClr val="000000"/>
              </a:solidFill>
              <a:effectLst/>
              <a:uFillTx/>
              <a:latin typeface="Times New Roman"/>
            </a:endParaRPr>
          </a:p>
        </p:txBody>
      </p:sp>
      <p:sp>
        <p:nvSpPr>
          <p:cNvPr id="1677" name=""/>
          <p:cNvSpPr/>
          <p:nvPr/>
        </p:nvSpPr>
        <p:spPr>
          <a:xfrm>
            <a:off x="141840" y="1010880"/>
            <a:ext cx="334800" cy="334800"/>
          </a:xfrm>
          <a:custGeom>
            <a:avLst/>
            <a:gdLst/>
            <a:ahLst/>
            <a:rect l="0" t="0" r="r" b="b"/>
            <a:pathLst>
              <a:path w="930" h="930">
                <a:moveTo>
                  <a:pt x="930" y="466"/>
                </a:moveTo>
                <a:cubicBezTo>
                  <a:pt x="930" y="496"/>
                  <a:pt x="927" y="526"/>
                  <a:pt x="921" y="556"/>
                </a:cubicBezTo>
                <a:cubicBezTo>
                  <a:pt x="915" y="586"/>
                  <a:pt x="906" y="615"/>
                  <a:pt x="894" y="643"/>
                </a:cubicBezTo>
                <a:cubicBezTo>
                  <a:pt x="883" y="671"/>
                  <a:pt x="868" y="698"/>
                  <a:pt x="851" y="723"/>
                </a:cubicBezTo>
                <a:cubicBezTo>
                  <a:pt x="834" y="749"/>
                  <a:pt x="815" y="772"/>
                  <a:pt x="794" y="794"/>
                </a:cubicBezTo>
                <a:cubicBezTo>
                  <a:pt x="772" y="815"/>
                  <a:pt x="749" y="835"/>
                  <a:pt x="723" y="852"/>
                </a:cubicBezTo>
                <a:cubicBezTo>
                  <a:pt x="698" y="868"/>
                  <a:pt x="671" y="883"/>
                  <a:pt x="643" y="894"/>
                </a:cubicBezTo>
                <a:cubicBezTo>
                  <a:pt x="615" y="906"/>
                  <a:pt x="586" y="915"/>
                  <a:pt x="556" y="921"/>
                </a:cubicBezTo>
                <a:cubicBezTo>
                  <a:pt x="526" y="927"/>
                  <a:pt x="496" y="930"/>
                  <a:pt x="465" y="930"/>
                </a:cubicBezTo>
                <a:cubicBezTo>
                  <a:pt x="435" y="930"/>
                  <a:pt x="405" y="927"/>
                  <a:pt x="375" y="921"/>
                </a:cubicBezTo>
                <a:cubicBezTo>
                  <a:pt x="345" y="915"/>
                  <a:pt x="316" y="906"/>
                  <a:pt x="288" y="894"/>
                </a:cubicBezTo>
                <a:cubicBezTo>
                  <a:pt x="260" y="883"/>
                  <a:pt x="233" y="868"/>
                  <a:pt x="207" y="852"/>
                </a:cubicBezTo>
                <a:cubicBezTo>
                  <a:pt x="182" y="835"/>
                  <a:pt x="159" y="815"/>
                  <a:pt x="137" y="794"/>
                </a:cubicBezTo>
                <a:cubicBezTo>
                  <a:pt x="116" y="772"/>
                  <a:pt x="96" y="749"/>
                  <a:pt x="79" y="723"/>
                </a:cubicBezTo>
                <a:cubicBezTo>
                  <a:pt x="61" y="698"/>
                  <a:pt x="47" y="671"/>
                  <a:pt x="35" y="643"/>
                </a:cubicBezTo>
                <a:cubicBezTo>
                  <a:pt x="24" y="615"/>
                  <a:pt x="15" y="586"/>
                  <a:pt x="9" y="556"/>
                </a:cubicBezTo>
                <a:cubicBezTo>
                  <a:pt x="3" y="526"/>
                  <a:pt x="0" y="496"/>
                  <a:pt x="0" y="466"/>
                </a:cubicBezTo>
                <a:cubicBezTo>
                  <a:pt x="0" y="434"/>
                  <a:pt x="3" y="404"/>
                  <a:pt x="9" y="374"/>
                </a:cubicBezTo>
                <a:cubicBezTo>
                  <a:pt x="15" y="344"/>
                  <a:pt x="24" y="315"/>
                  <a:pt x="35" y="287"/>
                </a:cubicBezTo>
                <a:cubicBezTo>
                  <a:pt x="47" y="259"/>
                  <a:pt x="61" y="232"/>
                  <a:pt x="79" y="207"/>
                </a:cubicBezTo>
                <a:cubicBezTo>
                  <a:pt x="96" y="181"/>
                  <a:pt x="116" y="158"/>
                  <a:pt x="137" y="136"/>
                </a:cubicBezTo>
                <a:cubicBezTo>
                  <a:pt x="159" y="115"/>
                  <a:pt x="182" y="95"/>
                  <a:pt x="207" y="79"/>
                </a:cubicBezTo>
                <a:cubicBezTo>
                  <a:pt x="233" y="62"/>
                  <a:pt x="260" y="47"/>
                  <a:pt x="288" y="36"/>
                </a:cubicBezTo>
                <a:cubicBezTo>
                  <a:pt x="316" y="24"/>
                  <a:pt x="345" y="15"/>
                  <a:pt x="375" y="9"/>
                </a:cubicBezTo>
                <a:cubicBezTo>
                  <a:pt x="405" y="3"/>
                  <a:pt x="435" y="0"/>
                  <a:pt x="465" y="0"/>
                </a:cubicBezTo>
                <a:cubicBezTo>
                  <a:pt x="496" y="0"/>
                  <a:pt x="526" y="3"/>
                  <a:pt x="556" y="9"/>
                </a:cubicBezTo>
                <a:cubicBezTo>
                  <a:pt x="586" y="15"/>
                  <a:pt x="615" y="24"/>
                  <a:pt x="643" y="36"/>
                </a:cubicBezTo>
                <a:cubicBezTo>
                  <a:pt x="671" y="47"/>
                  <a:pt x="698" y="62"/>
                  <a:pt x="723" y="79"/>
                </a:cubicBezTo>
                <a:cubicBezTo>
                  <a:pt x="749" y="95"/>
                  <a:pt x="772" y="115"/>
                  <a:pt x="794" y="136"/>
                </a:cubicBezTo>
                <a:cubicBezTo>
                  <a:pt x="815" y="158"/>
                  <a:pt x="834" y="181"/>
                  <a:pt x="851" y="207"/>
                </a:cubicBezTo>
                <a:cubicBezTo>
                  <a:pt x="868" y="232"/>
                  <a:pt x="883" y="259"/>
                  <a:pt x="894" y="287"/>
                </a:cubicBezTo>
                <a:cubicBezTo>
                  <a:pt x="906" y="315"/>
                  <a:pt x="915" y="344"/>
                  <a:pt x="921" y="374"/>
                </a:cubicBezTo>
                <a:cubicBezTo>
                  <a:pt x="927" y="404"/>
                  <a:pt x="930" y="434"/>
                  <a:pt x="930" y="46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78" name=""/>
          <p:cNvSpPr txBox="1"/>
          <p:nvPr/>
        </p:nvSpPr>
        <p:spPr>
          <a:xfrm>
            <a:off x="1261800" y="265536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混乱やリスクを最小限に抑制</a:t>
            </a:r>
            <a:endParaRPr b="0" lang="en-US" sz="1320" strike="noStrike" u="none">
              <a:solidFill>
                <a:srgbClr val="000000"/>
              </a:solidFill>
              <a:effectLst/>
              <a:uFillTx/>
              <a:latin typeface="Times New Roman"/>
            </a:endParaRPr>
          </a:p>
        </p:txBody>
      </p:sp>
      <p:sp>
        <p:nvSpPr>
          <p:cNvPr id="1679" name=""/>
          <p:cNvSpPr/>
          <p:nvPr/>
        </p:nvSpPr>
        <p:spPr>
          <a:xfrm>
            <a:off x="5481720" y="1136160"/>
            <a:ext cx="4947480" cy="2139840"/>
          </a:xfrm>
          <a:custGeom>
            <a:avLst/>
            <a:gdLst/>
            <a:ahLst/>
            <a:rect l="0" t="0" r="r" b="b"/>
            <a:pathLst>
              <a:path w="13743" h="5944">
                <a:moveTo>
                  <a:pt x="0" y="5758"/>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558" y="0"/>
                </a:lnTo>
                <a:cubicBezTo>
                  <a:pt x="13570" y="0"/>
                  <a:pt x="13582" y="2"/>
                  <a:pt x="13594" y="4"/>
                </a:cubicBezTo>
                <a:cubicBezTo>
                  <a:pt x="13606" y="6"/>
                  <a:pt x="13617" y="10"/>
                  <a:pt x="13629" y="15"/>
                </a:cubicBezTo>
                <a:cubicBezTo>
                  <a:pt x="13640" y="19"/>
                  <a:pt x="13651" y="25"/>
                  <a:pt x="13661" y="32"/>
                </a:cubicBezTo>
                <a:cubicBezTo>
                  <a:pt x="13671" y="39"/>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5758"/>
                </a:lnTo>
                <a:cubicBezTo>
                  <a:pt x="13743" y="5771"/>
                  <a:pt x="13742" y="5783"/>
                  <a:pt x="13740" y="5795"/>
                </a:cubicBezTo>
                <a:cubicBezTo>
                  <a:pt x="13737" y="5807"/>
                  <a:pt x="13734" y="5818"/>
                  <a:pt x="13729" y="5829"/>
                </a:cubicBezTo>
                <a:cubicBezTo>
                  <a:pt x="13725" y="5841"/>
                  <a:pt x="13719" y="5851"/>
                  <a:pt x="13712" y="5861"/>
                </a:cubicBezTo>
                <a:cubicBezTo>
                  <a:pt x="13705" y="5872"/>
                  <a:pt x="13698" y="5881"/>
                  <a:pt x="13689" y="5890"/>
                </a:cubicBezTo>
                <a:cubicBezTo>
                  <a:pt x="13680" y="5898"/>
                  <a:pt x="13671" y="5906"/>
                  <a:pt x="13661" y="5913"/>
                </a:cubicBezTo>
                <a:cubicBezTo>
                  <a:pt x="13651" y="5919"/>
                  <a:pt x="13640" y="5925"/>
                  <a:pt x="13629" y="5930"/>
                </a:cubicBezTo>
                <a:cubicBezTo>
                  <a:pt x="13617" y="5935"/>
                  <a:pt x="13606" y="5938"/>
                  <a:pt x="13594" y="5940"/>
                </a:cubicBezTo>
                <a:cubicBezTo>
                  <a:pt x="13582" y="5943"/>
                  <a:pt x="13570" y="5944"/>
                  <a:pt x="13558" y="5944"/>
                </a:cubicBezTo>
                <a:lnTo>
                  <a:pt x="186" y="5944"/>
                </a:lnTo>
                <a:cubicBezTo>
                  <a:pt x="174" y="5944"/>
                  <a:pt x="162" y="5943"/>
                  <a:pt x="150" y="5940"/>
                </a:cubicBezTo>
                <a:cubicBezTo>
                  <a:pt x="138" y="5938"/>
                  <a:pt x="126" y="5935"/>
                  <a:pt x="115" y="5930"/>
                </a:cubicBezTo>
                <a:cubicBezTo>
                  <a:pt x="104" y="5925"/>
                  <a:pt x="93" y="5919"/>
                  <a:pt x="83" y="5913"/>
                </a:cubicBezTo>
                <a:cubicBezTo>
                  <a:pt x="73" y="5906"/>
                  <a:pt x="63" y="5898"/>
                  <a:pt x="55" y="5890"/>
                </a:cubicBezTo>
                <a:cubicBezTo>
                  <a:pt x="46" y="5881"/>
                  <a:pt x="38" y="5872"/>
                  <a:pt x="32" y="5861"/>
                </a:cubicBezTo>
                <a:cubicBezTo>
                  <a:pt x="25" y="5851"/>
                  <a:pt x="19" y="5841"/>
                  <a:pt x="14" y="5829"/>
                </a:cubicBezTo>
                <a:cubicBezTo>
                  <a:pt x="10" y="5818"/>
                  <a:pt x="6" y="5807"/>
                  <a:pt x="4" y="5795"/>
                </a:cubicBezTo>
                <a:cubicBezTo>
                  <a:pt x="1" y="5783"/>
                  <a:pt x="0" y="5771"/>
                  <a:pt x="0" y="57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80" name=""/>
          <p:cNvSpPr/>
          <p:nvPr/>
        </p:nvSpPr>
        <p:spPr>
          <a:xfrm>
            <a:off x="5649120" y="1303560"/>
            <a:ext cx="501480" cy="501840"/>
          </a:xfrm>
          <a:custGeom>
            <a:avLst/>
            <a:gdLst/>
            <a:ahLst/>
            <a:rect l="0" t="0" r="r" b="b"/>
            <a:pathLst>
              <a:path w="1393" h="1394">
                <a:moveTo>
                  <a:pt x="1393" y="696"/>
                </a:moveTo>
                <a:cubicBezTo>
                  <a:pt x="1393" y="719"/>
                  <a:pt x="1392" y="742"/>
                  <a:pt x="1390" y="764"/>
                </a:cubicBezTo>
                <a:cubicBezTo>
                  <a:pt x="1388" y="787"/>
                  <a:pt x="1384" y="810"/>
                  <a:pt x="1380" y="832"/>
                </a:cubicBezTo>
                <a:cubicBezTo>
                  <a:pt x="1375" y="854"/>
                  <a:pt x="1370" y="876"/>
                  <a:pt x="1363" y="898"/>
                </a:cubicBezTo>
                <a:cubicBezTo>
                  <a:pt x="1357" y="920"/>
                  <a:pt x="1349" y="942"/>
                  <a:pt x="1340" y="963"/>
                </a:cubicBezTo>
                <a:cubicBezTo>
                  <a:pt x="1332" y="984"/>
                  <a:pt x="1322" y="1004"/>
                  <a:pt x="1311" y="1024"/>
                </a:cubicBezTo>
                <a:cubicBezTo>
                  <a:pt x="1300" y="1045"/>
                  <a:pt x="1289" y="1064"/>
                  <a:pt x="1276" y="1083"/>
                </a:cubicBezTo>
                <a:cubicBezTo>
                  <a:pt x="1263" y="1102"/>
                  <a:pt x="1250" y="1120"/>
                  <a:pt x="1235" y="1138"/>
                </a:cubicBezTo>
                <a:cubicBezTo>
                  <a:pt x="1221" y="1156"/>
                  <a:pt x="1205" y="1172"/>
                  <a:pt x="1189" y="1189"/>
                </a:cubicBezTo>
                <a:cubicBezTo>
                  <a:pt x="1173" y="1205"/>
                  <a:pt x="1156" y="1220"/>
                  <a:pt x="1139" y="1234"/>
                </a:cubicBezTo>
                <a:cubicBezTo>
                  <a:pt x="1121" y="1249"/>
                  <a:pt x="1103" y="1263"/>
                  <a:pt x="1084" y="1276"/>
                </a:cubicBezTo>
                <a:cubicBezTo>
                  <a:pt x="1065" y="1289"/>
                  <a:pt x="1045" y="1301"/>
                  <a:pt x="1025" y="1311"/>
                </a:cubicBezTo>
                <a:cubicBezTo>
                  <a:pt x="1005" y="1322"/>
                  <a:pt x="984" y="1332"/>
                  <a:pt x="963" y="1341"/>
                </a:cubicBezTo>
                <a:cubicBezTo>
                  <a:pt x="942" y="1349"/>
                  <a:pt x="921" y="1357"/>
                  <a:pt x="899" y="1364"/>
                </a:cubicBezTo>
                <a:cubicBezTo>
                  <a:pt x="877" y="1370"/>
                  <a:pt x="855" y="1376"/>
                  <a:pt x="833" y="1380"/>
                </a:cubicBezTo>
                <a:cubicBezTo>
                  <a:pt x="810" y="1385"/>
                  <a:pt x="788" y="1388"/>
                  <a:pt x="765" y="1390"/>
                </a:cubicBezTo>
                <a:cubicBezTo>
                  <a:pt x="742" y="1392"/>
                  <a:pt x="720" y="1394"/>
                  <a:pt x="697" y="1394"/>
                </a:cubicBezTo>
                <a:cubicBezTo>
                  <a:pt x="674" y="1394"/>
                  <a:pt x="651" y="1392"/>
                  <a:pt x="629" y="1390"/>
                </a:cubicBezTo>
                <a:cubicBezTo>
                  <a:pt x="606" y="1388"/>
                  <a:pt x="583" y="1385"/>
                  <a:pt x="561" y="1380"/>
                </a:cubicBezTo>
                <a:cubicBezTo>
                  <a:pt x="539" y="1376"/>
                  <a:pt x="517" y="1370"/>
                  <a:pt x="495" y="1364"/>
                </a:cubicBezTo>
                <a:cubicBezTo>
                  <a:pt x="473" y="1357"/>
                  <a:pt x="451" y="1349"/>
                  <a:pt x="430" y="1341"/>
                </a:cubicBezTo>
                <a:cubicBezTo>
                  <a:pt x="409" y="1332"/>
                  <a:pt x="389" y="1322"/>
                  <a:pt x="369" y="1311"/>
                </a:cubicBezTo>
                <a:cubicBezTo>
                  <a:pt x="349" y="1301"/>
                  <a:pt x="329" y="1289"/>
                  <a:pt x="309" y="1276"/>
                </a:cubicBezTo>
                <a:cubicBezTo>
                  <a:pt x="290" y="1263"/>
                  <a:pt x="272" y="1249"/>
                  <a:pt x="254" y="1234"/>
                </a:cubicBezTo>
                <a:cubicBezTo>
                  <a:pt x="236" y="1220"/>
                  <a:pt x="220" y="1205"/>
                  <a:pt x="203" y="1189"/>
                </a:cubicBezTo>
                <a:cubicBezTo>
                  <a:pt x="187" y="1172"/>
                  <a:pt x="172" y="1156"/>
                  <a:pt x="158" y="1138"/>
                </a:cubicBezTo>
                <a:cubicBezTo>
                  <a:pt x="143" y="1120"/>
                  <a:pt x="130" y="1102"/>
                  <a:pt x="117" y="1083"/>
                </a:cubicBezTo>
                <a:cubicBezTo>
                  <a:pt x="104" y="1064"/>
                  <a:pt x="93" y="1045"/>
                  <a:pt x="82" y="1024"/>
                </a:cubicBezTo>
                <a:cubicBezTo>
                  <a:pt x="71" y="1004"/>
                  <a:pt x="61" y="984"/>
                  <a:pt x="53" y="963"/>
                </a:cubicBezTo>
                <a:cubicBezTo>
                  <a:pt x="44" y="942"/>
                  <a:pt x="36" y="920"/>
                  <a:pt x="30" y="898"/>
                </a:cubicBezTo>
                <a:cubicBezTo>
                  <a:pt x="23" y="876"/>
                  <a:pt x="17" y="854"/>
                  <a:pt x="13" y="832"/>
                </a:cubicBezTo>
                <a:cubicBezTo>
                  <a:pt x="8" y="810"/>
                  <a:pt x="5" y="787"/>
                  <a:pt x="3" y="764"/>
                </a:cubicBezTo>
                <a:cubicBezTo>
                  <a:pt x="1" y="742"/>
                  <a:pt x="0" y="719"/>
                  <a:pt x="0" y="696"/>
                </a:cubicBezTo>
                <a:cubicBezTo>
                  <a:pt x="0" y="673"/>
                  <a:pt x="1" y="651"/>
                  <a:pt x="3" y="628"/>
                </a:cubicBezTo>
                <a:cubicBezTo>
                  <a:pt x="5" y="605"/>
                  <a:pt x="8" y="583"/>
                  <a:pt x="13" y="560"/>
                </a:cubicBezTo>
                <a:cubicBezTo>
                  <a:pt x="17"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4"/>
                </a:cubicBezTo>
                <a:cubicBezTo>
                  <a:pt x="172" y="237"/>
                  <a:pt x="187" y="220"/>
                  <a:pt x="203" y="204"/>
                </a:cubicBezTo>
                <a:cubicBezTo>
                  <a:pt x="220" y="188"/>
                  <a:pt x="236" y="172"/>
                  <a:pt x="254" y="158"/>
                </a:cubicBezTo>
                <a:cubicBezTo>
                  <a:pt x="272" y="143"/>
                  <a:pt x="290" y="130"/>
                  <a:pt x="309" y="117"/>
                </a:cubicBezTo>
                <a:cubicBezTo>
                  <a:pt x="329" y="104"/>
                  <a:pt x="349" y="93"/>
                  <a:pt x="369" y="82"/>
                </a:cubicBezTo>
                <a:cubicBezTo>
                  <a:pt x="389" y="71"/>
                  <a:pt x="409" y="61"/>
                  <a:pt x="430" y="53"/>
                </a:cubicBezTo>
                <a:cubicBezTo>
                  <a:pt x="451" y="44"/>
                  <a:pt x="473" y="36"/>
                  <a:pt x="495" y="30"/>
                </a:cubicBezTo>
                <a:cubicBezTo>
                  <a:pt x="517" y="23"/>
                  <a:pt x="539" y="18"/>
                  <a:pt x="561" y="13"/>
                </a:cubicBezTo>
                <a:cubicBezTo>
                  <a:pt x="583" y="9"/>
                  <a:pt x="606" y="5"/>
                  <a:pt x="629" y="3"/>
                </a:cubicBezTo>
                <a:cubicBezTo>
                  <a:pt x="651" y="1"/>
                  <a:pt x="674" y="0"/>
                  <a:pt x="697" y="0"/>
                </a:cubicBezTo>
                <a:cubicBezTo>
                  <a:pt x="720" y="0"/>
                  <a:pt x="742" y="1"/>
                  <a:pt x="765" y="3"/>
                </a:cubicBezTo>
                <a:cubicBezTo>
                  <a:pt x="788" y="5"/>
                  <a:pt x="810" y="9"/>
                  <a:pt x="833" y="13"/>
                </a:cubicBezTo>
                <a:cubicBezTo>
                  <a:pt x="855" y="18"/>
                  <a:pt x="877" y="23"/>
                  <a:pt x="899" y="30"/>
                </a:cubicBezTo>
                <a:cubicBezTo>
                  <a:pt x="921" y="36"/>
                  <a:pt x="942" y="44"/>
                  <a:pt x="963" y="53"/>
                </a:cubicBezTo>
                <a:cubicBezTo>
                  <a:pt x="984" y="61"/>
                  <a:pt x="1005" y="71"/>
                  <a:pt x="1025" y="82"/>
                </a:cubicBezTo>
                <a:cubicBezTo>
                  <a:pt x="1045" y="93"/>
                  <a:pt x="1065" y="104"/>
                  <a:pt x="1084" y="117"/>
                </a:cubicBezTo>
                <a:cubicBezTo>
                  <a:pt x="1103" y="130"/>
                  <a:pt x="1121" y="143"/>
                  <a:pt x="1139" y="158"/>
                </a:cubicBezTo>
                <a:cubicBezTo>
                  <a:pt x="1156" y="172"/>
                  <a:pt x="1173" y="188"/>
                  <a:pt x="1189" y="204"/>
                </a:cubicBezTo>
                <a:cubicBezTo>
                  <a:pt x="1205" y="220"/>
                  <a:pt x="1221" y="237"/>
                  <a:pt x="1235" y="254"/>
                </a:cubicBezTo>
                <a:cubicBezTo>
                  <a:pt x="1250" y="272"/>
                  <a:pt x="1263" y="290"/>
                  <a:pt x="1276" y="309"/>
                </a:cubicBezTo>
                <a:cubicBezTo>
                  <a:pt x="1289" y="328"/>
                  <a:pt x="1300" y="348"/>
                  <a:pt x="1311" y="368"/>
                </a:cubicBezTo>
                <a:cubicBezTo>
                  <a:pt x="1322" y="388"/>
                  <a:pt x="1332" y="409"/>
                  <a:pt x="1340" y="430"/>
                </a:cubicBezTo>
                <a:cubicBezTo>
                  <a:pt x="1349" y="451"/>
                  <a:pt x="1357" y="472"/>
                  <a:pt x="1363" y="494"/>
                </a:cubicBezTo>
                <a:cubicBezTo>
                  <a:pt x="1370" y="516"/>
                  <a:pt x="1375" y="538"/>
                  <a:pt x="1380" y="560"/>
                </a:cubicBezTo>
                <a:cubicBezTo>
                  <a:pt x="1384" y="583"/>
                  <a:pt x="1388" y="605"/>
                  <a:pt x="1390" y="628"/>
                </a:cubicBezTo>
                <a:cubicBezTo>
                  <a:pt x="1392" y="651"/>
                  <a:pt x="1393" y="673"/>
                  <a:pt x="1393" y="69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681" name="" descr=""/>
          <p:cNvPicPr/>
          <p:nvPr/>
        </p:nvPicPr>
        <p:blipFill>
          <a:blip r:embed="rId5"/>
          <a:stretch/>
        </p:blipFill>
        <p:spPr>
          <a:xfrm>
            <a:off x="5816160" y="1454040"/>
            <a:ext cx="174960" cy="200160"/>
          </a:xfrm>
          <a:prstGeom prst="rect">
            <a:avLst/>
          </a:prstGeom>
          <a:noFill/>
          <a:ln w="0">
            <a:noFill/>
          </a:ln>
        </p:spPr>
      </p:pic>
      <p:sp>
        <p:nvSpPr>
          <p:cNvPr id="1682" name=""/>
          <p:cNvSpPr txBox="1"/>
          <p:nvPr/>
        </p:nvSpPr>
        <p:spPr>
          <a:xfrm>
            <a:off x="262800" y="108540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1</a:t>
            </a:r>
            <a:endParaRPr b="0" lang="en-US" sz="1320" strike="noStrike" u="none">
              <a:solidFill>
                <a:srgbClr val="000000"/>
              </a:solidFill>
              <a:effectLst/>
              <a:uFillTx/>
              <a:latin typeface="Times New Roman"/>
            </a:endParaRPr>
          </a:p>
        </p:txBody>
      </p:sp>
      <p:sp>
        <p:nvSpPr>
          <p:cNvPr id="1683" name=""/>
          <p:cNvSpPr txBox="1"/>
          <p:nvPr/>
        </p:nvSpPr>
        <p:spPr>
          <a:xfrm>
            <a:off x="6275880" y="1311120"/>
            <a:ext cx="1624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運用ルールの策定</a:t>
            </a:r>
            <a:endParaRPr b="0" lang="en-US" sz="1580" strike="noStrike" u="none">
              <a:solidFill>
                <a:srgbClr val="000000"/>
              </a:solidFill>
              <a:effectLst/>
              <a:uFillTx/>
              <a:latin typeface="Times New Roman"/>
            </a:endParaRPr>
          </a:p>
        </p:txBody>
      </p:sp>
      <p:sp>
        <p:nvSpPr>
          <p:cNvPr id="1684" name=""/>
          <p:cNvSpPr txBox="1"/>
          <p:nvPr/>
        </p:nvSpPr>
        <p:spPr>
          <a:xfrm>
            <a:off x="6275880" y="1652400"/>
            <a:ext cx="391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ツールを効果的に活用するための明確なガイドライ</a:t>
            </a:r>
            <a:endParaRPr b="0" lang="en-US" sz="1320" strike="noStrike" u="none">
              <a:solidFill>
                <a:srgbClr val="000000"/>
              </a:solidFill>
              <a:effectLst/>
              <a:uFillTx/>
              <a:latin typeface="Times New Roman"/>
            </a:endParaRPr>
          </a:p>
        </p:txBody>
      </p:sp>
      <p:sp>
        <p:nvSpPr>
          <p:cNvPr id="1685" name=""/>
          <p:cNvSpPr/>
          <p:nvPr/>
        </p:nvSpPr>
        <p:spPr>
          <a:xfrm>
            <a:off x="6317640" y="2272680"/>
            <a:ext cx="50400" cy="50760"/>
          </a:xfrm>
          <a:custGeom>
            <a:avLst/>
            <a:gdLst/>
            <a:ahLst/>
            <a:rect l="0" t="0" r="r" b="b"/>
            <a:pathLst>
              <a:path w="140" h="141">
                <a:moveTo>
                  <a:pt x="140" y="71"/>
                </a:moveTo>
                <a:cubicBezTo>
                  <a:pt x="140" y="80"/>
                  <a:pt x="138" y="89"/>
                  <a:pt x="135" y="98"/>
                </a:cubicBezTo>
                <a:cubicBezTo>
                  <a:pt x="131" y="106"/>
                  <a:pt x="126" y="114"/>
                  <a:pt x="119" y="120"/>
                </a:cubicBezTo>
                <a:cubicBezTo>
                  <a:pt x="113" y="127"/>
                  <a:pt x="105" y="132"/>
                  <a:pt x="97" y="135"/>
                </a:cubicBezTo>
                <a:cubicBezTo>
                  <a:pt x="88" y="139"/>
                  <a:pt x="79" y="141"/>
                  <a:pt x="70" y="141"/>
                </a:cubicBezTo>
                <a:cubicBezTo>
                  <a:pt x="61" y="141"/>
                  <a:pt x="52" y="139"/>
                  <a:pt x="44" y="135"/>
                </a:cubicBezTo>
                <a:cubicBezTo>
                  <a:pt x="34" y="132"/>
                  <a:pt x="26" y="127"/>
                  <a:pt x="20" y="120"/>
                </a:cubicBezTo>
                <a:cubicBezTo>
                  <a:pt x="13" y="114"/>
                  <a:pt x="8" y="106"/>
                  <a:pt x="5" y="98"/>
                </a:cubicBezTo>
                <a:cubicBezTo>
                  <a:pt x="1" y="89"/>
                  <a:pt x="0" y="80"/>
                  <a:pt x="0" y="71"/>
                </a:cubicBezTo>
                <a:cubicBezTo>
                  <a:pt x="0" y="62"/>
                  <a:pt x="1" y="53"/>
                  <a:pt x="5" y="44"/>
                </a:cubicBezTo>
                <a:cubicBezTo>
                  <a:pt x="8" y="36"/>
                  <a:pt x="13" y="28"/>
                  <a:pt x="20" y="22"/>
                </a:cubicBezTo>
                <a:cubicBezTo>
                  <a:pt x="26" y="15"/>
                  <a:pt x="34" y="9"/>
                  <a:pt x="44" y="6"/>
                </a:cubicBezTo>
                <a:cubicBezTo>
                  <a:pt x="52" y="2"/>
                  <a:pt x="61" y="0"/>
                  <a:pt x="70" y="0"/>
                </a:cubicBezTo>
                <a:cubicBezTo>
                  <a:pt x="79" y="0"/>
                  <a:pt x="88" y="2"/>
                  <a:pt x="97" y="6"/>
                </a:cubicBezTo>
                <a:cubicBezTo>
                  <a:pt x="105" y="9"/>
                  <a:pt x="113" y="15"/>
                  <a:pt x="119" y="22"/>
                </a:cubicBezTo>
                <a:cubicBezTo>
                  <a:pt x="126" y="28"/>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86" name=""/>
          <p:cNvSpPr txBox="1"/>
          <p:nvPr/>
        </p:nvSpPr>
        <p:spPr>
          <a:xfrm>
            <a:off x="6275880" y="188640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ンを作成します。</a:t>
            </a:r>
            <a:endParaRPr b="0" lang="en-US" sz="1320" strike="noStrike" u="none">
              <a:solidFill>
                <a:srgbClr val="000000"/>
              </a:solidFill>
              <a:effectLst/>
              <a:uFillTx/>
              <a:latin typeface="Times New Roman"/>
            </a:endParaRPr>
          </a:p>
        </p:txBody>
      </p:sp>
      <p:sp>
        <p:nvSpPr>
          <p:cNvPr id="1687" name=""/>
          <p:cNvSpPr/>
          <p:nvPr/>
        </p:nvSpPr>
        <p:spPr>
          <a:xfrm>
            <a:off x="6317640" y="2506680"/>
            <a:ext cx="50400" cy="50760"/>
          </a:xfrm>
          <a:custGeom>
            <a:avLst/>
            <a:gdLst/>
            <a:ahLst/>
            <a:rect l="0" t="0" r="r" b="b"/>
            <a:pathLst>
              <a:path w="140" h="141">
                <a:moveTo>
                  <a:pt x="140" y="71"/>
                </a:moveTo>
                <a:cubicBezTo>
                  <a:pt x="140" y="80"/>
                  <a:pt x="138" y="89"/>
                  <a:pt x="135" y="98"/>
                </a:cubicBezTo>
                <a:cubicBezTo>
                  <a:pt x="131" y="106"/>
                  <a:pt x="126" y="114"/>
                  <a:pt x="119" y="120"/>
                </a:cubicBezTo>
                <a:cubicBezTo>
                  <a:pt x="113" y="127"/>
                  <a:pt x="105" y="132"/>
                  <a:pt x="97" y="135"/>
                </a:cubicBezTo>
                <a:cubicBezTo>
                  <a:pt x="88" y="139"/>
                  <a:pt x="79" y="141"/>
                  <a:pt x="70" y="141"/>
                </a:cubicBezTo>
                <a:cubicBezTo>
                  <a:pt x="61" y="141"/>
                  <a:pt x="52" y="139"/>
                  <a:pt x="44" y="135"/>
                </a:cubicBezTo>
                <a:cubicBezTo>
                  <a:pt x="34" y="132"/>
                  <a:pt x="26" y="127"/>
                  <a:pt x="20" y="120"/>
                </a:cubicBezTo>
                <a:cubicBezTo>
                  <a:pt x="13" y="114"/>
                  <a:pt x="8" y="106"/>
                  <a:pt x="5" y="98"/>
                </a:cubicBezTo>
                <a:cubicBezTo>
                  <a:pt x="1" y="89"/>
                  <a:pt x="0" y="80"/>
                  <a:pt x="0" y="71"/>
                </a:cubicBezTo>
                <a:cubicBezTo>
                  <a:pt x="0" y="62"/>
                  <a:pt x="1" y="52"/>
                  <a:pt x="5" y="43"/>
                </a:cubicBezTo>
                <a:cubicBezTo>
                  <a:pt x="8" y="35"/>
                  <a:pt x="13" y="27"/>
                  <a:pt x="20" y="21"/>
                </a:cubicBezTo>
                <a:cubicBezTo>
                  <a:pt x="26" y="14"/>
                  <a:pt x="34" y="9"/>
                  <a:pt x="44" y="6"/>
                </a:cubicBezTo>
                <a:cubicBezTo>
                  <a:pt x="52" y="2"/>
                  <a:pt x="61" y="0"/>
                  <a:pt x="70" y="0"/>
                </a:cubicBezTo>
                <a:cubicBezTo>
                  <a:pt x="79" y="0"/>
                  <a:pt x="88" y="2"/>
                  <a:pt x="97" y="6"/>
                </a:cubicBezTo>
                <a:cubicBezTo>
                  <a:pt x="105" y="9"/>
                  <a:pt x="113" y="14"/>
                  <a:pt x="119" y="21"/>
                </a:cubicBezTo>
                <a:cubicBezTo>
                  <a:pt x="126" y="27"/>
                  <a:pt x="131" y="35"/>
                  <a:pt x="135" y="43"/>
                </a:cubicBezTo>
                <a:cubicBezTo>
                  <a:pt x="138" y="52"/>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88" name=""/>
          <p:cNvSpPr txBox="1"/>
          <p:nvPr/>
        </p:nvSpPr>
        <p:spPr>
          <a:xfrm>
            <a:off x="6476400" y="2187360"/>
            <a:ext cx="1852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利用目的と範囲の明確化</a:t>
            </a:r>
            <a:endParaRPr b="0" lang="en-US" sz="1320" strike="noStrike" u="none">
              <a:solidFill>
                <a:srgbClr val="000000"/>
              </a:solidFill>
              <a:effectLst/>
              <a:uFillTx/>
              <a:latin typeface="Times New Roman"/>
            </a:endParaRPr>
          </a:p>
        </p:txBody>
      </p:sp>
      <p:sp>
        <p:nvSpPr>
          <p:cNvPr id="1689" name=""/>
          <p:cNvSpPr txBox="1"/>
          <p:nvPr/>
        </p:nvSpPr>
        <p:spPr>
          <a:xfrm>
            <a:off x="6476400" y="2421360"/>
            <a:ext cx="2024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情報共有のルール（例：「</a:t>
            </a:r>
            <a:endParaRPr b="0" lang="en-US" sz="1320" strike="noStrike" u="none">
              <a:solidFill>
                <a:srgbClr val="000000"/>
              </a:solidFill>
              <a:effectLst/>
              <a:uFillTx/>
              <a:latin typeface="Times New Roman"/>
            </a:endParaRPr>
          </a:p>
        </p:txBody>
      </p:sp>
      <p:sp>
        <p:nvSpPr>
          <p:cNvPr id="1690" name=""/>
          <p:cNvSpPr txBox="1"/>
          <p:nvPr/>
        </p:nvSpPr>
        <p:spPr>
          <a:xfrm>
            <a:off x="8481960" y="2431080"/>
            <a:ext cx="20340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a:t>
            </a:r>
            <a:endParaRPr b="0" lang="en-US" sz="1320" strike="noStrike" u="none">
              <a:solidFill>
                <a:srgbClr val="000000"/>
              </a:solidFill>
              <a:effectLst/>
              <a:uFillTx/>
              <a:latin typeface="Times New Roman"/>
            </a:endParaRPr>
          </a:p>
        </p:txBody>
      </p:sp>
      <p:sp>
        <p:nvSpPr>
          <p:cNvPr id="1691" name=""/>
          <p:cNvSpPr txBox="1"/>
          <p:nvPr/>
        </p:nvSpPr>
        <p:spPr>
          <a:xfrm>
            <a:off x="8683920" y="2421360"/>
            <a:ext cx="1532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に関する連絡はこの</a:t>
            </a:r>
            <a:endParaRPr b="0" lang="en-US" sz="1320" strike="noStrike" u="none">
              <a:solidFill>
                <a:srgbClr val="000000"/>
              </a:solidFill>
              <a:effectLst/>
              <a:uFillTx/>
              <a:latin typeface="Times New Roman"/>
            </a:endParaRPr>
          </a:p>
        </p:txBody>
      </p:sp>
      <p:sp>
        <p:nvSpPr>
          <p:cNvPr id="1692" name=""/>
          <p:cNvSpPr/>
          <p:nvPr/>
        </p:nvSpPr>
        <p:spPr>
          <a:xfrm>
            <a:off x="6317640" y="2974680"/>
            <a:ext cx="50400" cy="50760"/>
          </a:xfrm>
          <a:custGeom>
            <a:avLst/>
            <a:gdLst/>
            <a:ahLst/>
            <a:rect l="0" t="0" r="r" b="b"/>
            <a:pathLst>
              <a:path w="140" h="141">
                <a:moveTo>
                  <a:pt x="140" y="71"/>
                </a:moveTo>
                <a:cubicBezTo>
                  <a:pt x="140" y="80"/>
                  <a:pt x="138" y="89"/>
                  <a:pt x="135" y="98"/>
                </a:cubicBezTo>
                <a:cubicBezTo>
                  <a:pt x="131" y="106"/>
                  <a:pt x="126" y="114"/>
                  <a:pt x="119" y="120"/>
                </a:cubicBezTo>
                <a:cubicBezTo>
                  <a:pt x="113" y="127"/>
                  <a:pt x="105" y="132"/>
                  <a:pt x="97" y="135"/>
                </a:cubicBezTo>
                <a:cubicBezTo>
                  <a:pt x="88" y="139"/>
                  <a:pt x="79" y="141"/>
                  <a:pt x="70" y="141"/>
                </a:cubicBezTo>
                <a:cubicBezTo>
                  <a:pt x="61" y="141"/>
                  <a:pt x="52" y="139"/>
                  <a:pt x="44" y="135"/>
                </a:cubicBezTo>
                <a:cubicBezTo>
                  <a:pt x="34" y="132"/>
                  <a:pt x="26" y="127"/>
                  <a:pt x="20" y="120"/>
                </a:cubicBezTo>
                <a:cubicBezTo>
                  <a:pt x="13" y="114"/>
                  <a:pt x="8" y="106"/>
                  <a:pt x="5" y="98"/>
                </a:cubicBezTo>
                <a:cubicBezTo>
                  <a:pt x="1" y="89"/>
                  <a:pt x="0" y="80"/>
                  <a:pt x="0" y="71"/>
                </a:cubicBezTo>
                <a:cubicBezTo>
                  <a:pt x="0" y="62"/>
                  <a:pt x="1" y="53"/>
                  <a:pt x="5" y="44"/>
                </a:cubicBezTo>
                <a:cubicBezTo>
                  <a:pt x="8" y="36"/>
                  <a:pt x="13" y="28"/>
                  <a:pt x="20" y="22"/>
                </a:cubicBezTo>
                <a:cubicBezTo>
                  <a:pt x="26" y="15"/>
                  <a:pt x="34" y="10"/>
                  <a:pt x="44" y="6"/>
                </a:cubicBezTo>
                <a:cubicBezTo>
                  <a:pt x="52" y="2"/>
                  <a:pt x="61" y="0"/>
                  <a:pt x="70" y="0"/>
                </a:cubicBezTo>
                <a:cubicBezTo>
                  <a:pt x="79" y="0"/>
                  <a:pt x="88" y="2"/>
                  <a:pt x="97" y="6"/>
                </a:cubicBezTo>
                <a:cubicBezTo>
                  <a:pt x="105" y="10"/>
                  <a:pt x="113" y="15"/>
                  <a:pt x="119" y="22"/>
                </a:cubicBezTo>
                <a:cubicBezTo>
                  <a:pt x="126" y="28"/>
                  <a:pt x="131" y="36"/>
                  <a:pt x="135" y="44"/>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693" name=""/>
          <p:cNvSpPr txBox="1"/>
          <p:nvPr/>
        </p:nvSpPr>
        <p:spPr>
          <a:xfrm>
            <a:off x="6476400" y="265536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グループで行う」）</a:t>
            </a:r>
            <a:endParaRPr b="0" lang="en-US" sz="1320" strike="noStrike" u="none">
              <a:solidFill>
                <a:srgbClr val="000000"/>
              </a:solidFill>
              <a:effectLst/>
              <a:uFillTx/>
              <a:latin typeface="Times New Roman"/>
            </a:endParaRPr>
          </a:p>
        </p:txBody>
      </p:sp>
      <p:sp>
        <p:nvSpPr>
          <p:cNvPr id="1694" name=""/>
          <p:cNvSpPr/>
          <p:nvPr/>
        </p:nvSpPr>
        <p:spPr>
          <a:xfrm>
            <a:off x="5356440" y="1010880"/>
            <a:ext cx="334800" cy="334800"/>
          </a:xfrm>
          <a:custGeom>
            <a:avLst/>
            <a:gdLst/>
            <a:ahLst/>
            <a:rect l="0" t="0" r="r" b="b"/>
            <a:pathLst>
              <a:path w="930" h="930">
                <a:moveTo>
                  <a:pt x="930" y="466"/>
                </a:moveTo>
                <a:cubicBezTo>
                  <a:pt x="930" y="496"/>
                  <a:pt x="927" y="526"/>
                  <a:pt x="921" y="556"/>
                </a:cubicBezTo>
                <a:cubicBezTo>
                  <a:pt x="915" y="586"/>
                  <a:pt x="906" y="615"/>
                  <a:pt x="894" y="643"/>
                </a:cubicBezTo>
                <a:cubicBezTo>
                  <a:pt x="883" y="671"/>
                  <a:pt x="868" y="698"/>
                  <a:pt x="851" y="723"/>
                </a:cubicBezTo>
                <a:cubicBezTo>
                  <a:pt x="834" y="749"/>
                  <a:pt x="815" y="772"/>
                  <a:pt x="794" y="794"/>
                </a:cubicBezTo>
                <a:cubicBezTo>
                  <a:pt x="772" y="815"/>
                  <a:pt x="749" y="835"/>
                  <a:pt x="723" y="852"/>
                </a:cubicBezTo>
                <a:cubicBezTo>
                  <a:pt x="698" y="868"/>
                  <a:pt x="671" y="883"/>
                  <a:pt x="643" y="894"/>
                </a:cubicBezTo>
                <a:cubicBezTo>
                  <a:pt x="615" y="906"/>
                  <a:pt x="586" y="915"/>
                  <a:pt x="556" y="921"/>
                </a:cubicBezTo>
                <a:cubicBezTo>
                  <a:pt x="526" y="927"/>
                  <a:pt x="496" y="930"/>
                  <a:pt x="465" y="930"/>
                </a:cubicBezTo>
                <a:cubicBezTo>
                  <a:pt x="435" y="930"/>
                  <a:pt x="404" y="927"/>
                  <a:pt x="374" y="921"/>
                </a:cubicBezTo>
                <a:cubicBezTo>
                  <a:pt x="344" y="915"/>
                  <a:pt x="315" y="906"/>
                  <a:pt x="287" y="894"/>
                </a:cubicBezTo>
                <a:cubicBezTo>
                  <a:pt x="258" y="883"/>
                  <a:pt x="232" y="868"/>
                  <a:pt x="206" y="852"/>
                </a:cubicBezTo>
                <a:cubicBezTo>
                  <a:pt x="181" y="835"/>
                  <a:pt x="158" y="815"/>
                  <a:pt x="136" y="794"/>
                </a:cubicBezTo>
                <a:cubicBezTo>
                  <a:pt x="114" y="772"/>
                  <a:pt x="95" y="749"/>
                  <a:pt x="78" y="723"/>
                </a:cubicBezTo>
                <a:cubicBezTo>
                  <a:pt x="61" y="698"/>
                  <a:pt x="47" y="671"/>
                  <a:pt x="35" y="643"/>
                </a:cubicBezTo>
                <a:cubicBezTo>
                  <a:pt x="24" y="615"/>
                  <a:pt x="15" y="586"/>
                  <a:pt x="9" y="556"/>
                </a:cubicBezTo>
                <a:cubicBezTo>
                  <a:pt x="3" y="526"/>
                  <a:pt x="0" y="496"/>
                  <a:pt x="0" y="466"/>
                </a:cubicBezTo>
                <a:cubicBezTo>
                  <a:pt x="0" y="434"/>
                  <a:pt x="3" y="404"/>
                  <a:pt x="9" y="374"/>
                </a:cubicBezTo>
                <a:cubicBezTo>
                  <a:pt x="15" y="344"/>
                  <a:pt x="24" y="315"/>
                  <a:pt x="35" y="287"/>
                </a:cubicBezTo>
                <a:cubicBezTo>
                  <a:pt x="47" y="259"/>
                  <a:pt x="61" y="232"/>
                  <a:pt x="78" y="207"/>
                </a:cubicBezTo>
                <a:cubicBezTo>
                  <a:pt x="95" y="181"/>
                  <a:pt x="114" y="158"/>
                  <a:pt x="136" y="136"/>
                </a:cubicBezTo>
                <a:cubicBezTo>
                  <a:pt x="158" y="115"/>
                  <a:pt x="181" y="95"/>
                  <a:pt x="206" y="79"/>
                </a:cubicBezTo>
                <a:cubicBezTo>
                  <a:pt x="232" y="62"/>
                  <a:pt x="258" y="47"/>
                  <a:pt x="287" y="36"/>
                </a:cubicBezTo>
                <a:cubicBezTo>
                  <a:pt x="315" y="24"/>
                  <a:pt x="344" y="15"/>
                  <a:pt x="374" y="9"/>
                </a:cubicBezTo>
                <a:cubicBezTo>
                  <a:pt x="404" y="3"/>
                  <a:pt x="435" y="0"/>
                  <a:pt x="465" y="0"/>
                </a:cubicBezTo>
                <a:cubicBezTo>
                  <a:pt x="496" y="0"/>
                  <a:pt x="526" y="3"/>
                  <a:pt x="556" y="9"/>
                </a:cubicBezTo>
                <a:cubicBezTo>
                  <a:pt x="586" y="15"/>
                  <a:pt x="615" y="24"/>
                  <a:pt x="643" y="36"/>
                </a:cubicBezTo>
                <a:cubicBezTo>
                  <a:pt x="671" y="47"/>
                  <a:pt x="698" y="62"/>
                  <a:pt x="723" y="79"/>
                </a:cubicBezTo>
                <a:cubicBezTo>
                  <a:pt x="749" y="95"/>
                  <a:pt x="772" y="115"/>
                  <a:pt x="794" y="136"/>
                </a:cubicBezTo>
                <a:cubicBezTo>
                  <a:pt x="815" y="158"/>
                  <a:pt x="834" y="181"/>
                  <a:pt x="851" y="207"/>
                </a:cubicBezTo>
                <a:cubicBezTo>
                  <a:pt x="868" y="232"/>
                  <a:pt x="883" y="259"/>
                  <a:pt x="894" y="287"/>
                </a:cubicBezTo>
                <a:cubicBezTo>
                  <a:pt x="906" y="315"/>
                  <a:pt x="915" y="344"/>
                  <a:pt x="921" y="374"/>
                </a:cubicBezTo>
                <a:cubicBezTo>
                  <a:pt x="927" y="404"/>
                  <a:pt x="930" y="434"/>
                  <a:pt x="930" y="46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95" name=""/>
          <p:cNvSpPr txBox="1"/>
          <p:nvPr/>
        </p:nvSpPr>
        <p:spPr>
          <a:xfrm>
            <a:off x="6476400" y="2889360"/>
            <a:ext cx="2554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ファイル管理・セキュリティ方針</a:t>
            </a:r>
            <a:endParaRPr b="0" lang="en-US" sz="1320" strike="noStrike" u="none">
              <a:solidFill>
                <a:srgbClr val="000000"/>
              </a:solidFill>
              <a:effectLst/>
              <a:uFillTx/>
              <a:latin typeface="Times New Roman"/>
            </a:endParaRPr>
          </a:p>
        </p:txBody>
      </p:sp>
      <p:sp>
        <p:nvSpPr>
          <p:cNvPr id="1696" name=""/>
          <p:cNvSpPr/>
          <p:nvPr/>
        </p:nvSpPr>
        <p:spPr>
          <a:xfrm>
            <a:off x="267120" y="3476160"/>
            <a:ext cx="4947480" cy="2139840"/>
          </a:xfrm>
          <a:custGeom>
            <a:avLst/>
            <a:gdLst/>
            <a:ahLst/>
            <a:rect l="0" t="0" r="r" b="b"/>
            <a:pathLst>
              <a:path w="13743" h="5944">
                <a:moveTo>
                  <a:pt x="0" y="5758"/>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13558" y="0"/>
                </a:lnTo>
                <a:cubicBezTo>
                  <a:pt x="13570" y="0"/>
                  <a:pt x="13582" y="1"/>
                  <a:pt x="13594" y="4"/>
                </a:cubicBezTo>
                <a:cubicBezTo>
                  <a:pt x="13606" y="6"/>
                  <a:pt x="13618" y="10"/>
                  <a:pt x="13629" y="14"/>
                </a:cubicBezTo>
                <a:cubicBezTo>
                  <a:pt x="13640" y="19"/>
                  <a:pt x="13651" y="25"/>
                  <a:pt x="13661" y="31"/>
                </a:cubicBezTo>
                <a:cubicBezTo>
                  <a:pt x="13671" y="38"/>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5758"/>
                </a:lnTo>
                <a:cubicBezTo>
                  <a:pt x="13743" y="5770"/>
                  <a:pt x="13742" y="5782"/>
                  <a:pt x="13740" y="5794"/>
                </a:cubicBezTo>
                <a:cubicBezTo>
                  <a:pt x="13737" y="5806"/>
                  <a:pt x="13734" y="5818"/>
                  <a:pt x="13729" y="5829"/>
                </a:cubicBezTo>
                <a:cubicBezTo>
                  <a:pt x="13725" y="5840"/>
                  <a:pt x="13719" y="5851"/>
                  <a:pt x="13712" y="5861"/>
                </a:cubicBezTo>
                <a:cubicBezTo>
                  <a:pt x="13705" y="5871"/>
                  <a:pt x="13698" y="5881"/>
                  <a:pt x="13689" y="5889"/>
                </a:cubicBezTo>
                <a:cubicBezTo>
                  <a:pt x="13680" y="5898"/>
                  <a:pt x="13671" y="5906"/>
                  <a:pt x="13661" y="5912"/>
                </a:cubicBezTo>
                <a:cubicBezTo>
                  <a:pt x="13651" y="5919"/>
                  <a:pt x="13640" y="5925"/>
                  <a:pt x="13629" y="5930"/>
                </a:cubicBezTo>
                <a:cubicBezTo>
                  <a:pt x="13618" y="5934"/>
                  <a:pt x="13606" y="5938"/>
                  <a:pt x="13594" y="5940"/>
                </a:cubicBezTo>
                <a:cubicBezTo>
                  <a:pt x="13582" y="5942"/>
                  <a:pt x="13570" y="5944"/>
                  <a:pt x="13558" y="5944"/>
                </a:cubicBezTo>
                <a:lnTo>
                  <a:pt x="186" y="5944"/>
                </a:lnTo>
                <a:cubicBezTo>
                  <a:pt x="174" y="5944"/>
                  <a:pt x="162" y="5942"/>
                  <a:pt x="150" y="5940"/>
                </a:cubicBezTo>
                <a:cubicBezTo>
                  <a:pt x="138" y="5938"/>
                  <a:pt x="126" y="5934"/>
                  <a:pt x="115" y="5930"/>
                </a:cubicBezTo>
                <a:cubicBezTo>
                  <a:pt x="104" y="5925"/>
                  <a:pt x="93" y="5919"/>
                  <a:pt x="83" y="5912"/>
                </a:cubicBezTo>
                <a:cubicBezTo>
                  <a:pt x="73" y="5906"/>
                  <a:pt x="63" y="5898"/>
                  <a:pt x="55" y="5889"/>
                </a:cubicBezTo>
                <a:cubicBezTo>
                  <a:pt x="46" y="5881"/>
                  <a:pt x="38" y="5871"/>
                  <a:pt x="32" y="5861"/>
                </a:cubicBezTo>
                <a:cubicBezTo>
                  <a:pt x="25" y="5851"/>
                  <a:pt x="19" y="5840"/>
                  <a:pt x="14" y="5829"/>
                </a:cubicBezTo>
                <a:cubicBezTo>
                  <a:pt x="10" y="5818"/>
                  <a:pt x="6" y="5806"/>
                  <a:pt x="4" y="5794"/>
                </a:cubicBezTo>
                <a:cubicBezTo>
                  <a:pt x="2" y="5782"/>
                  <a:pt x="0" y="5770"/>
                  <a:pt x="0" y="57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97" name=""/>
          <p:cNvSpPr/>
          <p:nvPr/>
        </p:nvSpPr>
        <p:spPr>
          <a:xfrm>
            <a:off x="434520" y="3643200"/>
            <a:ext cx="501480" cy="501840"/>
          </a:xfrm>
          <a:custGeom>
            <a:avLst/>
            <a:gdLst/>
            <a:ahLst/>
            <a:rect l="0" t="0" r="r" b="b"/>
            <a:pathLst>
              <a:path w="1393" h="1394">
                <a:moveTo>
                  <a:pt x="1393" y="698"/>
                </a:moveTo>
                <a:cubicBezTo>
                  <a:pt x="1393" y="721"/>
                  <a:pt x="1392" y="743"/>
                  <a:pt x="1390" y="766"/>
                </a:cubicBezTo>
                <a:cubicBezTo>
                  <a:pt x="1388" y="789"/>
                  <a:pt x="1384" y="811"/>
                  <a:pt x="1380" y="834"/>
                </a:cubicBezTo>
                <a:cubicBezTo>
                  <a:pt x="1376"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40"/>
                </a:cubicBezTo>
                <a:cubicBezTo>
                  <a:pt x="1221" y="1157"/>
                  <a:pt x="1206" y="1174"/>
                  <a:pt x="1189" y="1190"/>
                </a:cubicBezTo>
                <a:cubicBezTo>
                  <a:pt x="1173" y="1206"/>
                  <a:pt x="1156" y="1222"/>
                  <a:pt x="1139" y="1236"/>
                </a:cubicBezTo>
                <a:cubicBezTo>
                  <a:pt x="1121" y="1251"/>
                  <a:pt x="1103" y="1264"/>
                  <a:pt x="1084" y="1277"/>
                </a:cubicBezTo>
                <a:cubicBezTo>
                  <a:pt x="1065" y="1289"/>
                  <a:pt x="1045" y="1301"/>
                  <a:pt x="1025" y="1312"/>
                </a:cubicBezTo>
                <a:cubicBezTo>
                  <a:pt x="1005" y="1323"/>
                  <a:pt x="985" y="1332"/>
                  <a:pt x="963" y="1341"/>
                </a:cubicBezTo>
                <a:cubicBezTo>
                  <a:pt x="942" y="1350"/>
                  <a:pt x="921" y="1358"/>
                  <a:pt x="899" y="1364"/>
                </a:cubicBezTo>
                <a:cubicBezTo>
                  <a:pt x="876" y="1371"/>
                  <a:pt x="854" y="1376"/>
                  <a:pt x="832" y="1381"/>
                </a:cubicBezTo>
                <a:cubicBezTo>
                  <a:pt x="809" y="1385"/>
                  <a:pt x="787" y="1389"/>
                  <a:pt x="764" y="1391"/>
                </a:cubicBezTo>
                <a:cubicBezTo>
                  <a:pt x="742" y="1393"/>
                  <a:pt x="719" y="1394"/>
                  <a:pt x="696" y="1394"/>
                </a:cubicBezTo>
                <a:cubicBezTo>
                  <a:pt x="673" y="1394"/>
                  <a:pt x="650" y="1393"/>
                  <a:pt x="628" y="1391"/>
                </a:cubicBezTo>
                <a:cubicBezTo>
                  <a:pt x="605" y="1389"/>
                  <a:pt x="582" y="1385"/>
                  <a:pt x="560" y="1381"/>
                </a:cubicBezTo>
                <a:cubicBezTo>
                  <a:pt x="538" y="1376"/>
                  <a:pt x="516" y="1371"/>
                  <a:pt x="494" y="1364"/>
                </a:cubicBezTo>
                <a:cubicBezTo>
                  <a:pt x="472" y="1358"/>
                  <a:pt x="451" y="1350"/>
                  <a:pt x="429" y="1341"/>
                </a:cubicBezTo>
                <a:cubicBezTo>
                  <a:pt x="408" y="1332"/>
                  <a:pt x="388" y="1323"/>
                  <a:pt x="368" y="1312"/>
                </a:cubicBezTo>
                <a:cubicBezTo>
                  <a:pt x="348" y="1301"/>
                  <a:pt x="328" y="1289"/>
                  <a:pt x="309" y="1277"/>
                </a:cubicBezTo>
                <a:cubicBezTo>
                  <a:pt x="290" y="1264"/>
                  <a:pt x="272" y="1251"/>
                  <a:pt x="254" y="1236"/>
                </a:cubicBezTo>
                <a:cubicBezTo>
                  <a:pt x="237" y="1222"/>
                  <a:pt x="220" y="1206"/>
                  <a:pt x="204" y="1190"/>
                </a:cubicBezTo>
                <a:cubicBezTo>
                  <a:pt x="187"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7" y="856"/>
                  <a:pt x="13" y="834"/>
                </a:cubicBezTo>
                <a:cubicBezTo>
                  <a:pt x="9" y="811"/>
                  <a:pt x="5" y="789"/>
                  <a:pt x="3" y="766"/>
                </a:cubicBezTo>
                <a:cubicBezTo>
                  <a:pt x="1" y="743"/>
                  <a:pt x="0" y="721"/>
                  <a:pt x="0" y="698"/>
                </a:cubicBezTo>
                <a:cubicBezTo>
                  <a:pt x="0" y="675"/>
                  <a:pt x="1" y="652"/>
                  <a:pt x="3" y="630"/>
                </a:cubicBezTo>
                <a:cubicBezTo>
                  <a:pt x="5" y="607"/>
                  <a:pt x="9" y="584"/>
                  <a:pt x="13" y="562"/>
                </a:cubicBezTo>
                <a:cubicBezTo>
                  <a:pt x="17" y="540"/>
                  <a:pt x="23" y="517"/>
                  <a:pt x="30" y="496"/>
                </a:cubicBezTo>
                <a:cubicBezTo>
                  <a:pt x="36" y="474"/>
                  <a:pt x="44" y="452"/>
                  <a:pt x="53" y="431"/>
                </a:cubicBezTo>
                <a:cubicBezTo>
                  <a:pt x="61" y="410"/>
                  <a:pt x="71" y="390"/>
                  <a:pt x="82" y="370"/>
                </a:cubicBezTo>
                <a:cubicBezTo>
                  <a:pt x="93" y="349"/>
                  <a:pt x="104" y="330"/>
                  <a:pt x="117" y="310"/>
                </a:cubicBezTo>
                <a:cubicBezTo>
                  <a:pt x="130" y="291"/>
                  <a:pt x="143" y="273"/>
                  <a:pt x="158" y="255"/>
                </a:cubicBezTo>
                <a:cubicBezTo>
                  <a:pt x="172" y="237"/>
                  <a:pt x="187" y="220"/>
                  <a:pt x="204" y="204"/>
                </a:cubicBezTo>
                <a:cubicBezTo>
                  <a:pt x="220" y="188"/>
                  <a:pt x="237" y="173"/>
                  <a:pt x="254" y="158"/>
                </a:cubicBezTo>
                <a:cubicBezTo>
                  <a:pt x="272" y="144"/>
                  <a:pt x="290" y="130"/>
                  <a:pt x="309" y="118"/>
                </a:cubicBezTo>
                <a:cubicBezTo>
                  <a:pt x="328" y="105"/>
                  <a:pt x="348" y="93"/>
                  <a:pt x="368" y="83"/>
                </a:cubicBezTo>
                <a:cubicBezTo>
                  <a:pt x="388" y="72"/>
                  <a:pt x="408" y="62"/>
                  <a:pt x="429" y="53"/>
                </a:cubicBezTo>
                <a:cubicBezTo>
                  <a:pt x="451" y="45"/>
                  <a:pt x="472" y="37"/>
                  <a:pt x="494" y="30"/>
                </a:cubicBezTo>
                <a:cubicBezTo>
                  <a:pt x="516" y="24"/>
                  <a:pt x="538" y="18"/>
                  <a:pt x="560" y="14"/>
                </a:cubicBezTo>
                <a:cubicBezTo>
                  <a:pt x="582" y="9"/>
                  <a:pt x="605" y="6"/>
                  <a:pt x="628" y="4"/>
                </a:cubicBezTo>
                <a:cubicBezTo>
                  <a:pt x="650" y="2"/>
                  <a:pt x="673" y="0"/>
                  <a:pt x="696" y="0"/>
                </a:cubicBezTo>
                <a:cubicBezTo>
                  <a:pt x="719" y="0"/>
                  <a:pt x="742" y="2"/>
                  <a:pt x="764" y="4"/>
                </a:cubicBezTo>
                <a:cubicBezTo>
                  <a:pt x="787" y="6"/>
                  <a:pt x="809" y="9"/>
                  <a:pt x="832" y="14"/>
                </a:cubicBezTo>
                <a:cubicBezTo>
                  <a:pt x="854" y="18"/>
                  <a:pt x="876" y="24"/>
                  <a:pt x="899" y="30"/>
                </a:cubicBezTo>
                <a:cubicBezTo>
                  <a:pt x="921" y="37"/>
                  <a:pt x="942" y="45"/>
                  <a:pt x="963" y="53"/>
                </a:cubicBezTo>
                <a:cubicBezTo>
                  <a:pt x="985" y="62"/>
                  <a:pt x="1005" y="72"/>
                  <a:pt x="1025" y="83"/>
                </a:cubicBezTo>
                <a:cubicBezTo>
                  <a:pt x="1045" y="93"/>
                  <a:pt x="1065" y="105"/>
                  <a:pt x="1084" y="118"/>
                </a:cubicBezTo>
                <a:cubicBezTo>
                  <a:pt x="1103" y="130"/>
                  <a:pt x="1121" y="144"/>
                  <a:pt x="1139" y="158"/>
                </a:cubicBezTo>
                <a:cubicBezTo>
                  <a:pt x="1156" y="173"/>
                  <a:pt x="1173" y="188"/>
                  <a:pt x="1189" y="204"/>
                </a:cubicBezTo>
                <a:cubicBezTo>
                  <a:pt x="1206" y="220"/>
                  <a:pt x="1221" y="237"/>
                  <a:pt x="1235" y="255"/>
                </a:cubicBezTo>
                <a:cubicBezTo>
                  <a:pt x="1250" y="273"/>
                  <a:pt x="1263" y="291"/>
                  <a:pt x="1276" y="310"/>
                </a:cubicBezTo>
                <a:cubicBezTo>
                  <a:pt x="1289" y="330"/>
                  <a:pt x="1300" y="349"/>
                  <a:pt x="1311" y="370"/>
                </a:cubicBezTo>
                <a:cubicBezTo>
                  <a:pt x="1322" y="390"/>
                  <a:pt x="1332" y="410"/>
                  <a:pt x="1340" y="431"/>
                </a:cubicBezTo>
                <a:cubicBezTo>
                  <a:pt x="1349" y="452"/>
                  <a:pt x="1357" y="474"/>
                  <a:pt x="1363" y="496"/>
                </a:cubicBezTo>
                <a:cubicBezTo>
                  <a:pt x="1370" y="517"/>
                  <a:pt x="1376" y="540"/>
                  <a:pt x="1380" y="562"/>
                </a:cubicBezTo>
                <a:cubicBezTo>
                  <a:pt x="1384" y="584"/>
                  <a:pt x="1388" y="607"/>
                  <a:pt x="1390" y="630"/>
                </a:cubicBezTo>
                <a:cubicBezTo>
                  <a:pt x="1392" y="652"/>
                  <a:pt x="1393" y="675"/>
                  <a:pt x="1393"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698" name="" descr=""/>
          <p:cNvPicPr/>
          <p:nvPr/>
        </p:nvPicPr>
        <p:blipFill>
          <a:blip r:embed="rId6"/>
          <a:stretch/>
        </p:blipFill>
        <p:spPr>
          <a:xfrm>
            <a:off x="559800" y="3794040"/>
            <a:ext cx="250200" cy="200160"/>
          </a:xfrm>
          <a:prstGeom prst="rect">
            <a:avLst/>
          </a:prstGeom>
          <a:noFill/>
          <a:ln w="0">
            <a:noFill/>
          </a:ln>
        </p:spPr>
      </p:pic>
      <p:sp>
        <p:nvSpPr>
          <p:cNvPr id="1699" name=""/>
          <p:cNvSpPr txBox="1"/>
          <p:nvPr/>
        </p:nvSpPr>
        <p:spPr>
          <a:xfrm>
            <a:off x="5477400" y="108540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2</a:t>
            </a:r>
            <a:endParaRPr b="0" lang="en-US" sz="1320" strike="noStrike" u="none">
              <a:solidFill>
                <a:srgbClr val="000000"/>
              </a:solidFill>
              <a:effectLst/>
              <a:uFillTx/>
              <a:latin typeface="Times New Roman"/>
            </a:endParaRPr>
          </a:p>
        </p:txBody>
      </p:sp>
      <p:sp>
        <p:nvSpPr>
          <p:cNvPr id="1700" name=""/>
          <p:cNvSpPr txBox="1"/>
          <p:nvPr/>
        </p:nvSpPr>
        <p:spPr>
          <a:xfrm>
            <a:off x="1061280" y="3651120"/>
            <a:ext cx="22323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初期設定とグループ構成</a:t>
            </a:r>
            <a:endParaRPr b="0" lang="en-US" sz="1580" strike="noStrike" u="none">
              <a:solidFill>
                <a:srgbClr val="000000"/>
              </a:solidFill>
              <a:effectLst/>
              <a:uFillTx/>
              <a:latin typeface="Times New Roman"/>
            </a:endParaRPr>
          </a:p>
        </p:txBody>
      </p:sp>
      <p:sp>
        <p:nvSpPr>
          <p:cNvPr id="1701" name=""/>
          <p:cNvSpPr/>
          <p:nvPr/>
        </p:nvSpPr>
        <p:spPr>
          <a:xfrm>
            <a:off x="1103040" y="4378680"/>
            <a:ext cx="50400" cy="50400"/>
          </a:xfrm>
          <a:custGeom>
            <a:avLst/>
            <a:gdLst/>
            <a:ahLst/>
            <a:rect l="0" t="0" r="r" b="b"/>
            <a:pathLst>
              <a:path w="140" h="140">
                <a:moveTo>
                  <a:pt x="140" y="70"/>
                </a:moveTo>
                <a:cubicBezTo>
                  <a:pt x="140" y="79"/>
                  <a:pt x="138" y="88"/>
                  <a:pt x="135" y="96"/>
                </a:cubicBezTo>
                <a:cubicBezTo>
                  <a:pt x="131" y="105"/>
                  <a:pt x="126" y="112"/>
                  <a:pt x="120" y="119"/>
                </a:cubicBezTo>
                <a:cubicBezTo>
                  <a:pt x="113" y="126"/>
                  <a:pt x="105" y="131"/>
                  <a:pt x="97" y="134"/>
                </a:cubicBezTo>
                <a:cubicBezTo>
                  <a:pt x="88" y="138"/>
                  <a:pt x="79" y="140"/>
                  <a:pt x="70" y="140"/>
                </a:cubicBezTo>
                <a:cubicBezTo>
                  <a:pt x="60" y="140"/>
                  <a:pt x="51" y="138"/>
                  <a:pt x="43" y="134"/>
                </a:cubicBezTo>
                <a:cubicBezTo>
                  <a:pt x="34" y="131"/>
                  <a:pt x="27" y="126"/>
                  <a:pt x="20" y="119"/>
                </a:cubicBezTo>
                <a:cubicBezTo>
                  <a:pt x="13" y="112"/>
                  <a:pt x="8" y="105"/>
                  <a:pt x="5" y="96"/>
                </a:cubicBezTo>
                <a:cubicBezTo>
                  <a:pt x="1" y="88"/>
                  <a:pt x="0" y="79"/>
                  <a:pt x="0" y="70"/>
                </a:cubicBezTo>
                <a:cubicBezTo>
                  <a:pt x="0" y="61"/>
                  <a:pt x="1" y="52"/>
                  <a:pt x="5" y="43"/>
                </a:cubicBezTo>
                <a:cubicBezTo>
                  <a:pt x="8" y="35"/>
                  <a:pt x="13" y="27"/>
                  <a:pt x="20" y="21"/>
                </a:cubicBezTo>
                <a:cubicBezTo>
                  <a:pt x="27" y="14"/>
                  <a:pt x="34" y="9"/>
                  <a:pt x="43" y="5"/>
                </a:cubicBezTo>
                <a:cubicBezTo>
                  <a:pt x="51" y="2"/>
                  <a:pt x="60" y="0"/>
                  <a:pt x="70" y="0"/>
                </a:cubicBezTo>
                <a:cubicBezTo>
                  <a:pt x="79" y="0"/>
                  <a:pt x="88" y="2"/>
                  <a:pt x="97" y="5"/>
                </a:cubicBezTo>
                <a:cubicBezTo>
                  <a:pt x="105" y="9"/>
                  <a:pt x="113" y="14"/>
                  <a:pt x="120"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02" name=""/>
          <p:cNvSpPr txBox="1"/>
          <p:nvPr/>
        </p:nvSpPr>
        <p:spPr>
          <a:xfrm>
            <a:off x="1061280" y="3992400"/>
            <a:ext cx="33890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効率的な利用のための基本設定を行います。</a:t>
            </a:r>
            <a:endParaRPr b="0" lang="en-US" sz="1320" strike="noStrike" u="none">
              <a:solidFill>
                <a:srgbClr val="000000"/>
              </a:solidFill>
              <a:effectLst/>
              <a:uFillTx/>
              <a:latin typeface="Times New Roman"/>
            </a:endParaRPr>
          </a:p>
        </p:txBody>
      </p:sp>
      <p:sp>
        <p:nvSpPr>
          <p:cNvPr id="1703" name=""/>
          <p:cNvSpPr/>
          <p:nvPr/>
        </p:nvSpPr>
        <p:spPr>
          <a:xfrm>
            <a:off x="1103040" y="4612680"/>
            <a:ext cx="50400" cy="50400"/>
          </a:xfrm>
          <a:custGeom>
            <a:avLst/>
            <a:gdLst/>
            <a:ahLst/>
            <a:rect l="0" t="0" r="r" b="b"/>
            <a:pathLst>
              <a:path w="140" h="140">
                <a:moveTo>
                  <a:pt x="140" y="71"/>
                </a:moveTo>
                <a:cubicBezTo>
                  <a:pt x="140" y="80"/>
                  <a:pt x="138" y="89"/>
                  <a:pt x="135" y="97"/>
                </a:cubicBezTo>
                <a:cubicBezTo>
                  <a:pt x="131" y="106"/>
                  <a:pt x="126" y="113"/>
                  <a:pt x="120" y="120"/>
                </a:cubicBezTo>
                <a:cubicBezTo>
                  <a:pt x="113" y="127"/>
                  <a:pt x="105" y="132"/>
                  <a:pt x="97" y="135"/>
                </a:cubicBezTo>
                <a:cubicBezTo>
                  <a:pt x="88" y="139"/>
                  <a:pt x="79" y="140"/>
                  <a:pt x="70" y="140"/>
                </a:cubicBezTo>
                <a:cubicBezTo>
                  <a:pt x="60" y="140"/>
                  <a:pt x="51" y="139"/>
                  <a:pt x="43" y="135"/>
                </a:cubicBezTo>
                <a:cubicBezTo>
                  <a:pt x="34" y="132"/>
                  <a:pt x="27" y="127"/>
                  <a:pt x="20" y="120"/>
                </a:cubicBezTo>
                <a:cubicBezTo>
                  <a:pt x="13" y="113"/>
                  <a:pt x="8" y="106"/>
                  <a:pt x="5" y="97"/>
                </a:cubicBezTo>
                <a:cubicBezTo>
                  <a:pt x="1" y="89"/>
                  <a:pt x="0" y="80"/>
                  <a:pt x="0" y="71"/>
                </a:cubicBezTo>
                <a:cubicBezTo>
                  <a:pt x="0" y="62"/>
                  <a:pt x="1" y="53"/>
                  <a:pt x="5" y="43"/>
                </a:cubicBezTo>
                <a:cubicBezTo>
                  <a:pt x="8" y="35"/>
                  <a:pt x="13" y="27"/>
                  <a:pt x="20" y="21"/>
                </a:cubicBezTo>
                <a:cubicBezTo>
                  <a:pt x="27" y="14"/>
                  <a:pt x="34" y="9"/>
                  <a:pt x="43" y="5"/>
                </a:cubicBezTo>
                <a:cubicBezTo>
                  <a:pt x="51" y="2"/>
                  <a:pt x="60" y="0"/>
                  <a:pt x="70" y="0"/>
                </a:cubicBezTo>
                <a:cubicBezTo>
                  <a:pt x="79" y="0"/>
                  <a:pt x="88" y="2"/>
                  <a:pt x="97" y="5"/>
                </a:cubicBezTo>
                <a:cubicBezTo>
                  <a:pt x="105" y="9"/>
                  <a:pt x="113" y="14"/>
                  <a:pt x="120" y="21"/>
                </a:cubicBezTo>
                <a:cubicBezTo>
                  <a:pt x="126" y="27"/>
                  <a:pt x="131" y="35"/>
                  <a:pt x="135" y="43"/>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04" name=""/>
          <p:cNvSpPr txBox="1"/>
          <p:nvPr/>
        </p:nvSpPr>
        <p:spPr>
          <a:xfrm>
            <a:off x="1261800" y="4293000"/>
            <a:ext cx="2211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代表者によるアカウント作成</a:t>
            </a:r>
            <a:endParaRPr b="0" lang="en-US" sz="1320" strike="noStrike" u="none">
              <a:solidFill>
                <a:srgbClr val="000000"/>
              </a:solidFill>
              <a:effectLst/>
              <a:uFillTx/>
              <a:latin typeface="Times New Roman"/>
            </a:endParaRPr>
          </a:p>
        </p:txBody>
      </p:sp>
      <p:sp>
        <p:nvSpPr>
          <p:cNvPr id="1705" name=""/>
          <p:cNvSpPr txBox="1"/>
          <p:nvPr/>
        </p:nvSpPr>
        <p:spPr>
          <a:xfrm>
            <a:off x="1261800" y="4527000"/>
            <a:ext cx="3724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業務内容に合わせたグループ設計（部署別、プロ</a:t>
            </a:r>
            <a:endParaRPr b="0" lang="en-US" sz="1320" strike="noStrike" u="none">
              <a:solidFill>
                <a:srgbClr val="000000"/>
              </a:solidFill>
              <a:effectLst/>
              <a:uFillTx/>
              <a:latin typeface="Times New Roman"/>
            </a:endParaRPr>
          </a:p>
        </p:txBody>
      </p:sp>
      <p:sp>
        <p:nvSpPr>
          <p:cNvPr id="1706" name=""/>
          <p:cNvSpPr/>
          <p:nvPr/>
        </p:nvSpPr>
        <p:spPr>
          <a:xfrm>
            <a:off x="1103040" y="5080680"/>
            <a:ext cx="50400" cy="50400"/>
          </a:xfrm>
          <a:custGeom>
            <a:avLst/>
            <a:gdLst/>
            <a:ahLst/>
            <a:rect l="0" t="0" r="r" b="b"/>
            <a:pathLst>
              <a:path w="140" h="140">
                <a:moveTo>
                  <a:pt x="140" y="70"/>
                </a:moveTo>
                <a:cubicBezTo>
                  <a:pt x="140" y="79"/>
                  <a:pt x="138" y="88"/>
                  <a:pt x="135" y="96"/>
                </a:cubicBezTo>
                <a:cubicBezTo>
                  <a:pt x="131" y="105"/>
                  <a:pt x="126" y="112"/>
                  <a:pt x="120" y="119"/>
                </a:cubicBezTo>
                <a:cubicBezTo>
                  <a:pt x="113" y="125"/>
                  <a:pt x="105" y="130"/>
                  <a:pt x="97" y="134"/>
                </a:cubicBezTo>
                <a:cubicBezTo>
                  <a:pt x="88" y="139"/>
                  <a:pt x="79" y="140"/>
                  <a:pt x="70" y="140"/>
                </a:cubicBezTo>
                <a:cubicBezTo>
                  <a:pt x="60" y="140"/>
                  <a:pt x="51" y="139"/>
                  <a:pt x="43" y="134"/>
                </a:cubicBezTo>
                <a:cubicBezTo>
                  <a:pt x="34" y="130"/>
                  <a:pt x="27" y="125"/>
                  <a:pt x="20" y="119"/>
                </a:cubicBezTo>
                <a:cubicBezTo>
                  <a:pt x="13" y="112"/>
                  <a:pt x="8" y="105"/>
                  <a:pt x="5" y="96"/>
                </a:cubicBezTo>
                <a:cubicBezTo>
                  <a:pt x="1" y="88"/>
                  <a:pt x="0" y="79"/>
                  <a:pt x="0" y="70"/>
                </a:cubicBezTo>
                <a:cubicBezTo>
                  <a:pt x="0" y="60"/>
                  <a:pt x="1" y="52"/>
                  <a:pt x="5" y="43"/>
                </a:cubicBezTo>
                <a:cubicBezTo>
                  <a:pt x="8" y="34"/>
                  <a:pt x="13" y="27"/>
                  <a:pt x="20" y="20"/>
                </a:cubicBezTo>
                <a:cubicBezTo>
                  <a:pt x="27" y="14"/>
                  <a:pt x="34" y="9"/>
                  <a:pt x="43" y="5"/>
                </a:cubicBezTo>
                <a:cubicBezTo>
                  <a:pt x="51" y="2"/>
                  <a:pt x="60" y="0"/>
                  <a:pt x="70" y="0"/>
                </a:cubicBezTo>
                <a:cubicBezTo>
                  <a:pt x="79" y="0"/>
                  <a:pt x="88" y="2"/>
                  <a:pt x="97" y="5"/>
                </a:cubicBezTo>
                <a:cubicBezTo>
                  <a:pt x="105" y="9"/>
                  <a:pt x="113" y="14"/>
                  <a:pt x="120" y="20"/>
                </a:cubicBezTo>
                <a:cubicBezTo>
                  <a:pt x="126" y="27"/>
                  <a:pt x="131" y="34"/>
                  <a:pt x="135" y="43"/>
                </a:cubicBezTo>
                <a:cubicBezTo>
                  <a:pt x="138" y="52"/>
                  <a:pt x="140" y="60"/>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07" name=""/>
          <p:cNvSpPr txBox="1"/>
          <p:nvPr/>
        </p:nvSpPr>
        <p:spPr>
          <a:xfrm>
            <a:off x="1261800" y="4761000"/>
            <a:ext cx="136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ジェクト別など）</a:t>
            </a:r>
            <a:endParaRPr b="0" lang="en-US" sz="1320" strike="noStrike" u="none">
              <a:solidFill>
                <a:srgbClr val="000000"/>
              </a:solidFill>
              <a:effectLst/>
              <a:uFillTx/>
              <a:latin typeface="Times New Roman"/>
            </a:endParaRPr>
          </a:p>
        </p:txBody>
      </p:sp>
      <p:sp>
        <p:nvSpPr>
          <p:cNvPr id="1708" name=""/>
          <p:cNvSpPr/>
          <p:nvPr/>
        </p:nvSpPr>
        <p:spPr>
          <a:xfrm>
            <a:off x="1103040" y="5314680"/>
            <a:ext cx="50400" cy="50400"/>
          </a:xfrm>
          <a:custGeom>
            <a:avLst/>
            <a:gdLst/>
            <a:ahLst/>
            <a:rect l="0" t="0" r="r" b="b"/>
            <a:pathLst>
              <a:path w="140" h="140">
                <a:moveTo>
                  <a:pt x="140" y="71"/>
                </a:moveTo>
                <a:cubicBezTo>
                  <a:pt x="140" y="80"/>
                  <a:pt x="138" y="89"/>
                  <a:pt x="135" y="97"/>
                </a:cubicBezTo>
                <a:cubicBezTo>
                  <a:pt x="131" y="106"/>
                  <a:pt x="126" y="113"/>
                  <a:pt x="120" y="120"/>
                </a:cubicBezTo>
                <a:cubicBezTo>
                  <a:pt x="113" y="126"/>
                  <a:pt x="105" y="131"/>
                  <a:pt x="97" y="135"/>
                </a:cubicBezTo>
                <a:cubicBezTo>
                  <a:pt x="88" y="139"/>
                  <a:pt x="79" y="140"/>
                  <a:pt x="70" y="140"/>
                </a:cubicBezTo>
                <a:cubicBezTo>
                  <a:pt x="60" y="140"/>
                  <a:pt x="51" y="139"/>
                  <a:pt x="43" y="135"/>
                </a:cubicBezTo>
                <a:cubicBezTo>
                  <a:pt x="34" y="131"/>
                  <a:pt x="27" y="126"/>
                  <a:pt x="20" y="120"/>
                </a:cubicBezTo>
                <a:cubicBezTo>
                  <a:pt x="13" y="113"/>
                  <a:pt x="8" y="106"/>
                  <a:pt x="5" y="97"/>
                </a:cubicBezTo>
                <a:cubicBezTo>
                  <a:pt x="1" y="89"/>
                  <a:pt x="0" y="80"/>
                  <a:pt x="0" y="71"/>
                </a:cubicBezTo>
                <a:cubicBezTo>
                  <a:pt x="0" y="61"/>
                  <a:pt x="1" y="53"/>
                  <a:pt x="5" y="44"/>
                </a:cubicBezTo>
                <a:cubicBezTo>
                  <a:pt x="8" y="34"/>
                  <a:pt x="13" y="27"/>
                  <a:pt x="20" y="20"/>
                </a:cubicBezTo>
                <a:cubicBezTo>
                  <a:pt x="27" y="14"/>
                  <a:pt x="34" y="9"/>
                  <a:pt x="43" y="5"/>
                </a:cubicBezTo>
                <a:cubicBezTo>
                  <a:pt x="51" y="2"/>
                  <a:pt x="60" y="0"/>
                  <a:pt x="70" y="0"/>
                </a:cubicBezTo>
                <a:cubicBezTo>
                  <a:pt x="79" y="0"/>
                  <a:pt x="88" y="2"/>
                  <a:pt x="97" y="5"/>
                </a:cubicBezTo>
                <a:cubicBezTo>
                  <a:pt x="105" y="9"/>
                  <a:pt x="113" y="14"/>
                  <a:pt x="120" y="20"/>
                </a:cubicBezTo>
                <a:cubicBezTo>
                  <a:pt x="126" y="27"/>
                  <a:pt x="131" y="34"/>
                  <a:pt x="135" y="44"/>
                </a:cubicBezTo>
                <a:cubicBezTo>
                  <a:pt x="138" y="53"/>
                  <a:pt x="140" y="61"/>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09" name=""/>
          <p:cNvSpPr txBox="1"/>
          <p:nvPr/>
        </p:nvSpPr>
        <p:spPr>
          <a:xfrm>
            <a:off x="1261800" y="4995000"/>
            <a:ext cx="3034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権限設定（管理者、一般ユーザーなど）</a:t>
            </a:r>
            <a:endParaRPr b="0" lang="en-US" sz="1320" strike="noStrike" u="none">
              <a:solidFill>
                <a:srgbClr val="000000"/>
              </a:solidFill>
              <a:effectLst/>
              <a:uFillTx/>
              <a:latin typeface="Times New Roman"/>
            </a:endParaRPr>
          </a:p>
        </p:txBody>
      </p:sp>
      <p:sp>
        <p:nvSpPr>
          <p:cNvPr id="1710" name=""/>
          <p:cNvSpPr/>
          <p:nvPr/>
        </p:nvSpPr>
        <p:spPr>
          <a:xfrm>
            <a:off x="141840" y="3350880"/>
            <a:ext cx="334800" cy="334440"/>
          </a:xfrm>
          <a:custGeom>
            <a:avLst/>
            <a:gdLst/>
            <a:ahLst/>
            <a:rect l="0" t="0" r="r" b="b"/>
            <a:pathLst>
              <a:path w="930" h="929">
                <a:moveTo>
                  <a:pt x="930" y="465"/>
                </a:moveTo>
                <a:cubicBezTo>
                  <a:pt x="930" y="496"/>
                  <a:pt x="927" y="526"/>
                  <a:pt x="921" y="556"/>
                </a:cubicBezTo>
                <a:cubicBezTo>
                  <a:pt x="915" y="586"/>
                  <a:pt x="906" y="615"/>
                  <a:pt x="894" y="643"/>
                </a:cubicBezTo>
                <a:cubicBezTo>
                  <a:pt x="883" y="671"/>
                  <a:pt x="868" y="698"/>
                  <a:pt x="851" y="723"/>
                </a:cubicBezTo>
                <a:cubicBezTo>
                  <a:pt x="834" y="748"/>
                  <a:pt x="815" y="772"/>
                  <a:pt x="794" y="793"/>
                </a:cubicBezTo>
                <a:cubicBezTo>
                  <a:pt x="772" y="815"/>
                  <a:pt x="749" y="834"/>
                  <a:pt x="723" y="851"/>
                </a:cubicBezTo>
                <a:cubicBezTo>
                  <a:pt x="698" y="868"/>
                  <a:pt x="671" y="882"/>
                  <a:pt x="643" y="894"/>
                </a:cubicBezTo>
                <a:cubicBezTo>
                  <a:pt x="615" y="906"/>
                  <a:pt x="586" y="915"/>
                  <a:pt x="556" y="921"/>
                </a:cubicBezTo>
                <a:cubicBezTo>
                  <a:pt x="526" y="926"/>
                  <a:pt x="496" y="929"/>
                  <a:pt x="465" y="929"/>
                </a:cubicBezTo>
                <a:cubicBezTo>
                  <a:pt x="435" y="929"/>
                  <a:pt x="405" y="926"/>
                  <a:pt x="375" y="921"/>
                </a:cubicBezTo>
                <a:cubicBezTo>
                  <a:pt x="345" y="915"/>
                  <a:pt x="316" y="906"/>
                  <a:pt x="288" y="894"/>
                </a:cubicBezTo>
                <a:cubicBezTo>
                  <a:pt x="260" y="882"/>
                  <a:pt x="233" y="868"/>
                  <a:pt x="207" y="851"/>
                </a:cubicBezTo>
                <a:cubicBezTo>
                  <a:pt x="182" y="834"/>
                  <a:pt x="159" y="815"/>
                  <a:pt x="137" y="793"/>
                </a:cubicBezTo>
                <a:cubicBezTo>
                  <a:pt x="116" y="772"/>
                  <a:pt x="96" y="748"/>
                  <a:pt x="79" y="723"/>
                </a:cubicBezTo>
                <a:cubicBezTo>
                  <a:pt x="61" y="698"/>
                  <a:pt x="47" y="671"/>
                  <a:pt x="35" y="643"/>
                </a:cubicBezTo>
                <a:cubicBezTo>
                  <a:pt x="24" y="615"/>
                  <a:pt x="15" y="586"/>
                  <a:pt x="9" y="556"/>
                </a:cubicBezTo>
                <a:cubicBezTo>
                  <a:pt x="3" y="526"/>
                  <a:pt x="0" y="496"/>
                  <a:pt x="0" y="465"/>
                </a:cubicBezTo>
                <a:cubicBezTo>
                  <a:pt x="0" y="434"/>
                  <a:pt x="3" y="404"/>
                  <a:pt x="9" y="374"/>
                </a:cubicBezTo>
                <a:cubicBezTo>
                  <a:pt x="15" y="344"/>
                  <a:pt x="24" y="315"/>
                  <a:pt x="35" y="287"/>
                </a:cubicBezTo>
                <a:cubicBezTo>
                  <a:pt x="47" y="258"/>
                  <a:pt x="61" y="232"/>
                  <a:pt x="79" y="206"/>
                </a:cubicBezTo>
                <a:cubicBezTo>
                  <a:pt x="96" y="181"/>
                  <a:pt x="116" y="157"/>
                  <a:pt x="137" y="136"/>
                </a:cubicBezTo>
                <a:cubicBezTo>
                  <a:pt x="159" y="114"/>
                  <a:pt x="182" y="95"/>
                  <a:pt x="207" y="78"/>
                </a:cubicBezTo>
                <a:cubicBezTo>
                  <a:pt x="233" y="61"/>
                  <a:pt x="260" y="47"/>
                  <a:pt x="288" y="35"/>
                </a:cubicBezTo>
                <a:cubicBezTo>
                  <a:pt x="316" y="24"/>
                  <a:pt x="345" y="15"/>
                  <a:pt x="375" y="9"/>
                </a:cubicBezTo>
                <a:cubicBezTo>
                  <a:pt x="405" y="3"/>
                  <a:pt x="435" y="0"/>
                  <a:pt x="465" y="0"/>
                </a:cubicBezTo>
                <a:cubicBezTo>
                  <a:pt x="496" y="0"/>
                  <a:pt x="526" y="3"/>
                  <a:pt x="556" y="9"/>
                </a:cubicBezTo>
                <a:cubicBezTo>
                  <a:pt x="586" y="15"/>
                  <a:pt x="615" y="24"/>
                  <a:pt x="643" y="35"/>
                </a:cubicBezTo>
                <a:cubicBezTo>
                  <a:pt x="671" y="47"/>
                  <a:pt x="698" y="61"/>
                  <a:pt x="723" y="78"/>
                </a:cubicBezTo>
                <a:cubicBezTo>
                  <a:pt x="749" y="95"/>
                  <a:pt x="772" y="114"/>
                  <a:pt x="794" y="136"/>
                </a:cubicBezTo>
                <a:cubicBezTo>
                  <a:pt x="815" y="157"/>
                  <a:pt x="834" y="181"/>
                  <a:pt x="851" y="206"/>
                </a:cubicBezTo>
                <a:cubicBezTo>
                  <a:pt x="868" y="232"/>
                  <a:pt x="883" y="258"/>
                  <a:pt x="894" y="287"/>
                </a:cubicBezTo>
                <a:cubicBezTo>
                  <a:pt x="906" y="315"/>
                  <a:pt x="915" y="344"/>
                  <a:pt x="921" y="374"/>
                </a:cubicBezTo>
                <a:cubicBezTo>
                  <a:pt x="927" y="404"/>
                  <a:pt x="930" y="434"/>
                  <a:pt x="93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11" name=""/>
          <p:cNvSpPr txBox="1"/>
          <p:nvPr/>
        </p:nvSpPr>
        <p:spPr>
          <a:xfrm>
            <a:off x="1261800" y="5229000"/>
            <a:ext cx="3396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必要に応じたカスタマイズ（通知設定など）</a:t>
            </a:r>
            <a:endParaRPr b="0" lang="en-US" sz="1320" strike="noStrike" u="none">
              <a:solidFill>
                <a:srgbClr val="000000"/>
              </a:solidFill>
              <a:effectLst/>
              <a:uFillTx/>
              <a:latin typeface="Times New Roman"/>
            </a:endParaRPr>
          </a:p>
        </p:txBody>
      </p:sp>
      <p:sp>
        <p:nvSpPr>
          <p:cNvPr id="1712" name=""/>
          <p:cNvSpPr/>
          <p:nvPr/>
        </p:nvSpPr>
        <p:spPr>
          <a:xfrm>
            <a:off x="5481720" y="3476160"/>
            <a:ext cx="4947480" cy="2139840"/>
          </a:xfrm>
          <a:custGeom>
            <a:avLst/>
            <a:gdLst/>
            <a:ahLst/>
            <a:rect l="0" t="0" r="r" b="b"/>
            <a:pathLst>
              <a:path w="13743" h="5944">
                <a:moveTo>
                  <a:pt x="0" y="5758"/>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13558" y="0"/>
                </a:lnTo>
                <a:cubicBezTo>
                  <a:pt x="13570" y="0"/>
                  <a:pt x="13582" y="1"/>
                  <a:pt x="13594" y="4"/>
                </a:cubicBezTo>
                <a:cubicBezTo>
                  <a:pt x="13606" y="6"/>
                  <a:pt x="13617" y="10"/>
                  <a:pt x="13629" y="14"/>
                </a:cubicBezTo>
                <a:cubicBezTo>
                  <a:pt x="13640" y="19"/>
                  <a:pt x="13651" y="25"/>
                  <a:pt x="13661" y="31"/>
                </a:cubicBezTo>
                <a:cubicBezTo>
                  <a:pt x="13671" y="38"/>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5758"/>
                </a:lnTo>
                <a:cubicBezTo>
                  <a:pt x="13743" y="5770"/>
                  <a:pt x="13742" y="5782"/>
                  <a:pt x="13740" y="5794"/>
                </a:cubicBezTo>
                <a:cubicBezTo>
                  <a:pt x="13737" y="5806"/>
                  <a:pt x="13734" y="5818"/>
                  <a:pt x="13729" y="5829"/>
                </a:cubicBezTo>
                <a:cubicBezTo>
                  <a:pt x="13725" y="5840"/>
                  <a:pt x="13719" y="5851"/>
                  <a:pt x="13712" y="5861"/>
                </a:cubicBezTo>
                <a:cubicBezTo>
                  <a:pt x="13705" y="5871"/>
                  <a:pt x="13698" y="5881"/>
                  <a:pt x="13689" y="5889"/>
                </a:cubicBezTo>
                <a:cubicBezTo>
                  <a:pt x="13680" y="5898"/>
                  <a:pt x="13671" y="5906"/>
                  <a:pt x="13661" y="5912"/>
                </a:cubicBezTo>
                <a:cubicBezTo>
                  <a:pt x="13651" y="5919"/>
                  <a:pt x="13640" y="5925"/>
                  <a:pt x="13629" y="5930"/>
                </a:cubicBezTo>
                <a:cubicBezTo>
                  <a:pt x="13617" y="5934"/>
                  <a:pt x="13606" y="5938"/>
                  <a:pt x="13594" y="5940"/>
                </a:cubicBezTo>
                <a:cubicBezTo>
                  <a:pt x="13582" y="5942"/>
                  <a:pt x="13570" y="5944"/>
                  <a:pt x="13558" y="5944"/>
                </a:cubicBezTo>
                <a:lnTo>
                  <a:pt x="186" y="5944"/>
                </a:lnTo>
                <a:cubicBezTo>
                  <a:pt x="174" y="5944"/>
                  <a:pt x="162" y="5942"/>
                  <a:pt x="150" y="5940"/>
                </a:cubicBezTo>
                <a:cubicBezTo>
                  <a:pt x="138" y="5938"/>
                  <a:pt x="126" y="5934"/>
                  <a:pt x="115" y="5930"/>
                </a:cubicBezTo>
                <a:cubicBezTo>
                  <a:pt x="104" y="5925"/>
                  <a:pt x="93" y="5919"/>
                  <a:pt x="83" y="5912"/>
                </a:cubicBezTo>
                <a:cubicBezTo>
                  <a:pt x="73" y="5906"/>
                  <a:pt x="63" y="5898"/>
                  <a:pt x="55" y="5889"/>
                </a:cubicBezTo>
                <a:cubicBezTo>
                  <a:pt x="46" y="5881"/>
                  <a:pt x="38" y="5871"/>
                  <a:pt x="32" y="5861"/>
                </a:cubicBezTo>
                <a:cubicBezTo>
                  <a:pt x="25" y="5851"/>
                  <a:pt x="19" y="5840"/>
                  <a:pt x="14" y="5829"/>
                </a:cubicBezTo>
                <a:cubicBezTo>
                  <a:pt x="10" y="5818"/>
                  <a:pt x="6" y="5806"/>
                  <a:pt x="4" y="5794"/>
                </a:cubicBezTo>
                <a:cubicBezTo>
                  <a:pt x="1" y="5782"/>
                  <a:pt x="0" y="5770"/>
                  <a:pt x="0" y="57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13" name=""/>
          <p:cNvSpPr/>
          <p:nvPr/>
        </p:nvSpPr>
        <p:spPr>
          <a:xfrm>
            <a:off x="5649120" y="3643200"/>
            <a:ext cx="501480" cy="501840"/>
          </a:xfrm>
          <a:custGeom>
            <a:avLst/>
            <a:gdLst/>
            <a:ahLst/>
            <a:rect l="0" t="0" r="r" b="b"/>
            <a:pathLst>
              <a:path w="1393" h="1394">
                <a:moveTo>
                  <a:pt x="1393" y="698"/>
                </a:moveTo>
                <a:cubicBezTo>
                  <a:pt x="1393" y="721"/>
                  <a:pt x="1392" y="743"/>
                  <a:pt x="1390" y="766"/>
                </a:cubicBezTo>
                <a:cubicBezTo>
                  <a:pt x="1388" y="789"/>
                  <a:pt x="1384" y="811"/>
                  <a:pt x="1380" y="834"/>
                </a:cubicBezTo>
                <a:cubicBezTo>
                  <a:pt x="1375"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4"/>
                  <a:pt x="1250" y="1122"/>
                  <a:pt x="1235" y="1140"/>
                </a:cubicBezTo>
                <a:cubicBezTo>
                  <a:pt x="1221" y="1157"/>
                  <a:pt x="1205" y="1174"/>
                  <a:pt x="1189" y="1190"/>
                </a:cubicBezTo>
                <a:cubicBezTo>
                  <a:pt x="1173" y="1206"/>
                  <a:pt x="1156" y="1222"/>
                  <a:pt x="1139" y="1236"/>
                </a:cubicBezTo>
                <a:cubicBezTo>
                  <a:pt x="1121" y="1251"/>
                  <a:pt x="1103" y="1264"/>
                  <a:pt x="1084" y="1277"/>
                </a:cubicBezTo>
                <a:cubicBezTo>
                  <a:pt x="1065" y="1289"/>
                  <a:pt x="1045" y="1301"/>
                  <a:pt x="1025" y="1312"/>
                </a:cubicBezTo>
                <a:cubicBezTo>
                  <a:pt x="1005" y="1323"/>
                  <a:pt x="984" y="1332"/>
                  <a:pt x="963" y="1341"/>
                </a:cubicBezTo>
                <a:cubicBezTo>
                  <a:pt x="942" y="1350"/>
                  <a:pt x="921" y="1358"/>
                  <a:pt x="899" y="1364"/>
                </a:cubicBezTo>
                <a:cubicBezTo>
                  <a:pt x="877" y="1371"/>
                  <a:pt x="855" y="1376"/>
                  <a:pt x="833" y="1381"/>
                </a:cubicBezTo>
                <a:cubicBezTo>
                  <a:pt x="810" y="1385"/>
                  <a:pt x="788" y="1389"/>
                  <a:pt x="765" y="1391"/>
                </a:cubicBezTo>
                <a:cubicBezTo>
                  <a:pt x="742" y="1393"/>
                  <a:pt x="720" y="1394"/>
                  <a:pt x="697" y="1394"/>
                </a:cubicBezTo>
                <a:cubicBezTo>
                  <a:pt x="674" y="1394"/>
                  <a:pt x="651" y="1393"/>
                  <a:pt x="629" y="1391"/>
                </a:cubicBezTo>
                <a:cubicBezTo>
                  <a:pt x="606" y="1389"/>
                  <a:pt x="583" y="1385"/>
                  <a:pt x="561" y="1381"/>
                </a:cubicBezTo>
                <a:cubicBezTo>
                  <a:pt x="539" y="1376"/>
                  <a:pt x="517" y="1371"/>
                  <a:pt x="495" y="1364"/>
                </a:cubicBezTo>
                <a:cubicBezTo>
                  <a:pt x="473" y="1358"/>
                  <a:pt x="451" y="1350"/>
                  <a:pt x="430" y="1341"/>
                </a:cubicBezTo>
                <a:cubicBezTo>
                  <a:pt x="409" y="1332"/>
                  <a:pt x="389" y="1323"/>
                  <a:pt x="369" y="1312"/>
                </a:cubicBezTo>
                <a:cubicBezTo>
                  <a:pt x="349" y="1301"/>
                  <a:pt x="329" y="1289"/>
                  <a:pt x="309" y="1277"/>
                </a:cubicBezTo>
                <a:cubicBezTo>
                  <a:pt x="290" y="1264"/>
                  <a:pt x="272" y="1251"/>
                  <a:pt x="254" y="1236"/>
                </a:cubicBezTo>
                <a:cubicBezTo>
                  <a:pt x="236" y="1222"/>
                  <a:pt x="220" y="1206"/>
                  <a:pt x="203" y="1190"/>
                </a:cubicBezTo>
                <a:cubicBezTo>
                  <a:pt x="187"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7" y="856"/>
                  <a:pt x="13" y="834"/>
                </a:cubicBezTo>
                <a:cubicBezTo>
                  <a:pt x="8" y="811"/>
                  <a:pt x="5" y="789"/>
                  <a:pt x="3" y="766"/>
                </a:cubicBezTo>
                <a:cubicBezTo>
                  <a:pt x="1" y="743"/>
                  <a:pt x="0" y="721"/>
                  <a:pt x="0" y="698"/>
                </a:cubicBezTo>
                <a:cubicBezTo>
                  <a:pt x="0" y="675"/>
                  <a:pt x="1" y="652"/>
                  <a:pt x="3" y="630"/>
                </a:cubicBezTo>
                <a:cubicBezTo>
                  <a:pt x="5" y="607"/>
                  <a:pt x="8" y="584"/>
                  <a:pt x="13" y="562"/>
                </a:cubicBezTo>
                <a:cubicBezTo>
                  <a:pt x="17" y="540"/>
                  <a:pt x="23" y="517"/>
                  <a:pt x="30" y="496"/>
                </a:cubicBezTo>
                <a:cubicBezTo>
                  <a:pt x="36" y="474"/>
                  <a:pt x="44" y="452"/>
                  <a:pt x="53" y="431"/>
                </a:cubicBezTo>
                <a:cubicBezTo>
                  <a:pt x="61" y="410"/>
                  <a:pt x="71" y="390"/>
                  <a:pt x="82" y="370"/>
                </a:cubicBezTo>
                <a:cubicBezTo>
                  <a:pt x="93" y="349"/>
                  <a:pt x="104" y="330"/>
                  <a:pt x="117" y="310"/>
                </a:cubicBezTo>
                <a:cubicBezTo>
                  <a:pt x="130" y="291"/>
                  <a:pt x="143" y="273"/>
                  <a:pt x="158" y="255"/>
                </a:cubicBezTo>
                <a:cubicBezTo>
                  <a:pt x="172" y="237"/>
                  <a:pt x="187" y="220"/>
                  <a:pt x="203" y="204"/>
                </a:cubicBezTo>
                <a:cubicBezTo>
                  <a:pt x="220" y="188"/>
                  <a:pt x="236" y="173"/>
                  <a:pt x="254" y="158"/>
                </a:cubicBezTo>
                <a:cubicBezTo>
                  <a:pt x="272" y="144"/>
                  <a:pt x="290" y="130"/>
                  <a:pt x="309" y="118"/>
                </a:cubicBezTo>
                <a:cubicBezTo>
                  <a:pt x="329" y="105"/>
                  <a:pt x="349" y="93"/>
                  <a:pt x="369" y="83"/>
                </a:cubicBezTo>
                <a:cubicBezTo>
                  <a:pt x="389" y="72"/>
                  <a:pt x="409" y="62"/>
                  <a:pt x="430" y="53"/>
                </a:cubicBezTo>
                <a:cubicBezTo>
                  <a:pt x="451" y="45"/>
                  <a:pt x="473" y="37"/>
                  <a:pt x="495" y="30"/>
                </a:cubicBezTo>
                <a:cubicBezTo>
                  <a:pt x="517" y="24"/>
                  <a:pt x="539" y="18"/>
                  <a:pt x="561" y="14"/>
                </a:cubicBezTo>
                <a:cubicBezTo>
                  <a:pt x="583" y="9"/>
                  <a:pt x="606" y="6"/>
                  <a:pt x="629" y="4"/>
                </a:cubicBezTo>
                <a:cubicBezTo>
                  <a:pt x="651" y="2"/>
                  <a:pt x="674" y="0"/>
                  <a:pt x="697" y="0"/>
                </a:cubicBezTo>
                <a:cubicBezTo>
                  <a:pt x="720" y="0"/>
                  <a:pt x="742" y="2"/>
                  <a:pt x="765" y="4"/>
                </a:cubicBezTo>
                <a:cubicBezTo>
                  <a:pt x="788" y="6"/>
                  <a:pt x="810" y="9"/>
                  <a:pt x="833" y="14"/>
                </a:cubicBezTo>
                <a:cubicBezTo>
                  <a:pt x="855" y="18"/>
                  <a:pt x="877" y="24"/>
                  <a:pt x="899" y="30"/>
                </a:cubicBezTo>
                <a:cubicBezTo>
                  <a:pt x="921" y="37"/>
                  <a:pt x="942" y="45"/>
                  <a:pt x="963" y="53"/>
                </a:cubicBezTo>
                <a:cubicBezTo>
                  <a:pt x="984" y="62"/>
                  <a:pt x="1005" y="72"/>
                  <a:pt x="1025" y="83"/>
                </a:cubicBezTo>
                <a:cubicBezTo>
                  <a:pt x="1045" y="93"/>
                  <a:pt x="1065" y="105"/>
                  <a:pt x="1084" y="118"/>
                </a:cubicBezTo>
                <a:cubicBezTo>
                  <a:pt x="1103" y="130"/>
                  <a:pt x="1121" y="144"/>
                  <a:pt x="1139" y="158"/>
                </a:cubicBezTo>
                <a:cubicBezTo>
                  <a:pt x="1156" y="173"/>
                  <a:pt x="1173" y="188"/>
                  <a:pt x="1189" y="204"/>
                </a:cubicBezTo>
                <a:cubicBezTo>
                  <a:pt x="1205" y="220"/>
                  <a:pt x="1221" y="237"/>
                  <a:pt x="1235" y="255"/>
                </a:cubicBezTo>
                <a:cubicBezTo>
                  <a:pt x="1250" y="273"/>
                  <a:pt x="1263" y="291"/>
                  <a:pt x="1276" y="310"/>
                </a:cubicBezTo>
                <a:cubicBezTo>
                  <a:pt x="1289" y="330"/>
                  <a:pt x="1300" y="349"/>
                  <a:pt x="1311" y="370"/>
                </a:cubicBezTo>
                <a:cubicBezTo>
                  <a:pt x="1322" y="390"/>
                  <a:pt x="1332" y="410"/>
                  <a:pt x="1340" y="431"/>
                </a:cubicBezTo>
                <a:cubicBezTo>
                  <a:pt x="1349" y="452"/>
                  <a:pt x="1357" y="474"/>
                  <a:pt x="1363" y="496"/>
                </a:cubicBezTo>
                <a:cubicBezTo>
                  <a:pt x="1370" y="517"/>
                  <a:pt x="1375" y="540"/>
                  <a:pt x="1380" y="562"/>
                </a:cubicBezTo>
                <a:cubicBezTo>
                  <a:pt x="1384" y="584"/>
                  <a:pt x="1388" y="607"/>
                  <a:pt x="1390" y="630"/>
                </a:cubicBezTo>
                <a:cubicBezTo>
                  <a:pt x="1392" y="652"/>
                  <a:pt x="1393" y="675"/>
                  <a:pt x="1393"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14" name="" descr=""/>
          <p:cNvPicPr/>
          <p:nvPr/>
        </p:nvPicPr>
        <p:blipFill>
          <a:blip r:embed="rId7"/>
          <a:stretch/>
        </p:blipFill>
        <p:spPr>
          <a:xfrm>
            <a:off x="5774400" y="3794040"/>
            <a:ext cx="250200" cy="200160"/>
          </a:xfrm>
          <a:prstGeom prst="rect">
            <a:avLst/>
          </a:prstGeom>
          <a:noFill/>
          <a:ln w="0">
            <a:noFill/>
          </a:ln>
        </p:spPr>
      </p:pic>
      <p:sp>
        <p:nvSpPr>
          <p:cNvPr id="1715" name=""/>
          <p:cNvSpPr txBox="1"/>
          <p:nvPr/>
        </p:nvSpPr>
        <p:spPr>
          <a:xfrm>
            <a:off x="262800" y="342540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1716" name=""/>
          <p:cNvSpPr txBox="1"/>
          <p:nvPr/>
        </p:nvSpPr>
        <p:spPr>
          <a:xfrm>
            <a:off x="6275880" y="3651120"/>
            <a:ext cx="1614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社内説明会の実施</a:t>
            </a:r>
            <a:endParaRPr b="0" lang="en-US" sz="1580" strike="noStrike" u="none">
              <a:solidFill>
                <a:srgbClr val="000000"/>
              </a:solidFill>
              <a:effectLst/>
              <a:uFillTx/>
              <a:latin typeface="Times New Roman"/>
            </a:endParaRPr>
          </a:p>
        </p:txBody>
      </p:sp>
      <p:sp>
        <p:nvSpPr>
          <p:cNvPr id="1717" name=""/>
          <p:cNvSpPr/>
          <p:nvPr/>
        </p:nvSpPr>
        <p:spPr>
          <a:xfrm>
            <a:off x="6317640" y="4378680"/>
            <a:ext cx="50400" cy="50400"/>
          </a:xfrm>
          <a:custGeom>
            <a:avLst/>
            <a:gdLst/>
            <a:ahLst/>
            <a:rect l="0" t="0" r="r" b="b"/>
            <a:pathLst>
              <a:path w="140" h="140">
                <a:moveTo>
                  <a:pt x="140" y="70"/>
                </a:moveTo>
                <a:cubicBezTo>
                  <a:pt x="140" y="79"/>
                  <a:pt x="138" y="88"/>
                  <a:pt x="135" y="96"/>
                </a:cubicBezTo>
                <a:cubicBezTo>
                  <a:pt x="131" y="105"/>
                  <a:pt x="126" y="112"/>
                  <a:pt x="119" y="119"/>
                </a:cubicBezTo>
                <a:cubicBezTo>
                  <a:pt x="113" y="126"/>
                  <a:pt x="105" y="131"/>
                  <a:pt x="97" y="134"/>
                </a:cubicBezTo>
                <a:cubicBezTo>
                  <a:pt x="88" y="138"/>
                  <a:pt x="79" y="140"/>
                  <a:pt x="70" y="140"/>
                </a:cubicBezTo>
                <a:cubicBezTo>
                  <a:pt x="61" y="140"/>
                  <a:pt x="52" y="138"/>
                  <a:pt x="44" y="134"/>
                </a:cubicBezTo>
                <a:cubicBezTo>
                  <a:pt x="34" y="131"/>
                  <a:pt x="26" y="126"/>
                  <a:pt x="20" y="119"/>
                </a:cubicBezTo>
                <a:cubicBezTo>
                  <a:pt x="13" y="112"/>
                  <a:pt x="8" y="105"/>
                  <a:pt x="5" y="96"/>
                </a:cubicBezTo>
                <a:cubicBezTo>
                  <a:pt x="1" y="88"/>
                  <a:pt x="0" y="79"/>
                  <a:pt x="0" y="70"/>
                </a:cubicBezTo>
                <a:cubicBezTo>
                  <a:pt x="0" y="61"/>
                  <a:pt x="1" y="52"/>
                  <a:pt x="5" y="43"/>
                </a:cubicBezTo>
                <a:cubicBezTo>
                  <a:pt x="8" y="35"/>
                  <a:pt x="13" y="27"/>
                  <a:pt x="20" y="21"/>
                </a:cubicBezTo>
                <a:cubicBezTo>
                  <a:pt x="26" y="14"/>
                  <a:pt x="34" y="9"/>
                  <a:pt x="44" y="5"/>
                </a:cubicBezTo>
                <a:cubicBezTo>
                  <a:pt x="52" y="2"/>
                  <a:pt x="61" y="0"/>
                  <a:pt x="70" y="0"/>
                </a:cubicBezTo>
                <a:cubicBezTo>
                  <a:pt x="79" y="0"/>
                  <a:pt x="88" y="2"/>
                  <a:pt x="97" y="5"/>
                </a:cubicBezTo>
                <a:cubicBezTo>
                  <a:pt x="105" y="9"/>
                  <a:pt x="113" y="14"/>
                  <a:pt x="119"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18" name=""/>
          <p:cNvSpPr txBox="1"/>
          <p:nvPr/>
        </p:nvSpPr>
        <p:spPr>
          <a:xfrm>
            <a:off x="6275880" y="3992400"/>
            <a:ext cx="3891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導入対象者への丁寧な説明で抵抗感を減らします。</a:t>
            </a:r>
            <a:endParaRPr b="0" lang="en-US" sz="1320" strike="noStrike" u="none">
              <a:solidFill>
                <a:srgbClr val="000000"/>
              </a:solidFill>
              <a:effectLst/>
              <a:uFillTx/>
              <a:latin typeface="Times New Roman"/>
            </a:endParaRPr>
          </a:p>
        </p:txBody>
      </p:sp>
      <p:sp>
        <p:nvSpPr>
          <p:cNvPr id="1719" name=""/>
          <p:cNvSpPr/>
          <p:nvPr/>
        </p:nvSpPr>
        <p:spPr>
          <a:xfrm>
            <a:off x="6317640" y="4612680"/>
            <a:ext cx="50400" cy="50400"/>
          </a:xfrm>
          <a:custGeom>
            <a:avLst/>
            <a:gdLst/>
            <a:ahLst/>
            <a:rect l="0" t="0" r="r" b="b"/>
            <a:pathLst>
              <a:path w="140" h="140">
                <a:moveTo>
                  <a:pt x="140" y="71"/>
                </a:moveTo>
                <a:cubicBezTo>
                  <a:pt x="140" y="80"/>
                  <a:pt x="138" y="89"/>
                  <a:pt x="135" y="97"/>
                </a:cubicBezTo>
                <a:cubicBezTo>
                  <a:pt x="131" y="106"/>
                  <a:pt x="126" y="113"/>
                  <a:pt x="119" y="120"/>
                </a:cubicBezTo>
                <a:cubicBezTo>
                  <a:pt x="113" y="127"/>
                  <a:pt x="105" y="132"/>
                  <a:pt x="97" y="135"/>
                </a:cubicBezTo>
                <a:cubicBezTo>
                  <a:pt x="88" y="139"/>
                  <a:pt x="79" y="140"/>
                  <a:pt x="70" y="140"/>
                </a:cubicBezTo>
                <a:cubicBezTo>
                  <a:pt x="61" y="140"/>
                  <a:pt x="52" y="139"/>
                  <a:pt x="44" y="135"/>
                </a:cubicBezTo>
                <a:cubicBezTo>
                  <a:pt x="34" y="132"/>
                  <a:pt x="26" y="127"/>
                  <a:pt x="20" y="120"/>
                </a:cubicBezTo>
                <a:cubicBezTo>
                  <a:pt x="13" y="113"/>
                  <a:pt x="8" y="106"/>
                  <a:pt x="5" y="97"/>
                </a:cubicBezTo>
                <a:cubicBezTo>
                  <a:pt x="1" y="89"/>
                  <a:pt x="0" y="80"/>
                  <a:pt x="0" y="71"/>
                </a:cubicBezTo>
                <a:cubicBezTo>
                  <a:pt x="0" y="62"/>
                  <a:pt x="1" y="53"/>
                  <a:pt x="5" y="43"/>
                </a:cubicBezTo>
                <a:cubicBezTo>
                  <a:pt x="8" y="35"/>
                  <a:pt x="13" y="27"/>
                  <a:pt x="20" y="21"/>
                </a:cubicBezTo>
                <a:cubicBezTo>
                  <a:pt x="26" y="14"/>
                  <a:pt x="34" y="9"/>
                  <a:pt x="44" y="5"/>
                </a:cubicBezTo>
                <a:cubicBezTo>
                  <a:pt x="52" y="2"/>
                  <a:pt x="61" y="0"/>
                  <a:pt x="70" y="0"/>
                </a:cubicBezTo>
                <a:cubicBezTo>
                  <a:pt x="79" y="0"/>
                  <a:pt x="88" y="2"/>
                  <a:pt x="97" y="5"/>
                </a:cubicBezTo>
                <a:cubicBezTo>
                  <a:pt x="105" y="9"/>
                  <a:pt x="113" y="14"/>
                  <a:pt x="119" y="21"/>
                </a:cubicBezTo>
                <a:cubicBezTo>
                  <a:pt x="126" y="27"/>
                  <a:pt x="131" y="35"/>
                  <a:pt x="135" y="43"/>
                </a:cubicBezTo>
                <a:cubicBezTo>
                  <a:pt x="138"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20" name=""/>
          <p:cNvSpPr txBox="1"/>
          <p:nvPr/>
        </p:nvSpPr>
        <p:spPr>
          <a:xfrm>
            <a:off x="6476400" y="4293000"/>
            <a:ext cx="3217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ツール導入の目的と期待される効果の共有</a:t>
            </a:r>
            <a:endParaRPr b="0" lang="en-US" sz="1320" strike="noStrike" u="none">
              <a:solidFill>
                <a:srgbClr val="000000"/>
              </a:solidFill>
              <a:effectLst/>
              <a:uFillTx/>
              <a:latin typeface="Times New Roman"/>
            </a:endParaRPr>
          </a:p>
        </p:txBody>
      </p:sp>
      <p:sp>
        <p:nvSpPr>
          <p:cNvPr id="1721" name=""/>
          <p:cNvSpPr/>
          <p:nvPr/>
        </p:nvSpPr>
        <p:spPr>
          <a:xfrm>
            <a:off x="6317640" y="4846680"/>
            <a:ext cx="50400" cy="50400"/>
          </a:xfrm>
          <a:custGeom>
            <a:avLst/>
            <a:gdLst/>
            <a:ahLst/>
            <a:rect l="0" t="0" r="r" b="b"/>
            <a:pathLst>
              <a:path w="140" h="140">
                <a:moveTo>
                  <a:pt x="140" y="70"/>
                </a:moveTo>
                <a:cubicBezTo>
                  <a:pt x="140" y="79"/>
                  <a:pt x="138" y="88"/>
                  <a:pt x="135" y="97"/>
                </a:cubicBezTo>
                <a:cubicBezTo>
                  <a:pt x="131" y="106"/>
                  <a:pt x="126" y="113"/>
                  <a:pt x="119" y="120"/>
                </a:cubicBezTo>
                <a:cubicBezTo>
                  <a:pt x="113" y="126"/>
                  <a:pt x="105" y="132"/>
                  <a:pt x="97" y="135"/>
                </a:cubicBezTo>
                <a:cubicBezTo>
                  <a:pt x="88" y="139"/>
                  <a:pt x="79" y="140"/>
                  <a:pt x="70" y="140"/>
                </a:cubicBezTo>
                <a:cubicBezTo>
                  <a:pt x="61" y="140"/>
                  <a:pt x="52" y="139"/>
                  <a:pt x="44" y="135"/>
                </a:cubicBezTo>
                <a:cubicBezTo>
                  <a:pt x="34" y="132"/>
                  <a:pt x="26" y="126"/>
                  <a:pt x="20" y="120"/>
                </a:cubicBezTo>
                <a:cubicBezTo>
                  <a:pt x="13" y="113"/>
                  <a:pt x="8" y="106"/>
                  <a:pt x="5" y="97"/>
                </a:cubicBezTo>
                <a:cubicBezTo>
                  <a:pt x="1" y="88"/>
                  <a:pt x="0" y="79"/>
                  <a:pt x="0" y="70"/>
                </a:cubicBezTo>
                <a:cubicBezTo>
                  <a:pt x="0" y="60"/>
                  <a:pt x="1" y="52"/>
                  <a:pt x="5" y="43"/>
                </a:cubicBezTo>
                <a:cubicBezTo>
                  <a:pt x="8" y="35"/>
                  <a:pt x="13" y="27"/>
                  <a:pt x="20" y="20"/>
                </a:cubicBezTo>
                <a:cubicBezTo>
                  <a:pt x="26" y="14"/>
                  <a:pt x="34" y="9"/>
                  <a:pt x="44" y="5"/>
                </a:cubicBezTo>
                <a:cubicBezTo>
                  <a:pt x="52" y="2"/>
                  <a:pt x="61" y="0"/>
                  <a:pt x="70" y="0"/>
                </a:cubicBezTo>
                <a:cubicBezTo>
                  <a:pt x="79" y="0"/>
                  <a:pt x="88" y="2"/>
                  <a:pt x="97" y="5"/>
                </a:cubicBezTo>
                <a:cubicBezTo>
                  <a:pt x="105" y="9"/>
                  <a:pt x="113" y="14"/>
                  <a:pt x="119" y="20"/>
                </a:cubicBezTo>
                <a:cubicBezTo>
                  <a:pt x="126" y="27"/>
                  <a:pt x="131" y="35"/>
                  <a:pt x="135" y="43"/>
                </a:cubicBezTo>
                <a:cubicBezTo>
                  <a:pt x="138" y="52"/>
                  <a:pt x="140" y="60"/>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22" name=""/>
          <p:cNvSpPr txBox="1"/>
          <p:nvPr/>
        </p:nvSpPr>
        <p:spPr>
          <a:xfrm>
            <a:off x="6476400" y="4527000"/>
            <a:ext cx="3065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基本的な使い方のデモンストレーション</a:t>
            </a:r>
            <a:endParaRPr b="0" lang="en-US" sz="1320" strike="noStrike" u="none">
              <a:solidFill>
                <a:srgbClr val="000000"/>
              </a:solidFill>
              <a:effectLst/>
              <a:uFillTx/>
              <a:latin typeface="Times New Roman"/>
            </a:endParaRPr>
          </a:p>
        </p:txBody>
      </p:sp>
      <p:sp>
        <p:nvSpPr>
          <p:cNvPr id="1723" name=""/>
          <p:cNvSpPr/>
          <p:nvPr/>
        </p:nvSpPr>
        <p:spPr>
          <a:xfrm>
            <a:off x="6317640" y="5080680"/>
            <a:ext cx="50400" cy="50400"/>
          </a:xfrm>
          <a:custGeom>
            <a:avLst/>
            <a:gdLst/>
            <a:ahLst/>
            <a:rect l="0" t="0" r="r" b="b"/>
            <a:pathLst>
              <a:path w="140" h="140">
                <a:moveTo>
                  <a:pt x="140" y="70"/>
                </a:moveTo>
                <a:cubicBezTo>
                  <a:pt x="140" y="79"/>
                  <a:pt x="138" y="88"/>
                  <a:pt x="135" y="96"/>
                </a:cubicBezTo>
                <a:cubicBezTo>
                  <a:pt x="131" y="105"/>
                  <a:pt x="126" y="112"/>
                  <a:pt x="119" y="119"/>
                </a:cubicBezTo>
                <a:cubicBezTo>
                  <a:pt x="113" y="125"/>
                  <a:pt x="105" y="130"/>
                  <a:pt x="97" y="134"/>
                </a:cubicBezTo>
                <a:cubicBezTo>
                  <a:pt x="88" y="139"/>
                  <a:pt x="79" y="140"/>
                  <a:pt x="70" y="140"/>
                </a:cubicBezTo>
                <a:cubicBezTo>
                  <a:pt x="61" y="140"/>
                  <a:pt x="52" y="139"/>
                  <a:pt x="44" y="134"/>
                </a:cubicBezTo>
                <a:cubicBezTo>
                  <a:pt x="34" y="130"/>
                  <a:pt x="26" y="125"/>
                  <a:pt x="20" y="119"/>
                </a:cubicBezTo>
                <a:cubicBezTo>
                  <a:pt x="13" y="112"/>
                  <a:pt x="8" y="105"/>
                  <a:pt x="5" y="96"/>
                </a:cubicBezTo>
                <a:cubicBezTo>
                  <a:pt x="1" y="88"/>
                  <a:pt x="0" y="79"/>
                  <a:pt x="0" y="70"/>
                </a:cubicBezTo>
                <a:cubicBezTo>
                  <a:pt x="0" y="60"/>
                  <a:pt x="1" y="52"/>
                  <a:pt x="5" y="43"/>
                </a:cubicBezTo>
                <a:cubicBezTo>
                  <a:pt x="8" y="34"/>
                  <a:pt x="13" y="27"/>
                  <a:pt x="20" y="20"/>
                </a:cubicBezTo>
                <a:cubicBezTo>
                  <a:pt x="26" y="14"/>
                  <a:pt x="34" y="9"/>
                  <a:pt x="44" y="5"/>
                </a:cubicBezTo>
                <a:cubicBezTo>
                  <a:pt x="52" y="2"/>
                  <a:pt x="61" y="0"/>
                  <a:pt x="70" y="0"/>
                </a:cubicBezTo>
                <a:cubicBezTo>
                  <a:pt x="79" y="0"/>
                  <a:pt x="88" y="2"/>
                  <a:pt x="97" y="5"/>
                </a:cubicBezTo>
                <a:cubicBezTo>
                  <a:pt x="105" y="9"/>
                  <a:pt x="113" y="14"/>
                  <a:pt x="119" y="20"/>
                </a:cubicBezTo>
                <a:cubicBezTo>
                  <a:pt x="126" y="27"/>
                  <a:pt x="131" y="34"/>
                  <a:pt x="135" y="43"/>
                </a:cubicBezTo>
                <a:cubicBezTo>
                  <a:pt x="138" y="52"/>
                  <a:pt x="140" y="60"/>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24" name=""/>
          <p:cNvSpPr txBox="1"/>
          <p:nvPr/>
        </p:nvSpPr>
        <p:spPr>
          <a:xfrm>
            <a:off x="6476400" y="4761000"/>
            <a:ext cx="2195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運用ルールの説明と質疑応答</a:t>
            </a:r>
            <a:endParaRPr b="0" lang="en-US" sz="1320" strike="noStrike" u="none">
              <a:solidFill>
                <a:srgbClr val="000000"/>
              </a:solidFill>
              <a:effectLst/>
              <a:uFillTx/>
              <a:latin typeface="Times New Roman"/>
            </a:endParaRPr>
          </a:p>
        </p:txBody>
      </p:sp>
      <p:sp>
        <p:nvSpPr>
          <p:cNvPr id="1725" name=""/>
          <p:cNvSpPr/>
          <p:nvPr/>
        </p:nvSpPr>
        <p:spPr>
          <a:xfrm>
            <a:off x="5356440" y="3350880"/>
            <a:ext cx="334800" cy="334440"/>
          </a:xfrm>
          <a:custGeom>
            <a:avLst/>
            <a:gdLst/>
            <a:ahLst/>
            <a:rect l="0" t="0" r="r" b="b"/>
            <a:pathLst>
              <a:path w="930" h="929">
                <a:moveTo>
                  <a:pt x="930" y="465"/>
                </a:moveTo>
                <a:cubicBezTo>
                  <a:pt x="930" y="496"/>
                  <a:pt x="927" y="526"/>
                  <a:pt x="921" y="556"/>
                </a:cubicBezTo>
                <a:cubicBezTo>
                  <a:pt x="915" y="586"/>
                  <a:pt x="906" y="615"/>
                  <a:pt x="894" y="643"/>
                </a:cubicBezTo>
                <a:cubicBezTo>
                  <a:pt x="883" y="671"/>
                  <a:pt x="868" y="698"/>
                  <a:pt x="851" y="723"/>
                </a:cubicBezTo>
                <a:cubicBezTo>
                  <a:pt x="834" y="748"/>
                  <a:pt x="815" y="772"/>
                  <a:pt x="794" y="793"/>
                </a:cubicBezTo>
                <a:cubicBezTo>
                  <a:pt x="772" y="815"/>
                  <a:pt x="749" y="834"/>
                  <a:pt x="723" y="851"/>
                </a:cubicBezTo>
                <a:cubicBezTo>
                  <a:pt x="698" y="868"/>
                  <a:pt x="671" y="882"/>
                  <a:pt x="643" y="894"/>
                </a:cubicBezTo>
                <a:cubicBezTo>
                  <a:pt x="615" y="906"/>
                  <a:pt x="586" y="915"/>
                  <a:pt x="556" y="921"/>
                </a:cubicBezTo>
                <a:cubicBezTo>
                  <a:pt x="526" y="926"/>
                  <a:pt x="496" y="929"/>
                  <a:pt x="465" y="929"/>
                </a:cubicBezTo>
                <a:cubicBezTo>
                  <a:pt x="435" y="929"/>
                  <a:pt x="404" y="926"/>
                  <a:pt x="374" y="921"/>
                </a:cubicBezTo>
                <a:cubicBezTo>
                  <a:pt x="344" y="915"/>
                  <a:pt x="315" y="906"/>
                  <a:pt x="287" y="894"/>
                </a:cubicBezTo>
                <a:cubicBezTo>
                  <a:pt x="258" y="882"/>
                  <a:pt x="232" y="868"/>
                  <a:pt x="206" y="851"/>
                </a:cubicBezTo>
                <a:cubicBezTo>
                  <a:pt x="181" y="834"/>
                  <a:pt x="158" y="815"/>
                  <a:pt x="136" y="793"/>
                </a:cubicBezTo>
                <a:cubicBezTo>
                  <a:pt x="114" y="772"/>
                  <a:pt x="95" y="748"/>
                  <a:pt x="78" y="723"/>
                </a:cubicBezTo>
                <a:cubicBezTo>
                  <a:pt x="61" y="698"/>
                  <a:pt x="47" y="671"/>
                  <a:pt x="35" y="643"/>
                </a:cubicBezTo>
                <a:cubicBezTo>
                  <a:pt x="24" y="615"/>
                  <a:pt x="15" y="586"/>
                  <a:pt x="9" y="556"/>
                </a:cubicBezTo>
                <a:cubicBezTo>
                  <a:pt x="3" y="526"/>
                  <a:pt x="0" y="496"/>
                  <a:pt x="0" y="465"/>
                </a:cubicBezTo>
                <a:cubicBezTo>
                  <a:pt x="0" y="434"/>
                  <a:pt x="3" y="404"/>
                  <a:pt x="9" y="374"/>
                </a:cubicBezTo>
                <a:cubicBezTo>
                  <a:pt x="15" y="344"/>
                  <a:pt x="24" y="315"/>
                  <a:pt x="35" y="287"/>
                </a:cubicBezTo>
                <a:cubicBezTo>
                  <a:pt x="47" y="258"/>
                  <a:pt x="61" y="232"/>
                  <a:pt x="78" y="206"/>
                </a:cubicBezTo>
                <a:cubicBezTo>
                  <a:pt x="95" y="181"/>
                  <a:pt x="114" y="157"/>
                  <a:pt x="136" y="136"/>
                </a:cubicBezTo>
                <a:cubicBezTo>
                  <a:pt x="158" y="114"/>
                  <a:pt x="181" y="95"/>
                  <a:pt x="206" y="78"/>
                </a:cubicBezTo>
                <a:cubicBezTo>
                  <a:pt x="232" y="61"/>
                  <a:pt x="258" y="47"/>
                  <a:pt x="287" y="35"/>
                </a:cubicBezTo>
                <a:cubicBezTo>
                  <a:pt x="315" y="24"/>
                  <a:pt x="344" y="15"/>
                  <a:pt x="374" y="9"/>
                </a:cubicBezTo>
                <a:cubicBezTo>
                  <a:pt x="404" y="3"/>
                  <a:pt x="435" y="0"/>
                  <a:pt x="465" y="0"/>
                </a:cubicBezTo>
                <a:cubicBezTo>
                  <a:pt x="496" y="0"/>
                  <a:pt x="526" y="3"/>
                  <a:pt x="556" y="9"/>
                </a:cubicBezTo>
                <a:cubicBezTo>
                  <a:pt x="586" y="15"/>
                  <a:pt x="615" y="24"/>
                  <a:pt x="643" y="35"/>
                </a:cubicBezTo>
                <a:cubicBezTo>
                  <a:pt x="671" y="47"/>
                  <a:pt x="698" y="61"/>
                  <a:pt x="723" y="78"/>
                </a:cubicBezTo>
                <a:cubicBezTo>
                  <a:pt x="749" y="95"/>
                  <a:pt x="772" y="114"/>
                  <a:pt x="794" y="136"/>
                </a:cubicBezTo>
                <a:cubicBezTo>
                  <a:pt x="815" y="157"/>
                  <a:pt x="834" y="181"/>
                  <a:pt x="851" y="206"/>
                </a:cubicBezTo>
                <a:cubicBezTo>
                  <a:pt x="868" y="232"/>
                  <a:pt x="883" y="258"/>
                  <a:pt x="894" y="287"/>
                </a:cubicBezTo>
                <a:cubicBezTo>
                  <a:pt x="906" y="315"/>
                  <a:pt x="915" y="344"/>
                  <a:pt x="921" y="374"/>
                </a:cubicBezTo>
                <a:cubicBezTo>
                  <a:pt x="927" y="404"/>
                  <a:pt x="930" y="434"/>
                  <a:pt x="930" y="465"/>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26" name=""/>
          <p:cNvSpPr txBox="1"/>
          <p:nvPr/>
        </p:nvSpPr>
        <p:spPr>
          <a:xfrm>
            <a:off x="6476400" y="4995000"/>
            <a:ext cx="2726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実際に使ってもらうハンズオン研修</a:t>
            </a:r>
            <a:endParaRPr b="0" lang="en-US" sz="1320" strike="noStrike" u="none">
              <a:solidFill>
                <a:srgbClr val="000000"/>
              </a:solidFill>
              <a:effectLst/>
              <a:uFillTx/>
              <a:latin typeface="Times New Roman"/>
            </a:endParaRPr>
          </a:p>
        </p:txBody>
      </p:sp>
      <p:sp>
        <p:nvSpPr>
          <p:cNvPr id="1727" name=""/>
          <p:cNvSpPr txBox="1"/>
          <p:nvPr/>
        </p:nvSpPr>
        <p:spPr>
          <a:xfrm>
            <a:off x="5477400" y="342540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4</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8" name="" descr=""/>
          <p:cNvPicPr/>
          <p:nvPr/>
        </p:nvPicPr>
        <p:blipFill>
          <a:blip r:embed="rId1"/>
          <a:stretch/>
        </p:blipFill>
        <p:spPr>
          <a:xfrm>
            <a:off x="0" y="0"/>
            <a:ext cx="10483200" cy="7174440"/>
          </a:xfrm>
          <a:prstGeom prst="rect">
            <a:avLst/>
          </a:prstGeom>
          <a:noFill/>
          <a:ln w="0">
            <a:noFill/>
          </a:ln>
        </p:spPr>
      </p:pic>
      <p:pic>
        <p:nvPicPr>
          <p:cNvPr id="1729" name="" descr=""/>
          <p:cNvPicPr/>
          <p:nvPr/>
        </p:nvPicPr>
        <p:blipFill>
          <a:blip r:embed="rId2"/>
          <a:stretch/>
        </p:blipFill>
        <p:spPr>
          <a:xfrm>
            <a:off x="262080" y="262080"/>
            <a:ext cx="9959040" cy="589320"/>
          </a:xfrm>
          <a:prstGeom prst="rect">
            <a:avLst/>
          </a:prstGeom>
          <a:noFill/>
          <a:ln w="0">
            <a:noFill/>
          </a:ln>
        </p:spPr>
      </p:pic>
      <p:sp>
        <p:nvSpPr>
          <p:cNvPr id="1730" name=""/>
          <p:cNvSpPr/>
          <p:nvPr/>
        </p:nvSpPr>
        <p:spPr>
          <a:xfrm>
            <a:off x="278280" y="6420960"/>
            <a:ext cx="9943560" cy="491760"/>
          </a:xfrm>
          <a:custGeom>
            <a:avLst/>
            <a:gdLst/>
            <a:ahLst/>
            <a:rect l="0" t="0" r="r" b="b"/>
            <a:pathLst>
              <a:path w="27621" h="1366">
                <a:moveTo>
                  <a:pt x="0" y="1275"/>
                </a:moveTo>
                <a:lnTo>
                  <a:pt x="0" y="91"/>
                </a:lnTo>
                <a:cubicBezTo>
                  <a:pt x="0" y="79"/>
                  <a:pt x="1" y="68"/>
                  <a:pt x="3" y="56"/>
                </a:cubicBezTo>
                <a:cubicBezTo>
                  <a:pt x="6" y="45"/>
                  <a:pt x="9" y="35"/>
                  <a:pt x="13" y="27"/>
                </a:cubicBezTo>
                <a:cubicBezTo>
                  <a:pt x="18" y="18"/>
                  <a:pt x="23" y="12"/>
                  <a:pt x="28" y="7"/>
                </a:cubicBezTo>
                <a:cubicBezTo>
                  <a:pt x="34" y="3"/>
                  <a:pt x="39" y="0"/>
                  <a:pt x="46" y="0"/>
                </a:cubicBezTo>
                <a:lnTo>
                  <a:pt x="27530" y="0"/>
                </a:lnTo>
                <a:cubicBezTo>
                  <a:pt x="27542" y="0"/>
                  <a:pt x="27553" y="3"/>
                  <a:pt x="27564" y="7"/>
                </a:cubicBezTo>
                <a:cubicBezTo>
                  <a:pt x="27576" y="12"/>
                  <a:pt x="27585" y="18"/>
                  <a:pt x="27594" y="27"/>
                </a:cubicBezTo>
                <a:cubicBezTo>
                  <a:pt x="27603" y="35"/>
                  <a:pt x="27609" y="45"/>
                  <a:pt x="27614" y="56"/>
                </a:cubicBezTo>
                <a:cubicBezTo>
                  <a:pt x="27618" y="68"/>
                  <a:pt x="27621" y="79"/>
                  <a:pt x="27621" y="91"/>
                </a:cubicBezTo>
                <a:lnTo>
                  <a:pt x="27621" y="1275"/>
                </a:lnTo>
                <a:cubicBezTo>
                  <a:pt x="27621" y="1287"/>
                  <a:pt x="27618" y="1299"/>
                  <a:pt x="27614" y="1310"/>
                </a:cubicBezTo>
                <a:cubicBezTo>
                  <a:pt x="27609" y="1321"/>
                  <a:pt x="27603" y="1331"/>
                  <a:pt x="27594" y="1340"/>
                </a:cubicBezTo>
                <a:cubicBezTo>
                  <a:pt x="27585" y="1348"/>
                  <a:pt x="27576" y="1355"/>
                  <a:pt x="27564" y="1359"/>
                </a:cubicBezTo>
                <a:cubicBezTo>
                  <a:pt x="27553" y="1364"/>
                  <a:pt x="27542" y="1366"/>
                  <a:pt x="27530" y="1366"/>
                </a:cubicBezTo>
                <a:lnTo>
                  <a:pt x="46" y="1366"/>
                </a:lnTo>
                <a:cubicBezTo>
                  <a:pt x="39" y="1366"/>
                  <a:pt x="34" y="1364"/>
                  <a:pt x="28" y="1359"/>
                </a:cubicBezTo>
                <a:cubicBezTo>
                  <a:pt x="23" y="1355"/>
                  <a:pt x="18" y="1348"/>
                  <a:pt x="13" y="1340"/>
                </a:cubicBezTo>
                <a:cubicBezTo>
                  <a:pt x="9" y="1331"/>
                  <a:pt x="6" y="1321"/>
                  <a:pt x="3" y="1310"/>
                </a:cubicBezTo>
                <a:cubicBezTo>
                  <a:pt x="1" y="1299"/>
                  <a:pt x="0" y="1287"/>
                  <a:pt x="0" y="1275"/>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31" name=""/>
          <p:cNvSpPr/>
          <p:nvPr/>
        </p:nvSpPr>
        <p:spPr>
          <a:xfrm>
            <a:off x="262080" y="6420960"/>
            <a:ext cx="33120" cy="491760"/>
          </a:xfrm>
          <a:custGeom>
            <a:avLst/>
            <a:gdLst/>
            <a:ahLst/>
            <a:rect l="0" t="0" r="r" b="b"/>
            <a:pathLst>
              <a:path w="92" h="1366">
                <a:moveTo>
                  <a:pt x="0" y="0"/>
                </a:moveTo>
                <a:lnTo>
                  <a:pt x="92" y="0"/>
                </a:lnTo>
                <a:lnTo>
                  <a:pt x="92" y="1366"/>
                </a:lnTo>
                <a:lnTo>
                  <a:pt x="0" y="1366"/>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32" name=""/>
          <p:cNvSpPr/>
          <p:nvPr/>
        </p:nvSpPr>
        <p:spPr>
          <a:xfrm>
            <a:off x="262080" y="1048320"/>
            <a:ext cx="4881600" cy="1343520"/>
          </a:xfrm>
          <a:custGeom>
            <a:avLst/>
            <a:gdLst/>
            <a:ahLst/>
            <a:rect l="0" t="0" r="r" b="b"/>
            <a:pathLst>
              <a:path w="13560" h="3732">
                <a:moveTo>
                  <a:pt x="0" y="3550"/>
                </a:moveTo>
                <a:lnTo>
                  <a:pt x="0" y="182"/>
                </a:lnTo>
                <a:cubicBezTo>
                  <a:pt x="0" y="170"/>
                  <a:pt x="1" y="158"/>
                  <a:pt x="3" y="146"/>
                </a:cubicBezTo>
                <a:cubicBezTo>
                  <a:pt x="5" y="134"/>
                  <a:pt x="9" y="123"/>
                  <a:pt x="13" y="112"/>
                </a:cubicBezTo>
                <a:cubicBezTo>
                  <a:pt x="18" y="101"/>
                  <a:pt x="24" y="90"/>
                  <a:pt x="30" y="81"/>
                </a:cubicBezTo>
                <a:cubicBezTo>
                  <a:pt x="37" y="71"/>
                  <a:pt x="44" y="61"/>
                  <a:pt x="53" y="53"/>
                </a:cubicBezTo>
                <a:cubicBezTo>
                  <a:pt x="61" y="44"/>
                  <a:pt x="70" y="37"/>
                  <a:pt x="80" y="30"/>
                </a:cubicBezTo>
                <a:cubicBezTo>
                  <a:pt x="90" y="24"/>
                  <a:pt x="101" y="18"/>
                  <a:pt x="112" y="13"/>
                </a:cubicBezTo>
                <a:cubicBezTo>
                  <a:pt x="123" y="9"/>
                  <a:pt x="134" y="5"/>
                  <a:pt x="146" y="3"/>
                </a:cubicBezTo>
                <a:cubicBezTo>
                  <a:pt x="158" y="1"/>
                  <a:pt x="170" y="0"/>
                  <a:pt x="182" y="0"/>
                </a:cubicBezTo>
                <a:lnTo>
                  <a:pt x="13378" y="0"/>
                </a:lnTo>
                <a:cubicBezTo>
                  <a:pt x="13390" y="0"/>
                  <a:pt x="13402" y="1"/>
                  <a:pt x="13414" y="3"/>
                </a:cubicBezTo>
                <a:cubicBezTo>
                  <a:pt x="13425" y="5"/>
                  <a:pt x="13437" y="9"/>
                  <a:pt x="13448" y="13"/>
                </a:cubicBezTo>
                <a:cubicBezTo>
                  <a:pt x="13459" y="18"/>
                  <a:pt x="13469" y="24"/>
                  <a:pt x="13479" y="30"/>
                </a:cubicBezTo>
                <a:cubicBezTo>
                  <a:pt x="13489" y="37"/>
                  <a:pt x="13498" y="44"/>
                  <a:pt x="13507" y="53"/>
                </a:cubicBezTo>
                <a:cubicBezTo>
                  <a:pt x="13515" y="61"/>
                  <a:pt x="13523" y="71"/>
                  <a:pt x="13529" y="81"/>
                </a:cubicBezTo>
                <a:cubicBezTo>
                  <a:pt x="13536" y="90"/>
                  <a:pt x="13542" y="101"/>
                  <a:pt x="13546" y="112"/>
                </a:cubicBezTo>
                <a:cubicBezTo>
                  <a:pt x="13551" y="123"/>
                  <a:pt x="13554" y="134"/>
                  <a:pt x="13557" y="146"/>
                </a:cubicBezTo>
                <a:cubicBezTo>
                  <a:pt x="13559" y="158"/>
                  <a:pt x="13560" y="170"/>
                  <a:pt x="13560" y="182"/>
                </a:cubicBezTo>
                <a:lnTo>
                  <a:pt x="13560" y="3550"/>
                </a:lnTo>
                <a:cubicBezTo>
                  <a:pt x="13560" y="3562"/>
                  <a:pt x="13559" y="3574"/>
                  <a:pt x="13557" y="3585"/>
                </a:cubicBezTo>
                <a:cubicBezTo>
                  <a:pt x="13554" y="3597"/>
                  <a:pt x="13551" y="3608"/>
                  <a:pt x="13546" y="3619"/>
                </a:cubicBezTo>
                <a:cubicBezTo>
                  <a:pt x="13542" y="3630"/>
                  <a:pt x="13536" y="3641"/>
                  <a:pt x="13529" y="3651"/>
                </a:cubicBezTo>
                <a:cubicBezTo>
                  <a:pt x="13523" y="3661"/>
                  <a:pt x="13515" y="3670"/>
                  <a:pt x="13507" y="3678"/>
                </a:cubicBezTo>
                <a:cubicBezTo>
                  <a:pt x="13498" y="3687"/>
                  <a:pt x="13489" y="3694"/>
                  <a:pt x="13479" y="3701"/>
                </a:cubicBezTo>
                <a:cubicBezTo>
                  <a:pt x="13469" y="3708"/>
                  <a:pt x="13459" y="3713"/>
                  <a:pt x="13448" y="3718"/>
                </a:cubicBezTo>
                <a:cubicBezTo>
                  <a:pt x="13437" y="3722"/>
                  <a:pt x="13425" y="3726"/>
                  <a:pt x="13414" y="3728"/>
                </a:cubicBezTo>
                <a:cubicBezTo>
                  <a:pt x="13402" y="3731"/>
                  <a:pt x="13390" y="3732"/>
                  <a:pt x="13378" y="3732"/>
                </a:cubicBezTo>
                <a:lnTo>
                  <a:pt x="182" y="3732"/>
                </a:lnTo>
                <a:cubicBezTo>
                  <a:pt x="170" y="3732"/>
                  <a:pt x="158" y="3731"/>
                  <a:pt x="146" y="3728"/>
                </a:cubicBezTo>
                <a:cubicBezTo>
                  <a:pt x="134" y="3726"/>
                  <a:pt x="123" y="3722"/>
                  <a:pt x="112" y="3718"/>
                </a:cubicBezTo>
                <a:cubicBezTo>
                  <a:pt x="101" y="3713"/>
                  <a:pt x="90" y="3708"/>
                  <a:pt x="80" y="3701"/>
                </a:cubicBezTo>
                <a:cubicBezTo>
                  <a:pt x="70" y="3694"/>
                  <a:pt x="61" y="3687"/>
                  <a:pt x="53" y="3678"/>
                </a:cubicBezTo>
                <a:cubicBezTo>
                  <a:pt x="44" y="3670"/>
                  <a:pt x="37" y="3661"/>
                  <a:pt x="30" y="3651"/>
                </a:cubicBezTo>
                <a:cubicBezTo>
                  <a:pt x="24" y="3641"/>
                  <a:pt x="18" y="3630"/>
                  <a:pt x="13" y="3619"/>
                </a:cubicBezTo>
                <a:cubicBezTo>
                  <a:pt x="9" y="3608"/>
                  <a:pt x="5" y="3597"/>
                  <a:pt x="3" y="3585"/>
                </a:cubicBezTo>
                <a:cubicBezTo>
                  <a:pt x="1" y="3574"/>
                  <a:pt x="0" y="3562"/>
                  <a:pt x="0" y="35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33" name=""/>
          <p:cNvSpPr/>
          <p:nvPr/>
        </p:nvSpPr>
        <p:spPr>
          <a:xfrm>
            <a:off x="262080" y="2588040"/>
            <a:ext cx="4881600" cy="1343520"/>
          </a:xfrm>
          <a:custGeom>
            <a:avLst/>
            <a:gdLst/>
            <a:ahLst/>
            <a:rect l="0" t="0" r="r" b="b"/>
            <a:pathLst>
              <a:path w="13560" h="3732">
                <a:moveTo>
                  <a:pt x="0" y="3550"/>
                </a:moveTo>
                <a:lnTo>
                  <a:pt x="0" y="182"/>
                </a:lnTo>
                <a:cubicBezTo>
                  <a:pt x="0" y="170"/>
                  <a:pt x="1" y="158"/>
                  <a:pt x="3" y="146"/>
                </a:cubicBezTo>
                <a:cubicBezTo>
                  <a:pt x="5" y="135"/>
                  <a:pt x="9" y="123"/>
                  <a:pt x="13" y="112"/>
                </a:cubicBezTo>
                <a:cubicBezTo>
                  <a:pt x="18" y="101"/>
                  <a:pt x="24" y="91"/>
                  <a:pt x="30" y="81"/>
                </a:cubicBezTo>
                <a:cubicBezTo>
                  <a:pt x="37" y="71"/>
                  <a:pt x="44" y="62"/>
                  <a:pt x="53" y="53"/>
                </a:cubicBezTo>
                <a:cubicBezTo>
                  <a:pt x="61" y="45"/>
                  <a:pt x="70" y="37"/>
                  <a:pt x="80" y="30"/>
                </a:cubicBezTo>
                <a:cubicBezTo>
                  <a:pt x="90" y="24"/>
                  <a:pt x="101" y="18"/>
                  <a:pt x="112" y="14"/>
                </a:cubicBezTo>
                <a:cubicBezTo>
                  <a:pt x="123" y="9"/>
                  <a:pt x="134" y="6"/>
                  <a:pt x="146" y="3"/>
                </a:cubicBezTo>
                <a:cubicBezTo>
                  <a:pt x="158" y="1"/>
                  <a:pt x="170" y="0"/>
                  <a:pt x="182" y="0"/>
                </a:cubicBezTo>
                <a:lnTo>
                  <a:pt x="13378" y="0"/>
                </a:lnTo>
                <a:cubicBezTo>
                  <a:pt x="13390" y="0"/>
                  <a:pt x="13402" y="1"/>
                  <a:pt x="13414" y="3"/>
                </a:cubicBezTo>
                <a:cubicBezTo>
                  <a:pt x="13425" y="6"/>
                  <a:pt x="13437" y="9"/>
                  <a:pt x="13448" y="14"/>
                </a:cubicBezTo>
                <a:cubicBezTo>
                  <a:pt x="13459" y="18"/>
                  <a:pt x="13469" y="24"/>
                  <a:pt x="13479" y="30"/>
                </a:cubicBezTo>
                <a:cubicBezTo>
                  <a:pt x="13489" y="37"/>
                  <a:pt x="13498" y="45"/>
                  <a:pt x="13507" y="53"/>
                </a:cubicBezTo>
                <a:cubicBezTo>
                  <a:pt x="13515" y="62"/>
                  <a:pt x="13523" y="71"/>
                  <a:pt x="13529" y="81"/>
                </a:cubicBezTo>
                <a:cubicBezTo>
                  <a:pt x="13536" y="91"/>
                  <a:pt x="13542" y="101"/>
                  <a:pt x="13546" y="112"/>
                </a:cubicBezTo>
                <a:cubicBezTo>
                  <a:pt x="13551" y="123"/>
                  <a:pt x="13554" y="135"/>
                  <a:pt x="13557" y="146"/>
                </a:cubicBezTo>
                <a:cubicBezTo>
                  <a:pt x="13559" y="158"/>
                  <a:pt x="13560" y="170"/>
                  <a:pt x="13560" y="182"/>
                </a:cubicBezTo>
                <a:lnTo>
                  <a:pt x="13560" y="3550"/>
                </a:lnTo>
                <a:cubicBezTo>
                  <a:pt x="13560" y="3562"/>
                  <a:pt x="13559" y="3574"/>
                  <a:pt x="13557" y="3585"/>
                </a:cubicBezTo>
                <a:cubicBezTo>
                  <a:pt x="13554" y="3597"/>
                  <a:pt x="13551" y="3609"/>
                  <a:pt x="13546" y="3620"/>
                </a:cubicBezTo>
                <a:cubicBezTo>
                  <a:pt x="13542" y="3631"/>
                  <a:pt x="13536" y="3641"/>
                  <a:pt x="13529" y="3651"/>
                </a:cubicBezTo>
                <a:cubicBezTo>
                  <a:pt x="13523" y="3661"/>
                  <a:pt x="13515" y="3670"/>
                  <a:pt x="13507" y="3679"/>
                </a:cubicBezTo>
                <a:cubicBezTo>
                  <a:pt x="13498" y="3687"/>
                  <a:pt x="13489" y="3695"/>
                  <a:pt x="13479" y="3701"/>
                </a:cubicBezTo>
                <a:cubicBezTo>
                  <a:pt x="13469" y="3708"/>
                  <a:pt x="13459" y="3714"/>
                  <a:pt x="13448" y="3718"/>
                </a:cubicBezTo>
                <a:cubicBezTo>
                  <a:pt x="13437" y="3723"/>
                  <a:pt x="13425" y="3726"/>
                  <a:pt x="13414" y="3728"/>
                </a:cubicBezTo>
                <a:cubicBezTo>
                  <a:pt x="13402" y="3731"/>
                  <a:pt x="13390" y="3732"/>
                  <a:pt x="13378" y="3732"/>
                </a:cubicBezTo>
                <a:lnTo>
                  <a:pt x="182" y="3732"/>
                </a:lnTo>
                <a:cubicBezTo>
                  <a:pt x="170" y="3732"/>
                  <a:pt x="158" y="3731"/>
                  <a:pt x="146" y="3728"/>
                </a:cubicBezTo>
                <a:cubicBezTo>
                  <a:pt x="134" y="3726"/>
                  <a:pt x="123" y="3723"/>
                  <a:pt x="112" y="3718"/>
                </a:cubicBezTo>
                <a:cubicBezTo>
                  <a:pt x="101" y="3714"/>
                  <a:pt x="90" y="3708"/>
                  <a:pt x="80" y="3701"/>
                </a:cubicBezTo>
                <a:cubicBezTo>
                  <a:pt x="70" y="3695"/>
                  <a:pt x="61" y="3687"/>
                  <a:pt x="53" y="3679"/>
                </a:cubicBezTo>
                <a:cubicBezTo>
                  <a:pt x="44" y="3670"/>
                  <a:pt x="37" y="3661"/>
                  <a:pt x="30" y="3651"/>
                </a:cubicBezTo>
                <a:cubicBezTo>
                  <a:pt x="24" y="3641"/>
                  <a:pt x="18" y="3631"/>
                  <a:pt x="13" y="3620"/>
                </a:cubicBezTo>
                <a:cubicBezTo>
                  <a:pt x="9" y="3609"/>
                  <a:pt x="5" y="3597"/>
                  <a:pt x="3" y="3585"/>
                </a:cubicBezTo>
                <a:cubicBezTo>
                  <a:pt x="1" y="3574"/>
                  <a:pt x="0" y="3562"/>
                  <a:pt x="0" y="35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34" name=""/>
          <p:cNvSpPr/>
          <p:nvPr/>
        </p:nvSpPr>
        <p:spPr>
          <a:xfrm>
            <a:off x="262080" y="4127760"/>
            <a:ext cx="4881600" cy="1343520"/>
          </a:xfrm>
          <a:custGeom>
            <a:avLst/>
            <a:gdLst/>
            <a:ahLst/>
            <a:rect l="0" t="0" r="r" b="b"/>
            <a:pathLst>
              <a:path w="13560" h="3732">
                <a:moveTo>
                  <a:pt x="0" y="3550"/>
                </a:moveTo>
                <a:lnTo>
                  <a:pt x="0" y="182"/>
                </a:lnTo>
                <a:cubicBezTo>
                  <a:pt x="0" y="170"/>
                  <a:pt x="1" y="158"/>
                  <a:pt x="3" y="146"/>
                </a:cubicBezTo>
                <a:cubicBezTo>
                  <a:pt x="5" y="135"/>
                  <a:pt x="9" y="123"/>
                  <a:pt x="13" y="112"/>
                </a:cubicBezTo>
                <a:cubicBezTo>
                  <a:pt x="18" y="101"/>
                  <a:pt x="24" y="91"/>
                  <a:pt x="30" y="81"/>
                </a:cubicBezTo>
                <a:cubicBezTo>
                  <a:pt x="37" y="71"/>
                  <a:pt x="44" y="62"/>
                  <a:pt x="53" y="53"/>
                </a:cubicBezTo>
                <a:cubicBezTo>
                  <a:pt x="61" y="45"/>
                  <a:pt x="70" y="37"/>
                  <a:pt x="80" y="31"/>
                </a:cubicBezTo>
                <a:cubicBezTo>
                  <a:pt x="90" y="24"/>
                  <a:pt x="101" y="18"/>
                  <a:pt x="112" y="14"/>
                </a:cubicBezTo>
                <a:cubicBezTo>
                  <a:pt x="123" y="9"/>
                  <a:pt x="134" y="6"/>
                  <a:pt x="146" y="3"/>
                </a:cubicBezTo>
                <a:cubicBezTo>
                  <a:pt x="158" y="1"/>
                  <a:pt x="170" y="0"/>
                  <a:pt x="182" y="0"/>
                </a:cubicBezTo>
                <a:lnTo>
                  <a:pt x="13378" y="0"/>
                </a:lnTo>
                <a:cubicBezTo>
                  <a:pt x="13390" y="0"/>
                  <a:pt x="13402" y="1"/>
                  <a:pt x="13414" y="3"/>
                </a:cubicBezTo>
                <a:cubicBezTo>
                  <a:pt x="13425" y="6"/>
                  <a:pt x="13437" y="9"/>
                  <a:pt x="13448" y="14"/>
                </a:cubicBezTo>
                <a:cubicBezTo>
                  <a:pt x="13459" y="18"/>
                  <a:pt x="13469" y="24"/>
                  <a:pt x="13479" y="31"/>
                </a:cubicBezTo>
                <a:cubicBezTo>
                  <a:pt x="13489" y="37"/>
                  <a:pt x="13498" y="45"/>
                  <a:pt x="13507" y="53"/>
                </a:cubicBezTo>
                <a:cubicBezTo>
                  <a:pt x="13515" y="62"/>
                  <a:pt x="13523" y="71"/>
                  <a:pt x="13529" y="81"/>
                </a:cubicBezTo>
                <a:cubicBezTo>
                  <a:pt x="13536" y="91"/>
                  <a:pt x="13542" y="101"/>
                  <a:pt x="13546" y="112"/>
                </a:cubicBezTo>
                <a:cubicBezTo>
                  <a:pt x="13551" y="123"/>
                  <a:pt x="13554" y="135"/>
                  <a:pt x="13557" y="146"/>
                </a:cubicBezTo>
                <a:cubicBezTo>
                  <a:pt x="13559" y="158"/>
                  <a:pt x="13560" y="170"/>
                  <a:pt x="13560" y="182"/>
                </a:cubicBezTo>
                <a:lnTo>
                  <a:pt x="13560" y="3550"/>
                </a:lnTo>
                <a:cubicBezTo>
                  <a:pt x="13560" y="3562"/>
                  <a:pt x="13559" y="3574"/>
                  <a:pt x="13557" y="3586"/>
                </a:cubicBezTo>
                <a:cubicBezTo>
                  <a:pt x="13554" y="3597"/>
                  <a:pt x="13551" y="3609"/>
                  <a:pt x="13546" y="3620"/>
                </a:cubicBezTo>
                <a:cubicBezTo>
                  <a:pt x="13542" y="3631"/>
                  <a:pt x="13536" y="3641"/>
                  <a:pt x="13529" y="3651"/>
                </a:cubicBezTo>
                <a:cubicBezTo>
                  <a:pt x="13523" y="3661"/>
                  <a:pt x="13515" y="3670"/>
                  <a:pt x="13507" y="3679"/>
                </a:cubicBezTo>
                <a:cubicBezTo>
                  <a:pt x="13498" y="3687"/>
                  <a:pt x="13489" y="3695"/>
                  <a:pt x="13479" y="3701"/>
                </a:cubicBezTo>
                <a:cubicBezTo>
                  <a:pt x="13469" y="3708"/>
                  <a:pt x="13459" y="3714"/>
                  <a:pt x="13448" y="3718"/>
                </a:cubicBezTo>
                <a:cubicBezTo>
                  <a:pt x="13437" y="3723"/>
                  <a:pt x="13425" y="3726"/>
                  <a:pt x="13414" y="3729"/>
                </a:cubicBezTo>
                <a:cubicBezTo>
                  <a:pt x="13402" y="3731"/>
                  <a:pt x="13390" y="3732"/>
                  <a:pt x="13378" y="3732"/>
                </a:cubicBezTo>
                <a:lnTo>
                  <a:pt x="182" y="3732"/>
                </a:lnTo>
                <a:cubicBezTo>
                  <a:pt x="170" y="3732"/>
                  <a:pt x="158" y="3731"/>
                  <a:pt x="146" y="3729"/>
                </a:cubicBezTo>
                <a:cubicBezTo>
                  <a:pt x="134" y="3726"/>
                  <a:pt x="123" y="3723"/>
                  <a:pt x="112" y="3718"/>
                </a:cubicBezTo>
                <a:cubicBezTo>
                  <a:pt x="101" y="3714"/>
                  <a:pt x="90" y="3708"/>
                  <a:pt x="80" y="3701"/>
                </a:cubicBezTo>
                <a:cubicBezTo>
                  <a:pt x="70" y="3695"/>
                  <a:pt x="61" y="3687"/>
                  <a:pt x="53" y="3679"/>
                </a:cubicBezTo>
                <a:cubicBezTo>
                  <a:pt x="44" y="3670"/>
                  <a:pt x="37" y="3661"/>
                  <a:pt x="30" y="3651"/>
                </a:cubicBezTo>
                <a:cubicBezTo>
                  <a:pt x="24" y="3641"/>
                  <a:pt x="18" y="3631"/>
                  <a:pt x="13" y="3620"/>
                </a:cubicBezTo>
                <a:cubicBezTo>
                  <a:pt x="9" y="3609"/>
                  <a:pt x="5" y="3597"/>
                  <a:pt x="3" y="3586"/>
                </a:cubicBezTo>
                <a:cubicBezTo>
                  <a:pt x="1" y="3574"/>
                  <a:pt x="0" y="3562"/>
                  <a:pt x="0" y="35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35" name=""/>
          <p:cNvSpPr/>
          <p:nvPr/>
        </p:nvSpPr>
        <p:spPr>
          <a:xfrm>
            <a:off x="425880" y="1212120"/>
            <a:ext cx="245880" cy="491760"/>
          </a:xfrm>
          <a:custGeom>
            <a:avLst/>
            <a:gdLst/>
            <a:ahLst/>
            <a:rect l="0" t="0" r="r" b="b"/>
            <a:pathLst>
              <a:path w="683" h="1366">
                <a:moveTo>
                  <a:pt x="683" y="683"/>
                </a:moveTo>
                <a:cubicBezTo>
                  <a:pt x="683" y="728"/>
                  <a:pt x="681" y="772"/>
                  <a:pt x="677" y="816"/>
                </a:cubicBezTo>
                <a:cubicBezTo>
                  <a:pt x="672" y="860"/>
                  <a:pt x="666" y="903"/>
                  <a:pt x="657" y="944"/>
                </a:cubicBezTo>
                <a:cubicBezTo>
                  <a:pt x="649" y="986"/>
                  <a:pt x="638" y="1025"/>
                  <a:pt x="626" y="1062"/>
                </a:cubicBezTo>
                <a:cubicBezTo>
                  <a:pt x="613" y="1100"/>
                  <a:pt x="599" y="1134"/>
                  <a:pt x="583" y="1166"/>
                </a:cubicBezTo>
                <a:cubicBezTo>
                  <a:pt x="567" y="1197"/>
                  <a:pt x="550" y="1226"/>
                  <a:pt x="531" y="1251"/>
                </a:cubicBezTo>
                <a:cubicBezTo>
                  <a:pt x="512" y="1276"/>
                  <a:pt x="492" y="1297"/>
                  <a:pt x="471" y="1314"/>
                </a:cubicBezTo>
                <a:cubicBezTo>
                  <a:pt x="451" y="1331"/>
                  <a:pt x="429" y="1344"/>
                  <a:pt x="407" y="1353"/>
                </a:cubicBezTo>
                <a:cubicBezTo>
                  <a:pt x="385" y="1361"/>
                  <a:pt x="363" y="1366"/>
                  <a:pt x="341" y="1366"/>
                </a:cubicBezTo>
                <a:cubicBezTo>
                  <a:pt x="318" y="1366"/>
                  <a:pt x="296" y="1361"/>
                  <a:pt x="274" y="1353"/>
                </a:cubicBezTo>
                <a:cubicBezTo>
                  <a:pt x="252" y="1344"/>
                  <a:pt x="231" y="1331"/>
                  <a:pt x="210" y="1314"/>
                </a:cubicBezTo>
                <a:cubicBezTo>
                  <a:pt x="190" y="1297"/>
                  <a:pt x="170" y="1276"/>
                  <a:pt x="151" y="1251"/>
                </a:cubicBezTo>
                <a:cubicBezTo>
                  <a:pt x="133" y="1226"/>
                  <a:pt x="115" y="1197"/>
                  <a:pt x="100" y="1166"/>
                </a:cubicBezTo>
                <a:cubicBezTo>
                  <a:pt x="84" y="1134"/>
                  <a:pt x="70" y="1100"/>
                  <a:pt x="57" y="1062"/>
                </a:cubicBezTo>
                <a:cubicBezTo>
                  <a:pt x="45" y="1025"/>
                  <a:pt x="34" y="986"/>
                  <a:pt x="26" y="944"/>
                </a:cubicBezTo>
                <a:cubicBezTo>
                  <a:pt x="17" y="903"/>
                  <a:pt x="10" y="860"/>
                  <a:pt x="6" y="816"/>
                </a:cubicBezTo>
                <a:cubicBezTo>
                  <a:pt x="2" y="772"/>
                  <a:pt x="0" y="728"/>
                  <a:pt x="0" y="683"/>
                </a:cubicBezTo>
                <a:cubicBezTo>
                  <a:pt x="0" y="638"/>
                  <a:pt x="2" y="594"/>
                  <a:pt x="6" y="550"/>
                </a:cubicBezTo>
                <a:cubicBezTo>
                  <a:pt x="10" y="506"/>
                  <a:pt x="17" y="463"/>
                  <a:pt x="26" y="422"/>
                </a:cubicBezTo>
                <a:cubicBezTo>
                  <a:pt x="34" y="381"/>
                  <a:pt x="45" y="341"/>
                  <a:pt x="57" y="304"/>
                </a:cubicBezTo>
                <a:cubicBezTo>
                  <a:pt x="70" y="267"/>
                  <a:pt x="84" y="232"/>
                  <a:pt x="100" y="201"/>
                </a:cubicBezTo>
                <a:cubicBezTo>
                  <a:pt x="115" y="169"/>
                  <a:pt x="133" y="141"/>
                  <a:pt x="151" y="116"/>
                </a:cubicBezTo>
                <a:cubicBezTo>
                  <a:pt x="170" y="91"/>
                  <a:pt x="190" y="70"/>
                  <a:pt x="210" y="53"/>
                </a:cubicBezTo>
                <a:cubicBezTo>
                  <a:pt x="231" y="34"/>
                  <a:pt x="252" y="21"/>
                  <a:pt x="274" y="13"/>
                </a:cubicBezTo>
                <a:cubicBezTo>
                  <a:pt x="296" y="4"/>
                  <a:pt x="318" y="0"/>
                  <a:pt x="341" y="0"/>
                </a:cubicBezTo>
                <a:cubicBezTo>
                  <a:pt x="363" y="0"/>
                  <a:pt x="385" y="4"/>
                  <a:pt x="407" y="13"/>
                </a:cubicBezTo>
                <a:cubicBezTo>
                  <a:pt x="429" y="21"/>
                  <a:pt x="451" y="34"/>
                  <a:pt x="471" y="53"/>
                </a:cubicBezTo>
                <a:cubicBezTo>
                  <a:pt x="492" y="70"/>
                  <a:pt x="512" y="91"/>
                  <a:pt x="531" y="116"/>
                </a:cubicBezTo>
                <a:cubicBezTo>
                  <a:pt x="550" y="141"/>
                  <a:pt x="567" y="169"/>
                  <a:pt x="583" y="201"/>
                </a:cubicBezTo>
                <a:cubicBezTo>
                  <a:pt x="599" y="232"/>
                  <a:pt x="613" y="267"/>
                  <a:pt x="626" y="304"/>
                </a:cubicBezTo>
                <a:cubicBezTo>
                  <a:pt x="638" y="341"/>
                  <a:pt x="649" y="381"/>
                  <a:pt x="657" y="422"/>
                </a:cubicBezTo>
                <a:cubicBezTo>
                  <a:pt x="666" y="463"/>
                  <a:pt x="672" y="506"/>
                  <a:pt x="677" y="550"/>
                </a:cubicBezTo>
                <a:cubicBezTo>
                  <a:pt x="681" y="594"/>
                  <a:pt x="683" y="638"/>
                  <a:pt x="683" y="683"/>
                </a:cubicBezTo>
                <a:close/>
              </a:path>
            </a:pathLst>
          </a:custGeom>
          <a:solidFill>
            <a:srgbClr val="2563eb"/>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36" name="" descr=""/>
          <p:cNvPicPr/>
          <p:nvPr/>
        </p:nvPicPr>
        <p:blipFill>
          <a:blip r:embed="rId3"/>
          <a:stretch/>
        </p:blipFill>
        <p:spPr>
          <a:xfrm>
            <a:off x="425880" y="1359720"/>
            <a:ext cx="245520" cy="196200"/>
          </a:xfrm>
          <a:prstGeom prst="rect">
            <a:avLst/>
          </a:prstGeom>
          <a:noFill/>
          <a:ln w="0">
            <a:noFill/>
          </a:ln>
        </p:spPr>
      </p:pic>
      <p:sp>
        <p:nvSpPr>
          <p:cNvPr id="1737" name=""/>
          <p:cNvSpPr txBox="1"/>
          <p:nvPr/>
        </p:nvSpPr>
        <p:spPr>
          <a:xfrm>
            <a:off x="524160" y="371160"/>
            <a:ext cx="5938560" cy="370800"/>
          </a:xfrm>
          <a:prstGeom prst="rect">
            <a:avLst/>
          </a:prstGeom>
          <a:noFill/>
          <a:ln w="0">
            <a:noFill/>
          </a:ln>
        </p:spPr>
        <p:txBody>
          <a:bodyPr wrap="none" lIns="0" rIns="0" tIns="0" bIns="0" anchor="t">
            <a:spAutoFit/>
          </a:bodyPr>
          <a:p>
            <a:r>
              <a:rPr b="0" lang="zh-CN" sz="2320" strike="noStrike" u="none">
                <a:solidFill>
                  <a:srgbClr val="ffffff"/>
                </a:solidFill>
                <a:effectLst/>
                <a:uFillTx/>
                <a:latin typeface="WenQuanYiZenHei"/>
                <a:ea typeface="WenQuanYiZenHei"/>
              </a:rPr>
              <a:t>ツール導入のステップ③：定着化と効果測定</a:t>
            </a:r>
            <a:endParaRPr b="0" lang="en-US" sz="2320" strike="noStrike" u="none">
              <a:solidFill>
                <a:srgbClr val="000000"/>
              </a:solidFill>
              <a:effectLst/>
              <a:uFillTx/>
              <a:latin typeface="Times New Roman"/>
            </a:endParaRPr>
          </a:p>
        </p:txBody>
      </p:sp>
      <p:sp>
        <p:nvSpPr>
          <p:cNvPr id="1738" name=""/>
          <p:cNvSpPr txBox="1"/>
          <p:nvPr/>
        </p:nvSpPr>
        <p:spPr>
          <a:xfrm>
            <a:off x="802800" y="1219320"/>
            <a:ext cx="157824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管理職の率先活用</a:t>
            </a:r>
            <a:endParaRPr b="0" lang="en-US" sz="1550" strike="noStrike" u="none">
              <a:solidFill>
                <a:srgbClr val="000000"/>
              </a:solidFill>
              <a:effectLst/>
              <a:uFillTx/>
              <a:latin typeface="Times New Roman"/>
            </a:endParaRPr>
          </a:p>
        </p:txBody>
      </p:sp>
      <p:sp>
        <p:nvSpPr>
          <p:cNvPr id="1739" name=""/>
          <p:cNvSpPr txBox="1"/>
          <p:nvPr/>
        </p:nvSpPr>
        <p:spPr>
          <a:xfrm>
            <a:off x="802800" y="1554120"/>
            <a:ext cx="413460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管理職やリーダーが率先してツールを使い、チャットで</a:t>
            </a:r>
            <a:endParaRPr b="0" lang="en-US" sz="1290" strike="noStrike" u="none">
              <a:solidFill>
                <a:srgbClr val="000000"/>
              </a:solidFill>
              <a:effectLst/>
              <a:uFillTx/>
              <a:latin typeface="Times New Roman"/>
            </a:endParaRPr>
          </a:p>
        </p:txBody>
      </p:sp>
      <p:sp>
        <p:nvSpPr>
          <p:cNvPr id="1740" name=""/>
          <p:cNvSpPr txBox="1"/>
          <p:nvPr/>
        </p:nvSpPr>
        <p:spPr>
          <a:xfrm>
            <a:off x="802800" y="1783440"/>
            <a:ext cx="415368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のコミュニケーションを活性化させましょう。トップダ</a:t>
            </a:r>
            <a:endParaRPr b="0" lang="en-US" sz="1290" strike="noStrike" u="none">
              <a:solidFill>
                <a:srgbClr val="000000"/>
              </a:solidFill>
              <a:effectLst/>
              <a:uFillTx/>
              <a:latin typeface="Times New Roman"/>
            </a:endParaRPr>
          </a:p>
        </p:txBody>
      </p:sp>
      <p:sp>
        <p:nvSpPr>
          <p:cNvPr id="1741" name=""/>
          <p:cNvSpPr/>
          <p:nvPr/>
        </p:nvSpPr>
        <p:spPr>
          <a:xfrm>
            <a:off x="425880" y="2751840"/>
            <a:ext cx="172080" cy="491760"/>
          </a:xfrm>
          <a:custGeom>
            <a:avLst/>
            <a:gdLst/>
            <a:ahLst/>
            <a:rect l="0" t="0" r="r" b="b"/>
            <a:pathLst>
              <a:path w="478" h="1366">
                <a:moveTo>
                  <a:pt x="0" y="683"/>
                </a:moveTo>
                <a:lnTo>
                  <a:pt x="0" y="681"/>
                </a:lnTo>
                <a:cubicBezTo>
                  <a:pt x="0" y="637"/>
                  <a:pt x="1" y="592"/>
                  <a:pt x="4" y="548"/>
                </a:cubicBezTo>
                <a:cubicBezTo>
                  <a:pt x="7" y="504"/>
                  <a:pt x="13" y="462"/>
                  <a:pt x="19" y="421"/>
                </a:cubicBezTo>
                <a:cubicBezTo>
                  <a:pt x="25" y="379"/>
                  <a:pt x="32" y="340"/>
                  <a:pt x="41" y="303"/>
                </a:cubicBezTo>
                <a:cubicBezTo>
                  <a:pt x="50" y="265"/>
                  <a:pt x="59" y="231"/>
                  <a:pt x="71" y="199"/>
                </a:cubicBezTo>
                <a:cubicBezTo>
                  <a:pt x="82" y="168"/>
                  <a:pt x="94" y="140"/>
                  <a:pt x="107" y="115"/>
                </a:cubicBezTo>
                <a:cubicBezTo>
                  <a:pt x="120" y="90"/>
                  <a:pt x="134" y="69"/>
                  <a:pt x="148" y="52"/>
                </a:cubicBezTo>
                <a:cubicBezTo>
                  <a:pt x="163" y="35"/>
                  <a:pt x="177" y="22"/>
                  <a:pt x="193" y="13"/>
                </a:cubicBezTo>
                <a:cubicBezTo>
                  <a:pt x="208" y="4"/>
                  <a:pt x="224" y="0"/>
                  <a:pt x="239" y="0"/>
                </a:cubicBezTo>
                <a:cubicBezTo>
                  <a:pt x="255" y="0"/>
                  <a:pt x="271" y="4"/>
                  <a:pt x="286" y="13"/>
                </a:cubicBezTo>
                <a:cubicBezTo>
                  <a:pt x="301" y="22"/>
                  <a:pt x="316" y="35"/>
                  <a:pt x="331" y="52"/>
                </a:cubicBezTo>
                <a:cubicBezTo>
                  <a:pt x="345" y="69"/>
                  <a:pt x="359" y="90"/>
                  <a:pt x="372" y="115"/>
                </a:cubicBezTo>
                <a:cubicBezTo>
                  <a:pt x="385" y="140"/>
                  <a:pt x="397" y="168"/>
                  <a:pt x="408" y="199"/>
                </a:cubicBezTo>
                <a:cubicBezTo>
                  <a:pt x="419" y="231"/>
                  <a:pt x="429" y="265"/>
                  <a:pt x="438" y="303"/>
                </a:cubicBezTo>
                <a:cubicBezTo>
                  <a:pt x="447" y="340"/>
                  <a:pt x="454" y="379"/>
                  <a:pt x="460" y="421"/>
                </a:cubicBezTo>
                <a:cubicBezTo>
                  <a:pt x="466" y="462"/>
                  <a:pt x="471" y="504"/>
                  <a:pt x="474" y="548"/>
                </a:cubicBezTo>
                <a:cubicBezTo>
                  <a:pt x="477" y="592"/>
                  <a:pt x="478" y="637"/>
                  <a:pt x="478" y="681"/>
                </a:cubicBezTo>
                <a:lnTo>
                  <a:pt x="478" y="683"/>
                </a:lnTo>
                <a:cubicBezTo>
                  <a:pt x="478" y="728"/>
                  <a:pt x="477" y="772"/>
                  <a:pt x="474" y="816"/>
                </a:cubicBezTo>
                <a:cubicBezTo>
                  <a:pt x="471" y="860"/>
                  <a:pt x="466" y="903"/>
                  <a:pt x="460" y="944"/>
                </a:cubicBezTo>
                <a:cubicBezTo>
                  <a:pt x="454" y="985"/>
                  <a:pt x="447" y="1025"/>
                  <a:pt x="438" y="1062"/>
                </a:cubicBezTo>
                <a:cubicBezTo>
                  <a:pt x="429" y="1099"/>
                  <a:pt x="419" y="1134"/>
                  <a:pt x="408" y="1165"/>
                </a:cubicBezTo>
                <a:cubicBezTo>
                  <a:pt x="397" y="1197"/>
                  <a:pt x="385" y="1225"/>
                  <a:pt x="372" y="1251"/>
                </a:cubicBezTo>
                <a:cubicBezTo>
                  <a:pt x="359" y="1276"/>
                  <a:pt x="345" y="1297"/>
                  <a:pt x="331" y="1314"/>
                </a:cubicBezTo>
                <a:cubicBezTo>
                  <a:pt x="316" y="1331"/>
                  <a:pt x="301" y="1344"/>
                  <a:pt x="286" y="1353"/>
                </a:cubicBezTo>
                <a:cubicBezTo>
                  <a:pt x="271" y="1362"/>
                  <a:pt x="255" y="1366"/>
                  <a:pt x="239" y="1366"/>
                </a:cubicBezTo>
                <a:cubicBezTo>
                  <a:pt x="224" y="1366"/>
                  <a:pt x="208" y="1362"/>
                  <a:pt x="193" y="1353"/>
                </a:cubicBezTo>
                <a:cubicBezTo>
                  <a:pt x="177" y="1344"/>
                  <a:pt x="163" y="1331"/>
                  <a:pt x="148" y="1314"/>
                </a:cubicBezTo>
                <a:cubicBezTo>
                  <a:pt x="134" y="1297"/>
                  <a:pt x="120" y="1276"/>
                  <a:pt x="107" y="1251"/>
                </a:cubicBezTo>
                <a:cubicBezTo>
                  <a:pt x="94" y="1225"/>
                  <a:pt x="82" y="1197"/>
                  <a:pt x="71" y="1165"/>
                </a:cubicBezTo>
                <a:cubicBezTo>
                  <a:pt x="59" y="1134"/>
                  <a:pt x="50" y="1099"/>
                  <a:pt x="41" y="1062"/>
                </a:cubicBezTo>
                <a:cubicBezTo>
                  <a:pt x="32" y="1025"/>
                  <a:pt x="25" y="985"/>
                  <a:pt x="19" y="944"/>
                </a:cubicBezTo>
                <a:cubicBezTo>
                  <a:pt x="13" y="903"/>
                  <a:pt x="7" y="860"/>
                  <a:pt x="4" y="816"/>
                </a:cubicBezTo>
                <a:cubicBezTo>
                  <a:pt x="1" y="772"/>
                  <a:pt x="0" y="728"/>
                  <a:pt x="0" y="683"/>
                </a:cubicBez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42" name="" descr=""/>
          <p:cNvPicPr/>
          <p:nvPr/>
        </p:nvPicPr>
        <p:blipFill>
          <a:blip r:embed="rId4"/>
          <a:stretch/>
        </p:blipFill>
        <p:spPr>
          <a:xfrm>
            <a:off x="442440" y="2899440"/>
            <a:ext cx="147240" cy="196200"/>
          </a:xfrm>
          <a:prstGeom prst="rect">
            <a:avLst/>
          </a:prstGeom>
          <a:noFill/>
          <a:ln w="0">
            <a:noFill/>
          </a:ln>
        </p:spPr>
      </p:pic>
      <p:sp>
        <p:nvSpPr>
          <p:cNvPr id="1743" name=""/>
          <p:cNvSpPr txBox="1"/>
          <p:nvPr/>
        </p:nvSpPr>
        <p:spPr>
          <a:xfrm>
            <a:off x="802800" y="2012760"/>
            <a:ext cx="395244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ウンの積極的な姿勢が組織全体の利用を促進します。</a:t>
            </a:r>
            <a:endParaRPr b="0" lang="en-US" sz="1290" strike="noStrike" u="none">
              <a:solidFill>
                <a:srgbClr val="000000"/>
              </a:solidFill>
              <a:effectLst/>
              <a:uFillTx/>
              <a:latin typeface="Times New Roman"/>
            </a:endParaRPr>
          </a:p>
        </p:txBody>
      </p:sp>
      <p:sp>
        <p:nvSpPr>
          <p:cNvPr id="1744" name=""/>
          <p:cNvSpPr txBox="1"/>
          <p:nvPr/>
        </p:nvSpPr>
        <p:spPr>
          <a:xfrm>
            <a:off x="729360" y="2759400"/>
            <a:ext cx="138132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成功体験の共有</a:t>
            </a:r>
            <a:endParaRPr b="0" lang="en-US" sz="1550" strike="noStrike" u="none">
              <a:solidFill>
                <a:srgbClr val="000000"/>
              </a:solidFill>
              <a:effectLst/>
              <a:uFillTx/>
              <a:latin typeface="Times New Roman"/>
            </a:endParaRPr>
          </a:p>
        </p:txBody>
      </p:sp>
      <p:sp>
        <p:nvSpPr>
          <p:cNvPr id="1745" name=""/>
          <p:cNvSpPr txBox="1"/>
          <p:nvPr/>
        </p:nvSpPr>
        <p:spPr>
          <a:xfrm>
            <a:off x="729360" y="3093840"/>
            <a:ext cx="411948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「情報共有が早くなった」「会議の時間が減った」とい</a:t>
            </a:r>
            <a:endParaRPr b="0" lang="en-US" sz="1290" strike="noStrike" u="none">
              <a:solidFill>
                <a:srgbClr val="000000"/>
              </a:solidFill>
              <a:effectLst/>
              <a:uFillTx/>
              <a:latin typeface="Times New Roman"/>
            </a:endParaRPr>
          </a:p>
        </p:txBody>
      </p:sp>
      <p:sp>
        <p:nvSpPr>
          <p:cNvPr id="1746" name=""/>
          <p:cNvSpPr txBox="1"/>
          <p:nvPr/>
        </p:nvSpPr>
        <p:spPr>
          <a:xfrm>
            <a:off x="729360" y="3323160"/>
            <a:ext cx="410796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った具体的な成功体験を社内で共有し、他部署への展開</a:t>
            </a:r>
            <a:endParaRPr b="0" lang="en-US" sz="1290" strike="noStrike" u="none">
              <a:solidFill>
                <a:srgbClr val="000000"/>
              </a:solidFill>
              <a:effectLst/>
              <a:uFillTx/>
              <a:latin typeface="Times New Roman"/>
            </a:endParaRPr>
          </a:p>
        </p:txBody>
      </p:sp>
      <p:sp>
        <p:nvSpPr>
          <p:cNvPr id="1747" name=""/>
          <p:cNvSpPr/>
          <p:nvPr/>
        </p:nvSpPr>
        <p:spPr>
          <a:xfrm>
            <a:off x="425880" y="4291560"/>
            <a:ext cx="196920" cy="491760"/>
          </a:xfrm>
          <a:custGeom>
            <a:avLst/>
            <a:gdLst/>
            <a:ahLst/>
            <a:rect l="0" t="0" r="r" b="b"/>
            <a:pathLst>
              <a:path w="547" h="1366">
                <a:moveTo>
                  <a:pt x="547" y="683"/>
                </a:moveTo>
                <a:cubicBezTo>
                  <a:pt x="547" y="727"/>
                  <a:pt x="545" y="772"/>
                  <a:pt x="541" y="816"/>
                </a:cubicBezTo>
                <a:cubicBezTo>
                  <a:pt x="538" y="860"/>
                  <a:pt x="533" y="902"/>
                  <a:pt x="526" y="944"/>
                </a:cubicBezTo>
                <a:cubicBezTo>
                  <a:pt x="519" y="985"/>
                  <a:pt x="511" y="1024"/>
                  <a:pt x="501" y="1063"/>
                </a:cubicBezTo>
                <a:cubicBezTo>
                  <a:pt x="491" y="1100"/>
                  <a:pt x="479" y="1134"/>
                  <a:pt x="467" y="1166"/>
                </a:cubicBezTo>
                <a:cubicBezTo>
                  <a:pt x="454" y="1198"/>
                  <a:pt x="440" y="1226"/>
                  <a:pt x="425" y="1251"/>
                </a:cubicBezTo>
                <a:cubicBezTo>
                  <a:pt x="410" y="1276"/>
                  <a:pt x="395" y="1297"/>
                  <a:pt x="378" y="1314"/>
                </a:cubicBezTo>
                <a:cubicBezTo>
                  <a:pt x="361" y="1331"/>
                  <a:pt x="344" y="1344"/>
                  <a:pt x="327" y="1353"/>
                </a:cubicBezTo>
                <a:cubicBezTo>
                  <a:pt x="309" y="1362"/>
                  <a:pt x="291" y="1366"/>
                  <a:pt x="274" y="1366"/>
                </a:cubicBezTo>
                <a:cubicBezTo>
                  <a:pt x="256" y="1366"/>
                  <a:pt x="238" y="1362"/>
                  <a:pt x="220" y="1353"/>
                </a:cubicBezTo>
                <a:cubicBezTo>
                  <a:pt x="203" y="1344"/>
                  <a:pt x="186" y="1331"/>
                  <a:pt x="168" y="1314"/>
                </a:cubicBezTo>
                <a:cubicBezTo>
                  <a:pt x="152" y="1297"/>
                  <a:pt x="136" y="1276"/>
                  <a:pt x="121" y="1251"/>
                </a:cubicBezTo>
                <a:cubicBezTo>
                  <a:pt x="106" y="1226"/>
                  <a:pt x="92" y="1198"/>
                  <a:pt x="80" y="1166"/>
                </a:cubicBezTo>
                <a:cubicBezTo>
                  <a:pt x="67" y="1134"/>
                  <a:pt x="56" y="1100"/>
                  <a:pt x="46" y="1063"/>
                </a:cubicBezTo>
                <a:cubicBezTo>
                  <a:pt x="36" y="1024"/>
                  <a:pt x="27" y="985"/>
                  <a:pt x="20" y="944"/>
                </a:cubicBezTo>
                <a:cubicBezTo>
                  <a:pt x="13" y="902"/>
                  <a:pt x="8" y="860"/>
                  <a:pt x="5" y="816"/>
                </a:cubicBezTo>
                <a:cubicBezTo>
                  <a:pt x="1" y="772"/>
                  <a:pt x="0" y="727"/>
                  <a:pt x="0" y="683"/>
                </a:cubicBezTo>
                <a:cubicBezTo>
                  <a:pt x="0" y="638"/>
                  <a:pt x="1" y="593"/>
                  <a:pt x="5" y="549"/>
                </a:cubicBezTo>
                <a:cubicBezTo>
                  <a:pt x="8" y="505"/>
                  <a:pt x="13" y="463"/>
                  <a:pt x="20" y="421"/>
                </a:cubicBezTo>
                <a:cubicBezTo>
                  <a:pt x="27" y="380"/>
                  <a:pt x="36" y="341"/>
                  <a:pt x="46" y="303"/>
                </a:cubicBezTo>
                <a:cubicBezTo>
                  <a:pt x="56" y="266"/>
                  <a:pt x="67" y="232"/>
                  <a:pt x="80" y="200"/>
                </a:cubicBezTo>
                <a:cubicBezTo>
                  <a:pt x="92" y="168"/>
                  <a:pt x="106" y="140"/>
                  <a:pt x="121" y="115"/>
                </a:cubicBezTo>
                <a:cubicBezTo>
                  <a:pt x="136" y="90"/>
                  <a:pt x="152" y="69"/>
                  <a:pt x="168" y="52"/>
                </a:cubicBezTo>
                <a:cubicBezTo>
                  <a:pt x="186" y="35"/>
                  <a:pt x="203" y="22"/>
                  <a:pt x="220" y="13"/>
                </a:cubicBezTo>
                <a:cubicBezTo>
                  <a:pt x="238" y="4"/>
                  <a:pt x="256" y="0"/>
                  <a:pt x="274" y="0"/>
                </a:cubicBezTo>
                <a:cubicBezTo>
                  <a:pt x="291" y="0"/>
                  <a:pt x="309" y="4"/>
                  <a:pt x="327" y="13"/>
                </a:cubicBezTo>
                <a:cubicBezTo>
                  <a:pt x="344" y="22"/>
                  <a:pt x="361" y="35"/>
                  <a:pt x="378" y="52"/>
                </a:cubicBezTo>
                <a:cubicBezTo>
                  <a:pt x="395" y="69"/>
                  <a:pt x="410" y="90"/>
                  <a:pt x="425" y="115"/>
                </a:cubicBezTo>
                <a:cubicBezTo>
                  <a:pt x="440" y="140"/>
                  <a:pt x="454" y="168"/>
                  <a:pt x="467" y="200"/>
                </a:cubicBezTo>
                <a:cubicBezTo>
                  <a:pt x="479" y="232"/>
                  <a:pt x="491" y="266"/>
                  <a:pt x="501" y="303"/>
                </a:cubicBezTo>
                <a:cubicBezTo>
                  <a:pt x="511" y="341"/>
                  <a:pt x="519" y="380"/>
                  <a:pt x="526" y="421"/>
                </a:cubicBezTo>
                <a:cubicBezTo>
                  <a:pt x="533" y="463"/>
                  <a:pt x="538" y="505"/>
                  <a:pt x="541" y="549"/>
                </a:cubicBezTo>
                <a:cubicBezTo>
                  <a:pt x="545" y="593"/>
                  <a:pt x="547" y="638"/>
                  <a:pt x="547" y="683"/>
                </a:cubicBezTo>
                <a:close/>
              </a:path>
            </a:pathLst>
          </a:custGeom>
          <a:solidFill>
            <a:srgbClr val="059669"/>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48" name="" descr=""/>
          <p:cNvPicPr/>
          <p:nvPr/>
        </p:nvPicPr>
        <p:blipFill>
          <a:blip r:embed="rId5"/>
          <a:stretch/>
        </p:blipFill>
        <p:spPr>
          <a:xfrm>
            <a:off x="425880" y="4439160"/>
            <a:ext cx="196200" cy="196200"/>
          </a:xfrm>
          <a:prstGeom prst="rect">
            <a:avLst/>
          </a:prstGeom>
          <a:noFill/>
          <a:ln w="0">
            <a:noFill/>
          </a:ln>
        </p:spPr>
      </p:pic>
      <p:sp>
        <p:nvSpPr>
          <p:cNvPr id="1749" name=""/>
          <p:cNvSpPr txBox="1"/>
          <p:nvPr/>
        </p:nvSpPr>
        <p:spPr>
          <a:xfrm>
            <a:off x="729360" y="3552480"/>
            <a:ext cx="396396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を促進します。小さな成功が大きな変革を生みます。</a:t>
            </a:r>
            <a:endParaRPr b="0" lang="en-US" sz="1290" strike="noStrike" u="none">
              <a:solidFill>
                <a:srgbClr val="000000"/>
              </a:solidFill>
              <a:effectLst/>
              <a:uFillTx/>
              <a:latin typeface="Times New Roman"/>
            </a:endParaRPr>
          </a:p>
        </p:txBody>
      </p:sp>
      <p:sp>
        <p:nvSpPr>
          <p:cNvPr id="1750" name=""/>
          <p:cNvSpPr txBox="1"/>
          <p:nvPr/>
        </p:nvSpPr>
        <p:spPr>
          <a:xfrm>
            <a:off x="753480" y="4299120"/>
            <a:ext cx="197136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定期的な利用状況確認</a:t>
            </a:r>
            <a:endParaRPr b="0" lang="en-US" sz="1550" strike="noStrike" u="none">
              <a:solidFill>
                <a:srgbClr val="000000"/>
              </a:solidFill>
              <a:effectLst/>
              <a:uFillTx/>
              <a:latin typeface="Times New Roman"/>
            </a:endParaRPr>
          </a:p>
        </p:txBody>
      </p:sp>
      <p:sp>
        <p:nvSpPr>
          <p:cNvPr id="1751" name=""/>
          <p:cNvSpPr txBox="1"/>
          <p:nvPr/>
        </p:nvSpPr>
        <p:spPr>
          <a:xfrm>
            <a:off x="753480" y="4633560"/>
            <a:ext cx="413100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利用状況を定期的にモニタリングし、活用が進んでいな</a:t>
            </a:r>
            <a:endParaRPr b="0" lang="en-US" sz="1290" strike="noStrike" u="none">
              <a:solidFill>
                <a:srgbClr val="000000"/>
              </a:solidFill>
              <a:effectLst/>
              <a:uFillTx/>
              <a:latin typeface="Times New Roman"/>
            </a:endParaRPr>
          </a:p>
        </p:txBody>
      </p:sp>
      <p:sp>
        <p:nvSpPr>
          <p:cNvPr id="1752" name=""/>
          <p:cNvSpPr txBox="1"/>
          <p:nvPr/>
        </p:nvSpPr>
        <p:spPr>
          <a:xfrm>
            <a:off x="753480" y="4862880"/>
            <a:ext cx="412344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い部門や機能を特定します。データに基づく改善策を立</a:t>
            </a:r>
            <a:endParaRPr b="0" lang="en-US" sz="1290" strike="noStrike" u="none">
              <a:solidFill>
                <a:srgbClr val="000000"/>
              </a:solidFill>
              <a:effectLst/>
              <a:uFillTx/>
              <a:latin typeface="Times New Roman"/>
            </a:endParaRPr>
          </a:p>
        </p:txBody>
      </p:sp>
      <p:sp>
        <p:nvSpPr>
          <p:cNvPr id="1753" name=""/>
          <p:cNvSpPr/>
          <p:nvPr/>
        </p:nvSpPr>
        <p:spPr>
          <a:xfrm>
            <a:off x="5339880" y="1048320"/>
            <a:ext cx="4881960" cy="2817720"/>
          </a:xfrm>
          <a:custGeom>
            <a:avLst/>
            <a:gdLst/>
            <a:ahLst/>
            <a:rect l="0" t="0" r="r" b="b"/>
            <a:pathLst>
              <a:path w="13561" h="7827">
                <a:moveTo>
                  <a:pt x="0" y="7645"/>
                </a:moveTo>
                <a:lnTo>
                  <a:pt x="0" y="182"/>
                </a:lnTo>
                <a:cubicBezTo>
                  <a:pt x="0" y="170"/>
                  <a:pt x="1" y="158"/>
                  <a:pt x="4" y="146"/>
                </a:cubicBezTo>
                <a:cubicBezTo>
                  <a:pt x="6" y="134"/>
                  <a:pt x="9" y="123"/>
                  <a:pt x="14" y="112"/>
                </a:cubicBezTo>
                <a:cubicBezTo>
                  <a:pt x="19" y="101"/>
                  <a:pt x="24" y="90"/>
                  <a:pt x="31" y="81"/>
                </a:cubicBezTo>
                <a:cubicBezTo>
                  <a:pt x="37" y="71"/>
                  <a:pt x="45" y="61"/>
                  <a:pt x="53" y="53"/>
                </a:cubicBezTo>
                <a:cubicBezTo>
                  <a:pt x="62" y="44"/>
                  <a:pt x="71" y="37"/>
                  <a:pt x="81" y="30"/>
                </a:cubicBezTo>
                <a:cubicBezTo>
                  <a:pt x="91" y="24"/>
                  <a:pt x="101" y="18"/>
                  <a:pt x="112" y="13"/>
                </a:cubicBezTo>
                <a:cubicBezTo>
                  <a:pt x="123" y="9"/>
                  <a:pt x="135" y="5"/>
                  <a:pt x="147" y="3"/>
                </a:cubicBezTo>
                <a:cubicBezTo>
                  <a:pt x="158" y="1"/>
                  <a:pt x="170" y="0"/>
                  <a:pt x="182" y="0"/>
                </a:cubicBezTo>
                <a:lnTo>
                  <a:pt x="13379" y="0"/>
                </a:lnTo>
                <a:cubicBezTo>
                  <a:pt x="13391" y="0"/>
                  <a:pt x="13402" y="1"/>
                  <a:pt x="13414" y="3"/>
                </a:cubicBezTo>
                <a:cubicBezTo>
                  <a:pt x="13426" y="5"/>
                  <a:pt x="13437" y="9"/>
                  <a:pt x="13448" y="13"/>
                </a:cubicBezTo>
                <a:cubicBezTo>
                  <a:pt x="13459" y="18"/>
                  <a:pt x="13470" y="24"/>
                  <a:pt x="13480" y="30"/>
                </a:cubicBezTo>
                <a:cubicBezTo>
                  <a:pt x="13490" y="37"/>
                  <a:pt x="13499" y="44"/>
                  <a:pt x="13507" y="53"/>
                </a:cubicBezTo>
                <a:cubicBezTo>
                  <a:pt x="13516" y="61"/>
                  <a:pt x="13523" y="71"/>
                  <a:pt x="13530" y="81"/>
                </a:cubicBezTo>
                <a:cubicBezTo>
                  <a:pt x="13537" y="90"/>
                  <a:pt x="13542" y="101"/>
                  <a:pt x="13547" y="112"/>
                </a:cubicBezTo>
                <a:cubicBezTo>
                  <a:pt x="13551" y="123"/>
                  <a:pt x="13555" y="134"/>
                  <a:pt x="13557" y="146"/>
                </a:cubicBezTo>
                <a:cubicBezTo>
                  <a:pt x="13559" y="158"/>
                  <a:pt x="13561" y="170"/>
                  <a:pt x="13561" y="182"/>
                </a:cubicBezTo>
                <a:lnTo>
                  <a:pt x="13561" y="7645"/>
                </a:lnTo>
                <a:cubicBezTo>
                  <a:pt x="13561" y="7657"/>
                  <a:pt x="13559" y="7669"/>
                  <a:pt x="13557" y="7680"/>
                </a:cubicBezTo>
                <a:cubicBezTo>
                  <a:pt x="13555" y="7692"/>
                  <a:pt x="13551" y="7704"/>
                  <a:pt x="13547" y="7715"/>
                </a:cubicBezTo>
                <a:cubicBezTo>
                  <a:pt x="13542" y="7726"/>
                  <a:pt x="13537" y="7736"/>
                  <a:pt x="13530" y="7746"/>
                </a:cubicBezTo>
                <a:cubicBezTo>
                  <a:pt x="13523" y="7756"/>
                  <a:pt x="13516" y="7765"/>
                  <a:pt x="13507" y="7774"/>
                </a:cubicBezTo>
                <a:cubicBezTo>
                  <a:pt x="13499" y="7782"/>
                  <a:pt x="13490" y="7790"/>
                  <a:pt x="13480" y="7796"/>
                </a:cubicBezTo>
                <a:cubicBezTo>
                  <a:pt x="13470" y="7803"/>
                  <a:pt x="13459" y="7809"/>
                  <a:pt x="13448" y="7813"/>
                </a:cubicBezTo>
                <a:cubicBezTo>
                  <a:pt x="13437" y="7818"/>
                  <a:pt x="13426" y="7821"/>
                  <a:pt x="13414" y="7823"/>
                </a:cubicBezTo>
                <a:cubicBezTo>
                  <a:pt x="13402" y="7826"/>
                  <a:pt x="13391" y="7827"/>
                  <a:pt x="13379" y="7827"/>
                </a:cubicBezTo>
                <a:lnTo>
                  <a:pt x="182" y="7827"/>
                </a:lnTo>
                <a:cubicBezTo>
                  <a:pt x="170" y="7827"/>
                  <a:pt x="158" y="7826"/>
                  <a:pt x="147" y="7823"/>
                </a:cubicBezTo>
                <a:cubicBezTo>
                  <a:pt x="135" y="7821"/>
                  <a:pt x="123" y="7818"/>
                  <a:pt x="112" y="7813"/>
                </a:cubicBezTo>
                <a:cubicBezTo>
                  <a:pt x="101" y="7809"/>
                  <a:pt x="91" y="7803"/>
                  <a:pt x="81" y="7796"/>
                </a:cubicBezTo>
                <a:cubicBezTo>
                  <a:pt x="71" y="7790"/>
                  <a:pt x="62" y="7782"/>
                  <a:pt x="53" y="7774"/>
                </a:cubicBezTo>
                <a:cubicBezTo>
                  <a:pt x="45" y="7765"/>
                  <a:pt x="37" y="7756"/>
                  <a:pt x="31" y="7746"/>
                </a:cubicBezTo>
                <a:cubicBezTo>
                  <a:pt x="24" y="7736"/>
                  <a:pt x="19" y="7726"/>
                  <a:pt x="14" y="7715"/>
                </a:cubicBezTo>
                <a:cubicBezTo>
                  <a:pt x="9" y="7704"/>
                  <a:pt x="6" y="7692"/>
                  <a:pt x="4" y="7680"/>
                </a:cubicBezTo>
                <a:cubicBezTo>
                  <a:pt x="1" y="7669"/>
                  <a:pt x="0" y="7657"/>
                  <a:pt x="0" y="764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754" name=""/>
          <p:cNvSpPr txBox="1"/>
          <p:nvPr/>
        </p:nvSpPr>
        <p:spPr>
          <a:xfrm>
            <a:off x="753480" y="5092200"/>
            <a:ext cx="263664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案し、利用率向上を図りましょう。</a:t>
            </a:r>
            <a:endParaRPr b="0" lang="en-US" sz="1290" strike="noStrike" u="none">
              <a:solidFill>
                <a:srgbClr val="000000"/>
              </a:solidFill>
              <a:effectLst/>
              <a:uFillTx/>
              <a:latin typeface="Times New Roman"/>
            </a:endParaRPr>
          </a:p>
        </p:txBody>
      </p:sp>
      <p:sp>
        <p:nvSpPr>
          <p:cNvPr id="1755" name=""/>
          <p:cNvSpPr txBox="1"/>
          <p:nvPr/>
        </p:nvSpPr>
        <p:spPr>
          <a:xfrm>
            <a:off x="6298200" y="1219320"/>
            <a:ext cx="158256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効果測定と改善の</a:t>
            </a:r>
            <a:endParaRPr b="0" lang="en-US" sz="1550" strike="noStrike" u="none">
              <a:solidFill>
                <a:srgbClr val="000000"/>
              </a:solidFill>
              <a:effectLst/>
              <a:uFillTx/>
              <a:latin typeface="Times New Roman"/>
            </a:endParaRPr>
          </a:p>
        </p:txBody>
      </p:sp>
      <p:sp>
        <p:nvSpPr>
          <p:cNvPr id="1756" name=""/>
          <p:cNvSpPr txBox="1"/>
          <p:nvPr/>
        </p:nvSpPr>
        <p:spPr>
          <a:xfrm>
            <a:off x="7887240" y="1230840"/>
            <a:ext cx="557640" cy="219960"/>
          </a:xfrm>
          <a:prstGeom prst="rect">
            <a:avLst/>
          </a:prstGeom>
          <a:noFill/>
          <a:ln w="0">
            <a:noFill/>
          </a:ln>
        </p:spPr>
        <p:txBody>
          <a:bodyPr wrap="none" lIns="0" rIns="0" tIns="0" bIns="0" anchor="t">
            <a:spAutoFit/>
          </a:bodyPr>
          <a:p>
            <a:r>
              <a:rPr b="1" lang="en-US" sz="1550" strike="noStrike" u="none">
                <a:solidFill>
                  <a:srgbClr val="1f2937"/>
                </a:solidFill>
                <a:effectLst/>
                <a:uFillTx/>
                <a:latin typeface="Arial"/>
                <a:ea typeface="Arial"/>
              </a:rPr>
              <a:t>PDCA</a:t>
            </a:r>
            <a:endParaRPr b="0" lang="en-US" sz="1550" strike="noStrike" u="none">
              <a:solidFill>
                <a:srgbClr val="000000"/>
              </a:solidFill>
              <a:effectLst/>
              <a:uFillTx/>
              <a:latin typeface="Times New Roman"/>
            </a:endParaRPr>
          </a:p>
        </p:txBody>
      </p:sp>
      <p:sp>
        <p:nvSpPr>
          <p:cNvPr id="1757" name=""/>
          <p:cNvSpPr/>
          <p:nvPr/>
        </p:nvSpPr>
        <p:spPr>
          <a:xfrm>
            <a:off x="5339880" y="4258800"/>
            <a:ext cx="4881960" cy="2031480"/>
          </a:xfrm>
          <a:custGeom>
            <a:avLst/>
            <a:gdLst/>
            <a:ahLst/>
            <a:rect l="0" t="0" r="r" b="b"/>
            <a:pathLst>
              <a:path w="13561" h="5643">
                <a:moveTo>
                  <a:pt x="0" y="5461"/>
                </a:moveTo>
                <a:lnTo>
                  <a:pt x="0" y="182"/>
                </a:lnTo>
                <a:cubicBezTo>
                  <a:pt x="0" y="170"/>
                  <a:pt x="1" y="158"/>
                  <a:pt x="4" y="146"/>
                </a:cubicBezTo>
                <a:cubicBezTo>
                  <a:pt x="6" y="135"/>
                  <a:pt x="9" y="123"/>
                  <a:pt x="14" y="112"/>
                </a:cubicBezTo>
                <a:cubicBezTo>
                  <a:pt x="19" y="101"/>
                  <a:pt x="24" y="91"/>
                  <a:pt x="31" y="81"/>
                </a:cubicBezTo>
                <a:cubicBezTo>
                  <a:pt x="37" y="71"/>
                  <a:pt x="45" y="62"/>
                  <a:pt x="53" y="53"/>
                </a:cubicBezTo>
                <a:cubicBezTo>
                  <a:pt x="62" y="45"/>
                  <a:pt x="71" y="37"/>
                  <a:pt x="81" y="31"/>
                </a:cubicBezTo>
                <a:cubicBezTo>
                  <a:pt x="91" y="24"/>
                  <a:pt x="101" y="18"/>
                  <a:pt x="112" y="14"/>
                </a:cubicBezTo>
                <a:cubicBezTo>
                  <a:pt x="123" y="9"/>
                  <a:pt x="135" y="6"/>
                  <a:pt x="147" y="3"/>
                </a:cubicBezTo>
                <a:cubicBezTo>
                  <a:pt x="158" y="1"/>
                  <a:pt x="170" y="0"/>
                  <a:pt x="182" y="0"/>
                </a:cubicBezTo>
                <a:lnTo>
                  <a:pt x="13379" y="0"/>
                </a:lnTo>
                <a:cubicBezTo>
                  <a:pt x="13391" y="0"/>
                  <a:pt x="13402" y="1"/>
                  <a:pt x="13414" y="3"/>
                </a:cubicBezTo>
                <a:cubicBezTo>
                  <a:pt x="13426" y="6"/>
                  <a:pt x="13437" y="9"/>
                  <a:pt x="13448" y="14"/>
                </a:cubicBezTo>
                <a:cubicBezTo>
                  <a:pt x="13459" y="18"/>
                  <a:pt x="13470" y="24"/>
                  <a:pt x="13480" y="31"/>
                </a:cubicBezTo>
                <a:cubicBezTo>
                  <a:pt x="13490" y="37"/>
                  <a:pt x="13499" y="45"/>
                  <a:pt x="13507" y="53"/>
                </a:cubicBezTo>
                <a:cubicBezTo>
                  <a:pt x="13516" y="62"/>
                  <a:pt x="13523" y="71"/>
                  <a:pt x="13530" y="81"/>
                </a:cubicBezTo>
                <a:cubicBezTo>
                  <a:pt x="13537" y="91"/>
                  <a:pt x="13542" y="101"/>
                  <a:pt x="13547" y="112"/>
                </a:cubicBezTo>
                <a:cubicBezTo>
                  <a:pt x="13551" y="123"/>
                  <a:pt x="13555" y="135"/>
                  <a:pt x="13557" y="146"/>
                </a:cubicBezTo>
                <a:cubicBezTo>
                  <a:pt x="13559" y="158"/>
                  <a:pt x="13561" y="170"/>
                  <a:pt x="13561" y="182"/>
                </a:cubicBezTo>
                <a:lnTo>
                  <a:pt x="13561" y="5461"/>
                </a:lnTo>
                <a:cubicBezTo>
                  <a:pt x="13561" y="5473"/>
                  <a:pt x="13559" y="5485"/>
                  <a:pt x="13557" y="5497"/>
                </a:cubicBezTo>
                <a:cubicBezTo>
                  <a:pt x="13555" y="5508"/>
                  <a:pt x="13551" y="5520"/>
                  <a:pt x="13547" y="5531"/>
                </a:cubicBezTo>
                <a:cubicBezTo>
                  <a:pt x="13542" y="5542"/>
                  <a:pt x="13537" y="5552"/>
                  <a:pt x="13530" y="5562"/>
                </a:cubicBezTo>
                <a:cubicBezTo>
                  <a:pt x="13523" y="5572"/>
                  <a:pt x="13516" y="5581"/>
                  <a:pt x="13507" y="5590"/>
                </a:cubicBezTo>
                <a:cubicBezTo>
                  <a:pt x="13499" y="5598"/>
                  <a:pt x="13490" y="5606"/>
                  <a:pt x="13480" y="5613"/>
                </a:cubicBezTo>
                <a:cubicBezTo>
                  <a:pt x="13470" y="5619"/>
                  <a:pt x="13459" y="5625"/>
                  <a:pt x="13448" y="5629"/>
                </a:cubicBezTo>
                <a:cubicBezTo>
                  <a:pt x="13437" y="5634"/>
                  <a:pt x="13426" y="5637"/>
                  <a:pt x="13414" y="5640"/>
                </a:cubicBezTo>
                <a:cubicBezTo>
                  <a:pt x="13402" y="5642"/>
                  <a:pt x="13391" y="5643"/>
                  <a:pt x="13379" y="5643"/>
                </a:cubicBezTo>
                <a:lnTo>
                  <a:pt x="182" y="5643"/>
                </a:lnTo>
                <a:cubicBezTo>
                  <a:pt x="170" y="5643"/>
                  <a:pt x="158" y="5642"/>
                  <a:pt x="147" y="5640"/>
                </a:cubicBezTo>
                <a:cubicBezTo>
                  <a:pt x="135" y="5637"/>
                  <a:pt x="123" y="5634"/>
                  <a:pt x="112" y="5629"/>
                </a:cubicBezTo>
                <a:cubicBezTo>
                  <a:pt x="101" y="5625"/>
                  <a:pt x="91" y="5619"/>
                  <a:pt x="81" y="5613"/>
                </a:cubicBezTo>
                <a:cubicBezTo>
                  <a:pt x="71" y="5606"/>
                  <a:pt x="62" y="5598"/>
                  <a:pt x="53" y="5590"/>
                </a:cubicBezTo>
                <a:cubicBezTo>
                  <a:pt x="45" y="5581"/>
                  <a:pt x="37" y="5572"/>
                  <a:pt x="31" y="5562"/>
                </a:cubicBezTo>
                <a:cubicBezTo>
                  <a:pt x="24" y="5552"/>
                  <a:pt x="19" y="5542"/>
                  <a:pt x="14" y="5531"/>
                </a:cubicBezTo>
                <a:cubicBezTo>
                  <a:pt x="9" y="5520"/>
                  <a:pt x="6" y="5508"/>
                  <a:pt x="4" y="5497"/>
                </a:cubicBezTo>
                <a:cubicBezTo>
                  <a:pt x="1" y="5485"/>
                  <a:pt x="0" y="5473"/>
                  <a:pt x="0" y="546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758" name="" descr=""/>
          <p:cNvPicPr/>
          <p:nvPr/>
        </p:nvPicPr>
        <p:blipFill>
          <a:blip r:embed="rId6"/>
          <a:stretch/>
        </p:blipFill>
        <p:spPr>
          <a:xfrm>
            <a:off x="5504040" y="4455720"/>
            <a:ext cx="220680" cy="196200"/>
          </a:xfrm>
          <a:prstGeom prst="rect">
            <a:avLst/>
          </a:prstGeom>
          <a:noFill/>
          <a:ln w="0">
            <a:noFill/>
          </a:ln>
        </p:spPr>
      </p:pic>
      <p:sp>
        <p:nvSpPr>
          <p:cNvPr id="1759" name=""/>
          <p:cNvSpPr txBox="1"/>
          <p:nvPr/>
        </p:nvSpPr>
        <p:spPr>
          <a:xfrm>
            <a:off x="8444160" y="1219320"/>
            <a:ext cx="80568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サイクル</a:t>
            </a:r>
            <a:endParaRPr b="0" lang="en-US" sz="1550" strike="noStrike" u="none">
              <a:solidFill>
                <a:srgbClr val="000000"/>
              </a:solidFill>
              <a:effectLst/>
              <a:uFillTx/>
              <a:latin typeface="Times New Roman"/>
            </a:endParaRPr>
          </a:p>
        </p:txBody>
      </p:sp>
      <p:pic>
        <p:nvPicPr>
          <p:cNvPr id="1760" name="" descr=""/>
          <p:cNvPicPr/>
          <p:nvPr/>
        </p:nvPicPr>
        <p:blipFill>
          <a:blip r:embed="rId7"/>
          <a:stretch/>
        </p:blipFill>
        <p:spPr>
          <a:xfrm>
            <a:off x="5504040" y="4816080"/>
            <a:ext cx="163440" cy="163440"/>
          </a:xfrm>
          <a:prstGeom prst="rect">
            <a:avLst/>
          </a:prstGeom>
          <a:noFill/>
          <a:ln w="0">
            <a:noFill/>
          </a:ln>
        </p:spPr>
      </p:pic>
      <p:sp>
        <p:nvSpPr>
          <p:cNvPr id="1761" name=""/>
          <p:cNvSpPr txBox="1"/>
          <p:nvPr/>
        </p:nvSpPr>
        <p:spPr>
          <a:xfrm>
            <a:off x="5790600" y="4430160"/>
            <a:ext cx="1989720" cy="247320"/>
          </a:xfrm>
          <a:prstGeom prst="rect">
            <a:avLst/>
          </a:prstGeom>
          <a:noFill/>
          <a:ln w="0">
            <a:noFill/>
          </a:ln>
        </p:spPr>
        <p:txBody>
          <a:bodyPr wrap="none" lIns="0" rIns="0" tIns="0" bIns="0" anchor="t">
            <a:spAutoFit/>
          </a:bodyPr>
          <a:p>
            <a:r>
              <a:rPr b="0" lang="zh-CN" sz="1550" strike="noStrike" u="none">
                <a:solidFill>
                  <a:srgbClr val="1f2937"/>
                </a:solidFill>
                <a:effectLst/>
                <a:uFillTx/>
                <a:latin typeface="WenQuanYiZenHei"/>
                <a:ea typeface="WenQuanYiZenHei"/>
              </a:rPr>
              <a:t>効果最大化のポイント</a:t>
            </a:r>
            <a:endParaRPr b="0" lang="en-US" sz="1550" strike="noStrike" u="none">
              <a:solidFill>
                <a:srgbClr val="000000"/>
              </a:solidFill>
              <a:effectLst/>
              <a:uFillTx/>
              <a:latin typeface="Times New Roman"/>
            </a:endParaRPr>
          </a:p>
        </p:txBody>
      </p:sp>
      <p:sp>
        <p:nvSpPr>
          <p:cNvPr id="1762" name=""/>
          <p:cNvSpPr txBox="1"/>
          <p:nvPr/>
        </p:nvSpPr>
        <p:spPr>
          <a:xfrm>
            <a:off x="5733360" y="4797360"/>
            <a:ext cx="429012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定期的なフィードバックを収集し、ユーザー視点での改善</a:t>
            </a:r>
            <a:endParaRPr b="0" lang="en-US" sz="1290" strike="noStrike" u="none">
              <a:solidFill>
                <a:srgbClr val="000000"/>
              </a:solidFill>
              <a:effectLst/>
              <a:uFillTx/>
              <a:latin typeface="Times New Roman"/>
            </a:endParaRPr>
          </a:p>
        </p:txBody>
      </p:sp>
      <p:pic>
        <p:nvPicPr>
          <p:cNvPr id="1763" name="" descr=""/>
          <p:cNvPicPr/>
          <p:nvPr/>
        </p:nvPicPr>
        <p:blipFill>
          <a:blip r:embed="rId8"/>
          <a:stretch/>
        </p:blipFill>
        <p:spPr>
          <a:xfrm>
            <a:off x="5504040" y="5373000"/>
            <a:ext cx="163440" cy="163440"/>
          </a:xfrm>
          <a:prstGeom prst="rect">
            <a:avLst/>
          </a:prstGeom>
          <a:noFill/>
          <a:ln w="0">
            <a:noFill/>
          </a:ln>
        </p:spPr>
      </p:pic>
      <p:sp>
        <p:nvSpPr>
          <p:cNvPr id="1764" name=""/>
          <p:cNvSpPr txBox="1"/>
          <p:nvPr/>
        </p:nvSpPr>
        <p:spPr>
          <a:xfrm>
            <a:off x="5733360" y="5026680"/>
            <a:ext cx="49392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を継続</a:t>
            </a:r>
            <a:endParaRPr b="0" lang="en-US" sz="1290" strike="noStrike" u="none">
              <a:solidFill>
                <a:srgbClr val="000000"/>
              </a:solidFill>
              <a:effectLst/>
              <a:uFillTx/>
              <a:latin typeface="Times New Roman"/>
            </a:endParaRPr>
          </a:p>
        </p:txBody>
      </p:sp>
      <p:sp>
        <p:nvSpPr>
          <p:cNvPr id="1765" name=""/>
          <p:cNvSpPr txBox="1"/>
          <p:nvPr/>
        </p:nvSpPr>
        <p:spPr>
          <a:xfrm>
            <a:off x="5733360" y="5354280"/>
            <a:ext cx="429408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必要に応じて有料プランへの移行や他ツールとの連携を検</a:t>
            </a:r>
            <a:endParaRPr b="0" lang="en-US" sz="1290" strike="noStrike" u="none">
              <a:solidFill>
                <a:srgbClr val="000000"/>
              </a:solidFill>
              <a:effectLst/>
              <a:uFillTx/>
              <a:latin typeface="Times New Roman"/>
            </a:endParaRPr>
          </a:p>
        </p:txBody>
      </p:sp>
      <p:pic>
        <p:nvPicPr>
          <p:cNvPr id="1766" name="" descr=""/>
          <p:cNvPicPr/>
          <p:nvPr/>
        </p:nvPicPr>
        <p:blipFill>
          <a:blip r:embed="rId9"/>
          <a:stretch/>
        </p:blipFill>
        <p:spPr>
          <a:xfrm>
            <a:off x="5504040" y="5929920"/>
            <a:ext cx="163440" cy="163440"/>
          </a:xfrm>
          <a:prstGeom prst="rect">
            <a:avLst/>
          </a:prstGeom>
          <a:noFill/>
          <a:ln w="0">
            <a:noFill/>
          </a:ln>
        </p:spPr>
      </p:pic>
      <p:sp>
        <p:nvSpPr>
          <p:cNvPr id="1767" name=""/>
          <p:cNvSpPr txBox="1"/>
          <p:nvPr/>
        </p:nvSpPr>
        <p:spPr>
          <a:xfrm>
            <a:off x="5733360" y="5583600"/>
            <a:ext cx="16380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討</a:t>
            </a:r>
            <a:endParaRPr b="0" lang="en-US" sz="1290" strike="noStrike" u="none">
              <a:solidFill>
                <a:srgbClr val="000000"/>
              </a:solidFill>
              <a:effectLst/>
              <a:uFillTx/>
              <a:latin typeface="Times New Roman"/>
            </a:endParaRPr>
          </a:p>
        </p:txBody>
      </p:sp>
      <p:sp>
        <p:nvSpPr>
          <p:cNvPr id="1768" name=""/>
          <p:cNvSpPr txBox="1"/>
          <p:nvPr/>
        </p:nvSpPr>
        <p:spPr>
          <a:xfrm>
            <a:off x="5733360" y="5911200"/>
            <a:ext cx="196884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定期的な小規模な勉強会や</a:t>
            </a:r>
            <a:endParaRPr b="0" lang="en-US" sz="1290" strike="noStrike" u="none">
              <a:solidFill>
                <a:srgbClr val="000000"/>
              </a:solidFill>
              <a:effectLst/>
              <a:uFillTx/>
              <a:latin typeface="Times New Roman"/>
            </a:endParaRPr>
          </a:p>
        </p:txBody>
      </p:sp>
      <p:sp>
        <p:nvSpPr>
          <p:cNvPr id="1769" name=""/>
          <p:cNvSpPr txBox="1"/>
          <p:nvPr/>
        </p:nvSpPr>
        <p:spPr>
          <a:xfrm>
            <a:off x="7698960" y="5920920"/>
            <a:ext cx="345240" cy="183240"/>
          </a:xfrm>
          <a:prstGeom prst="rect">
            <a:avLst/>
          </a:prstGeom>
          <a:noFill/>
          <a:ln w="0">
            <a:noFill/>
          </a:ln>
        </p:spPr>
        <p:txBody>
          <a:bodyPr wrap="none" lIns="0" rIns="0" tIns="0" bIns="0" anchor="t">
            <a:spAutoFit/>
          </a:bodyPr>
          <a:p>
            <a:r>
              <a:rPr b="0" lang="en-US" sz="1290" strike="noStrike" u="none">
                <a:solidFill>
                  <a:srgbClr val="374151"/>
                </a:solidFill>
                <a:effectLst/>
                <a:uFillTx/>
                <a:latin typeface="Arial"/>
                <a:ea typeface="Arial"/>
              </a:rPr>
              <a:t>Q&amp;A</a:t>
            </a:r>
            <a:endParaRPr b="0" lang="en-US" sz="1290" strike="noStrike" u="none">
              <a:solidFill>
                <a:srgbClr val="000000"/>
              </a:solidFill>
              <a:effectLst/>
              <a:uFillTx/>
              <a:latin typeface="Times New Roman"/>
            </a:endParaRPr>
          </a:p>
        </p:txBody>
      </p:sp>
      <p:pic>
        <p:nvPicPr>
          <p:cNvPr id="1770" name="" descr=""/>
          <p:cNvPicPr/>
          <p:nvPr/>
        </p:nvPicPr>
        <p:blipFill>
          <a:blip r:embed="rId10"/>
          <a:stretch/>
        </p:blipFill>
        <p:spPr>
          <a:xfrm>
            <a:off x="425880" y="6568560"/>
            <a:ext cx="196200" cy="196200"/>
          </a:xfrm>
          <a:prstGeom prst="rect">
            <a:avLst/>
          </a:prstGeom>
          <a:noFill/>
          <a:ln w="0">
            <a:noFill/>
          </a:ln>
        </p:spPr>
      </p:pic>
      <p:sp>
        <p:nvSpPr>
          <p:cNvPr id="1771" name=""/>
          <p:cNvSpPr txBox="1"/>
          <p:nvPr/>
        </p:nvSpPr>
        <p:spPr>
          <a:xfrm>
            <a:off x="8044920" y="5911200"/>
            <a:ext cx="1328040" cy="206280"/>
          </a:xfrm>
          <a:prstGeom prst="rect">
            <a:avLst/>
          </a:prstGeom>
          <a:noFill/>
          <a:ln w="0">
            <a:noFill/>
          </a:ln>
        </p:spPr>
        <p:txBody>
          <a:bodyPr wrap="none" lIns="0" rIns="0" tIns="0" bIns="0" anchor="t">
            <a:spAutoFit/>
          </a:bodyPr>
          <a:p>
            <a:r>
              <a:rPr b="0" lang="zh-CN" sz="1290" strike="noStrike" u="none">
                <a:solidFill>
                  <a:srgbClr val="374151"/>
                </a:solidFill>
                <a:effectLst/>
                <a:uFillTx/>
                <a:latin typeface="WenQuanYiZenHei"/>
                <a:ea typeface="WenQuanYiZenHei"/>
              </a:rPr>
              <a:t>セッションを開催</a:t>
            </a:r>
            <a:endParaRPr b="0" lang="en-US" sz="1290" strike="noStrike" u="none">
              <a:solidFill>
                <a:srgbClr val="000000"/>
              </a:solidFill>
              <a:effectLst/>
              <a:uFillTx/>
              <a:latin typeface="Times New Roman"/>
            </a:endParaRPr>
          </a:p>
        </p:txBody>
      </p:sp>
      <p:sp>
        <p:nvSpPr>
          <p:cNvPr id="1772" name=""/>
          <p:cNvSpPr txBox="1"/>
          <p:nvPr/>
        </p:nvSpPr>
        <p:spPr>
          <a:xfrm>
            <a:off x="720720" y="6576120"/>
            <a:ext cx="227160" cy="183240"/>
          </a:xfrm>
          <a:prstGeom prst="rect">
            <a:avLst/>
          </a:prstGeom>
          <a:noFill/>
          <a:ln w="0">
            <a:noFill/>
          </a:ln>
        </p:spPr>
        <p:txBody>
          <a:bodyPr wrap="none" lIns="0" rIns="0" tIns="0" bIns="0" anchor="t">
            <a:spAutoFit/>
          </a:bodyPr>
          <a:p>
            <a:r>
              <a:rPr b="0" lang="en-US" sz="1290" strike="noStrike" u="none">
                <a:solidFill>
                  <a:srgbClr val="1f2937"/>
                </a:solidFill>
                <a:effectLst/>
                <a:uFillTx/>
                <a:latin typeface="Arial"/>
                <a:ea typeface="Arial"/>
              </a:rPr>
              <a:t>DX</a:t>
            </a:r>
            <a:endParaRPr b="0" lang="en-US" sz="1290" strike="noStrike" u="none">
              <a:solidFill>
                <a:srgbClr val="000000"/>
              </a:solidFill>
              <a:effectLst/>
              <a:uFillTx/>
              <a:latin typeface="Times New Roman"/>
            </a:endParaRPr>
          </a:p>
        </p:txBody>
      </p:sp>
      <p:sp>
        <p:nvSpPr>
          <p:cNvPr id="1773" name=""/>
          <p:cNvSpPr/>
          <p:nvPr/>
        </p:nvSpPr>
        <p:spPr>
          <a:xfrm>
            <a:off x="7625160" y="2039040"/>
            <a:ext cx="1228680" cy="1229040"/>
          </a:xfrm>
          <a:custGeom>
            <a:avLst/>
            <a:gdLst/>
            <a:ahLst/>
            <a:rect l="0" t="0" r="r" b="b"/>
            <a:pathLst>
              <a:path w="3413" h="3414">
                <a:moveTo>
                  <a:pt x="3413" y="1707"/>
                </a:moveTo>
                <a:cubicBezTo>
                  <a:pt x="3413" y="1763"/>
                  <a:pt x="3411" y="1818"/>
                  <a:pt x="3405" y="1874"/>
                </a:cubicBezTo>
                <a:cubicBezTo>
                  <a:pt x="3400" y="1930"/>
                  <a:pt x="3391" y="1985"/>
                  <a:pt x="3380" y="2040"/>
                </a:cubicBezTo>
                <a:cubicBezTo>
                  <a:pt x="3370" y="2094"/>
                  <a:pt x="3356" y="2149"/>
                  <a:pt x="3340" y="2202"/>
                </a:cubicBezTo>
                <a:cubicBezTo>
                  <a:pt x="3324" y="2256"/>
                  <a:pt x="3305" y="2308"/>
                  <a:pt x="3283" y="2360"/>
                </a:cubicBezTo>
                <a:cubicBezTo>
                  <a:pt x="3262" y="2411"/>
                  <a:pt x="3238" y="2462"/>
                  <a:pt x="3212" y="2511"/>
                </a:cubicBezTo>
                <a:cubicBezTo>
                  <a:pt x="3185" y="2560"/>
                  <a:pt x="3157" y="2608"/>
                  <a:pt x="3126" y="2655"/>
                </a:cubicBezTo>
                <a:cubicBezTo>
                  <a:pt x="3095" y="2701"/>
                  <a:pt x="3061" y="2746"/>
                  <a:pt x="3026" y="2789"/>
                </a:cubicBezTo>
                <a:cubicBezTo>
                  <a:pt x="2990" y="2832"/>
                  <a:pt x="2953" y="2875"/>
                  <a:pt x="2913" y="2914"/>
                </a:cubicBezTo>
                <a:cubicBezTo>
                  <a:pt x="2874" y="2954"/>
                  <a:pt x="2833" y="2991"/>
                  <a:pt x="2789" y="3027"/>
                </a:cubicBezTo>
                <a:cubicBezTo>
                  <a:pt x="2746" y="3062"/>
                  <a:pt x="2701" y="3096"/>
                  <a:pt x="2655" y="3127"/>
                </a:cubicBezTo>
                <a:cubicBezTo>
                  <a:pt x="2608" y="3158"/>
                  <a:pt x="2561" y="3186"/>
                  <a:pt x="2511" y="3213"/>
                </a:cubicBezTo>
                <a:cubicBezTo>
                  <a:pt x="2462" y="3239"/>
                  <a:pt x="2412" y="3263"/>
                  <a:pt x="2360" y="3284"/>
                </a:cubicBezTo>
                <a:cubicBezTo>
                  <a:pt x="2308" y="3306"/>
                  <a:pt x="2256" y="3324"/>
                  <a:pt x="2202" y="3341"/>
                </a:cubicBezTo>
                <a:cubicBezTo>
                  <a:pt x="2149" y="3357"/>
                  <a:pt x="2095" y="3370"/>
                  <a:pt x="2040" y="3381"/>
                </a:cubicBezTo>
                <a:cubicBezTo>
                  <a:pt x="1985" y="3392"/>
                  <a:pt x="1930" y="3400"/>
                  <a:pt x="1874" y="3406"/>
                </a:cubicBezTo>
                <a:cubicBezTo>
                  <a:pt x="1819" y="3411"/>
                  <a:pt x="1763" y="3414"/>
                  <a:pt x="1707" y="3414"/>
                </a:cubicBezTo>
                <a:cubicBezTo>
                  <a:pt x="1651" y="3414"/>
                  <a:pt x="1595" y="3411"/>
                  <a:pt x="1540" y="3406"/>
                </a:cubicBezTo>
                <a:cubicBezTo>
                  <a:pt x="1484" y="3400"/>
                  <a:pt x="1429" y="3392"/>
                  <a:pt x="1374" y="3381"/>
                </a:cubicBezTo>
                <a:cubicBezTo>
                  <a:pt x="1319" y="3370"/>
                  <a:pt x="1265" y="3357"/>
                  <a:pt x="1212" y="3341"/>
                </a:cubicBezTo>
                <a:cubicBezTo>
                  <a:pt x="1158" y="3324"/>
                  <a:pt x="1106" y="3306"/>
                  <a:pt x="1054" y="3284"/>
                </a:cubicBezTo>
                <a:cubicBezTo>
                  <a:pt x="1002" y="3263"/>
                  <a:pt x="951" y="3239"/>
                  <a:pt x="902" y="3213"/>
                </a:cubicBezTo>
                <a:cubicBezTo>
                  <a:pt x="852" y="3186"/>
                  <a:pt x="804" y="3158"/>
                  <a:pt x="758" y="3127"/>
                </a:cubicBezTo>
                <a:cubicBezTo>
                  <a:pt x="711" y="3096"/>
                  <a:pt x="667" y="3062"/>
                  <a:pt x="623" y="3027"/>
                </a:cubicBezTo>
                <a:cubicBezTo>
                  <a:pt x="580" y="2991"/>
                  <a:pt x="539" y="2954"/>
                  <a:pt x="499" y="2914"/>
                </a:cubicBezTo>
                <a:cubicBezTo>
                  <a:pt x="460" y="2875"/>
                  <a:pt x="422" y="2832"/>
                  <a:pt x="387" y="2789"/>
                </a:cubicBezTo>
                <a:cubicBezTo>
                  <a:pt x="351" y="2746"/>
                  <a:pt x="318" y="2701"/>
                  <a:pt x="287" y="2655"/>
                </a:cubicBezTo>
                <a:cubicBezTo>
                  <a:pt x="256" y="2608"/>
                  <a:pt x="227" y="2560"/>
                  <a:pt x="201" y="2511"/>
                </a:cubicBezTo>
                <a:cubicBezTo>
                  <a:pt x="175" y="2462"/>
                  <a:pt x="151" y="2411"/>
                  <a:pt x="129" y="2360"/>
                </a:cubicBezTo>
                <a:cubicBezTo>
                  <a:pt x="108" y="2308"/>
                  <a:pt x="89" y="2256"/>
                  <a:pt x="73" y="2202"/>
                </a:cubicBezTo>
                <a:cubicBezTo>
                  <a:pt x="57" y="2149"/>
                  <a:pt x="43" y="2094"/>
                  <a:pt x="32" y="2040"/>
                </a:cubicBezTo>
                <a:cubicBezTo>
                  <a:pt x="21" y="1985"/>
                  <a:pt x="13" y="1930"/>
                  <a:pt x="8" y="1874"/>
                </a:cubicBezTo>
                <a:cubicBezTo>
                  <a:pt x="2" y="1818"/>
                  <a:pt x="0" y="1763"/>
                  <a:pt x="0" y="1707"/>
                </a:cubicBezTo>
                <a:cubicBezTo>
                  <a:pt x="0" y="1651"/>
                  <a:pt x="2" y="1595"/>
                  <a:pt x="8" y="1540"/>
                </a:cubicBezTo>
                <a:cubicBezTo>
                  <a:pt x="13" y="1484"/>
                  <a:pt x="21" y="1429"/>
                  <a:pt x="32" y="1374"/>
                </a:cubicBezTo>
                <a:cubicBezTo>
                  <a:pt x="43" y="1319"/>
                  <a:pt x="57" y="1265"/>
                  <a:pt x="73" y="1211"/>
                </a:cubicBezTo>
                <a:cubicBezTo>
                  <a:pt x="89" y="1158"/>
                  <a:pt x="108" y="1105"/>
                  <a:pt x="129" y="1054"/>
                </a:cubicBezTo>
                <a:cubicBezTo>
                  <a:pt x="151" y="1002"/>
                  <a:pt x="175" y="952"/>
                  <a:pt x="201" y="902"/>
                </a:cubicBezTo>
                <a:cubicBezTo>
                  <a:pt x="227" y="853"/>
                  <a:pt x="256" y="805"/>
                  <a:pt x="287" y="759"/>
                </a:cubicBezTo>
                <a:cubicBezTo>
                  <a:pt x="318" y="712"/>
                  <a:pt x="351" y="668"/>
                  <a:pt x="387" y="624"/>
                </a:cubicBezTo>
                <a:cubicBezTo>
                  <a:pt x="422" y="581"/>
                  <a:pt x="460" y="540"/>
                  <a:pt x="499" y="500"/>
                </a:cubicBezTo>
                <a:cubicBezTo>
                  <a:pt x="539" y="461"/>
                  <a:pt x="580" y="423"/>
                  <a:pt x="623" y="388"/>
                </a:cubicBezTo>
                <a:cubicBezTo>
                  <a:pt x="667" y="352"/>
                  <a:pt x="711" y="319"/>
                  <a:pt x="758" y="288"/>
                </a:cubicBezTo>
                <a:cubicBezTo>
                  <a:pt x="804" y="257"/>
                  <a:pt x="852" y="228"/>
                  <a:pt x="902" y="202"/>
                </a:cubicBezTo>
                <a:cubicBezTo>
                  <a:pt x="951" y="176"/>
                  <a:pt x="1002" y="152"/>
                  <a:pt x="1054" y="130"/>
                </a:cubicBezTo>
                <a:cubicBezTo>
                  <a:pt x="1106" y="109"/>
                  <a:pt x="1158" y="90"/>
                  <a:pt x="1212" y="74"/>
                </a:cubicBezTo>
                <a:cubicBezTo>
                  <a:pt x="1265" y="58"/>
                  <a:pt x="1319" y="44"/>
                  <a:pt x="1374" y="33"/>
                </a:cubicBezTo>
                <a:cubicBezTo>
                  <a:pt x="1429" y="22"/>
                  <a:pt x="1484" y="14"/>
                  <a:pt x="1540" y="9"/>
                </a:cubicBezTo>
                <a:cubicBezTo>
                  <a:pt x="1595" y="3"/>
                  <a:pt x="1651" y="0"/>
                  <a:pt x="1707" y="0"/>
                </a:cubicBezTo>
                <a:cubicBezTo>
                  <a:pt x="1763" y="0"/>
                  <a:pt x="1819" y="3"/>
                  <a:pt x="1874" y="9"/>
                </a:cubicBezTo>
                <a:cubicBezTo>
                  <a:pt x="1930" y="14"/>
                  <a:pt x="1985" y="22"/>
                  <a:pt x="2040" y="33"/>
                </a:cubicBezTo>
                <a:cubicBezTo>
                  <a:pt x="2095" y="44"/>
                  <a:pt x="2149" y="58"/>
                  <a:pt x="2202" y="74"/>
                </a:cubicBezTo>
                <a:cubicBezTo>
                  <a:pt x="2256" y="90"/>
                  <a:pt x="2308" y="109"/>
                  <a:pt x="2360" y="130"/>
                </a:cubicBezTo>
                <a:cubicBezTo>
                  <a:pt x="2412" y="152"/>
                  <a:pt x="2462" y="176"/>
                  <a:pt x="2511" y="202"/>
                </a:cubicBezTo>
                <a:cubicBezTo>
                  <a:pt x="2561" y="228"/>
                  <a:pt x="2608" y="257"/>
                  <a:pt x="2655" y="288"/>
                </a:cubicBezTo>
                <a:cubicBezTo>
                  <a:pt x="2701" y="319"/>
                  <a:pt x="2746" y="352"/>
                  <a:pt x="2789" y="388"/>
                </a:cubicBezTo>
                <a:cubicBezTo>
                  <a:pt x="2833" y="423"/>
                  <a:pt x="2874" y="461"/>
                  <a:pt x="2913" y="500"/>
                </a:cubicBezTo>
                <a:cubicBezTo>
                  <a:pt x="2953" y="540"/>
                  <a:pt x="2990" y="581"/>
                  <a:pt x="3026" y="624"/>
                </a:cubicBezTo>
                <a:cubicBezTo>
                  <a:pt x="3061" y="668"/>
                  <a:pt x="3095" y="712"/>
                  <a:pt x="3126" y="759"/>
                </a:cubicBezTo>
                <a:cubicBezTo>
                  <a:pt x="3157" y="805"/>
                  <a:pt x="3185" y="853"/>
                  <a:pt x="3212" y="902"/>
                </a:cubicBezTo>
                <a:cubicBezTo>
                  <a:pt x="3238" y="952"/>
                  <a:pt x="3262" y="1002"/>
                  <a:pt x="3283" y="1054"/>
                </a:cubicBezTo>
                <a:cubicBezTo>
                  <a:pt x="3305" y="1105"/>
                  <a:pt x="3324" y="1158"/>
                  <a:pt x="3340" y="1211"/>
                </a:cubicBezTo>
                <a:cubicBezTo>
                  <a:pt x="3356" y="1265"/>
                  <a:pt x="3370" y="1319"/>
                  <a:pt x="3380" y="1374"/>
                </a:cubicBezTo>
                <a:cubicBezTo>
                  <a:pt x="3391" y="1429"/>
                  <a:pt x="3400" y="1484"/>
                  <a:pt x="3405" y="1540"/>
                </a:cubicBezTo>
                <a:cubicBezTo>
                  <a:pt x="3411" y="1595"/>
                  <a:pt x="3413" y="1651"/>
                  <a:pt x="3413" y="1707"/>
                </a:cubicBezTo>
                <a:close/>
              </a:path>
            </a:pathLst>
          </a:custGeom>
          <a:solidFill>
            <a:srgbClr val="2563eb"/>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74" name="" descr=""/>
          <p:cNvPicPr/>
          <p:nvPr/>
        </p:nvPicPr>
        <p:blipFill>
          <a:blip r:embed="rId11"/>
          <a:stretch/>
        </p:blipFill>
        <p:spPr>
          <a:xfrm>
            <a:off x="8165880" y="2325960"/>
            <a:ext cx="147240" cy="196200"/>
          </a:xfrm>
          <a:prstGeom prst="rect">
            <a:avLst/>
          </a:prstGeom>
          <a:noFill/>
          <a:ln w="0">
            <a:noFill/>
          </a:ln>
        </p:spPr>
      </p:pic>
      <p:sp>
        <p:nvSpPr>
          <p:cNvPr id="1775" name=""/>
          <p:cNvSpPr txBox="1"/>
          <p:nvPr/>
        </p:nvSpPr>
        <p:spPr>
          <a:xfrm>
            <a:off x="948240" y="6566400"/>
            <a:ext cx="8249760" cy="206280"/>
          </a:xfrm>
          <a:prstGeom prst="rect">
            <a:avLst/>
          </a:prstGeom>
          <a:noFill/>
          <a:ln w="0">
            <a:noFill/>
          </a:ln>
        </p:spPr>
        <p:txBody>
          <a:bodyPr wrap="none" lIns="0" rIns="0" tIns="0" bIns="0" anchor="t">
            <a:spAutoFit/>
          </a:bodyPr>
          <a:p>
            <a:r>
              <a:rPr b="0" lang="zh-CN" sz="1290" strike="noStrike" u="none">
                <a:solidFill>
                  <a:srgbClr val="1f2937"/>
                </a:solidFill>
                <a:effectLst/>
                <a:uFillTx/>
                <a:latin typeface="WenQuanYiZenHei"/>
                <a:ea typeface="WenQuanYiZenHei"/>
              </a:rPr>
              <a:t>は一度導入して終わりではありません。市場や技術の変化に対応し、継続的な改善を行うことが成功の鍵です。</a:t>
            </a:r>
            <a:endParaRPr b="0" lang="en-US" sz="1290" strike="noStrike" u="none">
              <a:solidFill>
                <a:srgbClr val="000000"/>
              </a:solidFill>
              <a:effectLst/>
              <a:uFillTx/>
              <a:latin typeface="Times New Roman"/>
            </a:endParaRPr>
          </a:p>
        </p:txBody>
      </p:sp>
      <p:sp>
        <p:nvSpPr>
          <p:cNvPr id="1776" name=""/>
          <p:cNvSpPr txBox="1"/>
          <p:nvPr/>
        </p:nvSpPr>
        <p:spPr>
          <a:xfrm>
            <a:off x="8073720" y="2569680"/>
            <a:ext cx="326880" cy="206280"/>
          </a:xfrm>
          <a:prstGeom prst="rect">
            <a:avLst/>
          </a:prstGeom>
          <a:noFill/>
          <a:ln w="0">
            <a:noFill/>
          </a:ln>
        </p:spPr>
        <p:txBody>
          <a:bodyPr wrap="none" lIns="0" rIns="0" tIns="0" bIns="0" anchor="t">
            <a:spAutoFit/>
          </a:bodyPr>
          <a:p>
            <a:r>
              <a:rPr b="0" lang="zh-CN" sz="1290" strike="noStrike" u="none">
                <a:solidFill>
                  <a:srgbClr val="ffffff"/>
                </a:solidFill>
                <a:effectLst/>
                <a:uFillTx/>
                <a:latin typeface="WenQuanYiZenHei"/>
                <a:ea typeface="WenQuanYiZenHei"/>
              </a:rPr>
              <a:t>計画</a:t>
            </a:r>
            <a:endParaRPr b="0" lang="en-US" sz="1290" strike="noStrike" u="none">
              <a:solidFill>
                <a:srgbClr val="000000"/>
              </a:solidFill>
              <a:effectLst/>
              <a:uFillTx/>
              <a:latin typeface="Times New Roman"/>
            </a:endParaRPr>
          </a:p>
        </p:txBody>
      </p:sp>
      <p:sp>
        <p:nvSpPr>
          <p:cNvPr id="1777" name=""/>
          <p:cNvSpPr txBox="1"/>
          <p:nvPr/>
        </p:nvSpPr>
        <p:spPr>
          <a:xfrm>
            <a:off x="8030160" y="2836440"/>
            <a:ext cx="185040" cy="128520"/>
          </a:xfrm>
          <a:prstGeom prst="rect">
            <a:avLst/>
          </a:prstGeom>
          <a:noFill/>
          <a:ln w="0">
            <a:noFill/>
          </a:ln>
        </p:spPr>
        <p:txBody>
          <a:bodyPr wrap="none" lIns="0" rIns="0" tIns="0" bIns="0" anchor="t">
            <a:spAutoFit/>
          </a:bodyPr>
          <a:p>
            <a:r>
              <a:rPr b="0" lang="en-US" sz="900" strike="noStrike" u="none">
                <a:solidFill>
                  <a:srgbClr val="ffffff"/>
                </a:solidFill>
                <a:effectLst/>
                <a:uFillTx/>
                <a:latin typeface="Arial"/>
                <a:ea typeface="Arial"/>
              </a:rPr>
              <a:t>KPI</a:t>
            </a:r>
            <a:endParaRPr b="0" lang="en-US" sz="900" strike="noStrike" u="none">
              <a:solidFill>
                <a:srgbClr val="000000"/>
              </a:solidFill>
              <a:effectLst/>
              <a:uFillTx/>
              <a:latin typeface="Times New Roman"/>
            </a:endParaRPr>
          </a:p>
        </p:txBody>
      </p:sp>
      <p:sp>
        <p:nvSpPr>
          <p:cNvPr id="1778" name=""/>
          <p:cNvSpPr/>
          <p:nvPr/>
        </p:nvSpPr>
        <p:spPr>
          <a:xfrm>
            <a:off x="6576480" y="2784600"/>
            <a:ext cx="1229040" cy="1228680"/>
          </a:xfrm>
          <a:custGeom>
            <a:avLst/>
            <a:gdLst/>
            <a:ahLst/>
            <a:rect l="0" t="0" r="r" b="b"/>
            <a:pathLst>
              <a:path w="3414" h="3413">
                <a:moveTo>
                  <a:pt x="3414" y="1707"/>
                </a:moveTo>
                <a:cubicBezTo>
                  <a:pt x="3414" y="1763"/>
                  <a:pt x="3411" y="1819"/>
                  <a:pt x="3406" y="1874"/>
                </a:cubicBezTo>
                <a:cubicBezTo>
                  <a:pt x="3400" y="1930"/>
                  <a:pt x="3392" y="1985"/>
                  <a:pt x="3381" y="2040"/>
                </a:cubicBezTo>
                <a:cubicBezTo>
                  <a:pt x="3370" y="2095"/>
                  <a:pt x="3357" y="2149"/>
                  <a:pt x="3341" y="2202"/>
                </a:cubicBezTo>
                <a:cubicBezTo>
                  <a:pt x="3324" y="2256"/>
                  <a:pt x="3306" y="2308"/>
                  <a:pt x="3284" y="2360"/>
                </a:cubicBezTo>
                <a:cubicBezTo>
                  <a:pt x="3263" y="2412"/>
                  <a:pt x="3239" y="2462"/>
                  <a:pt x="3213" y="2511"/>
                </a:cubicBezTo>
                <a:cubicBezTo>
                  <a:pt x="3186" y="2561"/>
                  <a:pt x="3158" y="2609"/>
                  <a:pt x="3127" y="2655"/>
                </a:cubicBezTo>
                <a:cubicBezTo>
                  <a:pt x="3096" y="2702"/>
                  <a:pt x="3062" y="2746"/>
                  <a:pt x="3027" y="2790"/>
                </a:cubicBezTo>
                <a:cubicBezTo>
                  <a:pt x="2991" y="2833"/>
                  <a:pt x="2954" y="2874"/>
                  <a:pt x="2914" y="2914"/>
                </a:cubicBezTo>
                <a:cubicBezTo>
                  <a:pt x="2875" y="2953"/>
                  <a:pt x="2833" y="2991"/>
                  <a:pt x="2790" y="3026"/>
                </a:cubicBezTo>
                <a:cubicBezTo>
                  <a:pt x="2747" y="3062"/>
                  <a:pt x="2702" y="3095"/>
                  <a:pt x="2656" y="3126"/>
                </a:cubicBezTo>
                <a:cubicBezTo>
                  <a:pt x="2609" y="3157"/>
                  <a:pt x="2561" y="3186"/>
                  <a:pt x="2512" y="3212"/>
                </a:cubicBezTo>
                <a:cubicBezTo>
                  <a:pt x="2463" y="3238"/>
                  <a:pt x="2412" y="3262"/>
                  <a:pt x="2361" y="3284"/>
                </a:cubicBezTo>
                <a:cubicBezTo>
                  <a:pt x="2309" y="3305"/>
                  <a:pt x="2257" y="3324"/>
                  <a:pt x="2203" y="3340"/>
                </a:cubicBezTo>
                <a:cubicBezTo>
                  <a:pt x="2150" y="3356"/>
                  <a:pt x="2096" y="3370"/>
                  <a:pt x="2041" y="3381"/>
                </a:cubicBezTo>
                <a:cubicBezTo>
                  <a:pt x="1986" y="3392"/>
                  <a:pt x="1931" y="3400"/>
                  <a:pt x="1875" y="3405"/>
                </a:cubicBezTo>
                <a:cubicBezTo>
                  <a:pt x="1819" y="3411"/>
                  <a:pt x="1764" y="3413"/>
                  <a:pt x="1708" y="3413"/>
                </a:cubicBezTo>
                <a:cubicBezTo>
                  <a:pt x="1652" y="3413"/>
                  <a:pt x="1596" y="3411"/>
                  <a:pt x="1541" y="3405"/>
                </a:cubicBezTo>
                <a:cubicBezTo>
                  <a:pt x="1485" y="3400"/>
                  <a:pt x="1430" y="3392"/>
                  <a:pt x="1375" y="3381"/>
                </a:cubicBezTo>
                <a:cubicBezTo>
                  <a:pt x="1320" y="3370"/>
                  <a:pt x="1266" y="3356"/>
                  <a:pt x="1212" y="3340"/>
                </a:cubicBezTo>
                <a:cubicBezTo>
                  <a:pt x="1159" y="3324"/>
                  <a:pt x="1106" y="3305"/>
                  <a:pt x="1055" y="3284"/>
                </a:cubicBezTo>
                <a:cubicBezTo>
                  <a:pt x="1003" y="3262"/>
                  <a:pt x="953" y="3238"/>
                  <a:pt x="903" y="3212"/>
                </a:cubicBezTo>
                <a:cubicBezTo>
                  <a:pt x="854" y="3186"/>
                  <a:pt x="806" y="3157"/>
                  <a:pt x="760" y="3126"/>
                </a:cubicBezTo>
                <a:cubicBezTo>
                  <a:pt x="713" y="3095"/>
                  <a:pt x="669" y="3062"/>
                  <a:pt x="625" y="3026"/>
                </a:cubicBezTo>
                <a:cubicBezTo>
                  <a:pt x="582" y="2991"/>
                  <a:pt x="541" y="2953"/>
                  <a:pt x="501" y="2914"/>
                </a:cubicBezTo>
                <a:cubicBezTo>
                  <a:pt x="461" y="2874"/>
                  <a:pt x="423" y="2833"/>
                  <a:pt x="388" y="2790"/>
                </a:cubicBezTo>
                <a:cubicBezTo>
                  <a:pt x="352" y="2746"/>
                  <a:pt x="319" y="2702"/>
                  <a:pt x="288" y="2655"/>
                </a:cubicBezTo>
                <a:cubicBezTo>
                  <a:pt x="257" y="2609"/>
                  <a:pt x="228" y="2561"/>
                  <a:pt x="202" y="2511"/>
                </a:cubicBezTo>
                <a:cubicBezTo>
                  <a:pt x="176" y="2462"/>
                  <a:pt x="152" y="2412"/>
                  <a:pt x="130" y="2360"/>
                </a:cubicBezTo>
                <a:cubicBezTo>
                  <a:pt x="109" y="2308"/>
                  <a:pt x="90" y="2256"/>
                  <a:pt x="74" y="2202"/>
                </a:cubicBezTo>
                <a:cubicBezTo>
                  <a:pt x="58" y="2149"/>
                  <a:pt x="44" y="2095"/>
                  <a:pt x="33" y="2040"/>
                </a:cubicBezTo>
                <a:cubicBezTo>
                  <a:pt x="22" y="1985"/>
                  <a:pt x="14" y="1930"/>
                  <a:pt x="9" y="1874"/>
                </a:cubicBezTo>
                <a:cubicBezTo>
                  <a:pt x="3" y="1819"/>
                  <a:pt x="0" y="1763"/>
                  <a:pt x="0" y="1707"/>
                </a:cubicBezTo>
                <a:cubicBezTo>
                  <a:pt x="0" y="1651"/>
                  <a:pt x="3" y="1596"/>
                  <a:pt x="9" y="1540"/>
                </a:cubicBezTo>
                <a:cubicBezTo>
                  <a:pt x="14" y="1484"/>
                  <a:pt x="22" y="1429"/>
                  <a:pt x="33" y="1374"/>
                </a:cubicBezTo>
                <a:cubicBezTo>
                  <a:pt x="44" y="1319"/>
                  <a:pt x="58" y="1265"/>
                  <a:pt x="74" y="1212"/>
                </a:cubicBezTo>
                <a:cubicBezTo>
                  <a:pt x="90" y="1158"/>
                  <a:pt x="109" y="1106"/>
                  <a:pt x="130" y="1054"/>
                </a:cubicBezTo>
                <a:cubicBezTo>
                  <a:pt x="152" y="1003"/>
                  <a:pt x="176" y="952"/>
                  <a:pt x="202" y="903"/>
                </a:cubicBezTo>
                <a:cubicBezTo>
                  <a:pt x="228" y="853"/>
                  <a:pt x="257" y="806"/>
                  <a:pt x="288" y="758"/>
                </a:cubicBezTo>
                <a:cubicBezTo>
                  <a:pt x="319" y="712"/>
                  <a:pt x="352" y="667"/>
                  <a:pt x="388" y="624"/>
                </a:cubicBezTo>
                <a:cubicBezTo>
                  <a:pt x="423" y="580"/>
                  <a:pt x="461" y="539"/>
                  <a:pt x="501" y="500"/>
                </a:cubicBezTo>
                <a:cubicBezTo>
                  <a:pt x="541" y="460"/>
                  <a:pt x="582" y="423"/>
                  <a:pt x="625" y="387"/>
                </a:cubicBezTo>
                <a:cubicBezTo>
                  <a:pt x="669" y="352"/>
                  <a:pt x="713" y="318"/>
                  <a:pt x="760" y="287"/>
                </a:cubicBezTo>
                <a:cubicBezTo>
                  <a:pt x="806" y="256"/>
                  <a:pt x="854" y="228"/>
                  <a:pt x="903" y="201"/>
                </a:cubicBezTo>
                <a:cubicBezTo>
                  <a:pt x="953" y="175"/>
                  <a:pt x="1003" y="151"/>
                  <a:pt x="1055" y="130"/>
                </a:cubicBezTo>
                <a:cubicBezTo>
                  <a:pt x="1106" y="108"/>
                  <a:pt x="1159" y="90"/>
                  <a:pt x="1212" y="73"/>
                </a:cubicBezTo>
                <a:cubicBezTo>
                  <a:pt x="1266" y="57"/>
                  <a:pt x="1320" y="44"/>
                  <a:pt x="1375" y="33"/>
                </a:cubicBezTo>
                <a:cubicBezTo>
                  <a:pt x="1430" y="22"/>
                  <a:pt x="1485" y="14"/>
                  <a:pt x="1541" y="8"/>
                </a:cubicBezTo>
                <a:cubicBezTo>
                  <a:pt x="1596" y="3"/>
                  <a:pt x="1652" y="0"/>
                  <a:pt x="1708" y="0"/>
                </a:cubicBezTo>
                <a:cubicBezTo>
                  <a:pt x="1764" y="0"/>
                  <a:pt x="1819" y="3"/>
                  <a:pt x="1875" y="8"/>
                </a:cubicBezTo>
                <a:cubicBezTo>
                  <a:pt x="1931" y="14"/>
                  <a:pt x="1986" y="22"/>
                  <a:pt x="2041" y="33"/>
                </a:cubicBezTo>
                <a:cubicBezTo>
                  <a:pt x="2096" y="44"/>
                  <a:pt x="2150" y="57"/>
                  <a:pt x="2203" y="73"/>
                </a:cubicBezTo>
                <a:cubicBezTo>
                  <a:pt x="2257" y="90"/>
                  <a:pt x="2309" y="108"/>
                  <a:pt x="2361" y="130"/>
                </a:cubicBezTo>
                <a:cubicBezTo>
                  <a:pt x="2412" y="151"/>
                  <a:pt x="2463" y="175"/>
                  <a:pt x="2512" y="201"/>
                </a:cubicBezTo>
                <a:cubicBezTo>
                  <a:pt x="2561" y="228"/>
                  <a:pt x="2609" y="256"/>
                  <a:pt x="2656" y="287"/>
                </a:cubicBezTo>
                <a:cubicBezTo>
                  <a:pt x="2702" y="318"/>
                  <a:pt x="2747" y="352"/>
                  <a:pt x="2790" y="387"/>
                </a:cubicBezTo>
                <a:cubicBezTo>
                  <a:pt x="2833" y="423"/>
                  <a:pt x="2875" y="460"/>
                  <a:pt x="2914" y="500"/>
                </a:cubicBezTo>
                <a:cubicBezTo>
                  <a:pt x="2954" y="539"/>
                  <a:pt x="2991" y="580"/>
                  <a:pt x="3027" y="624"/>
                </a:cubicBezTo>
                <a:cubicBezTo>
                  <a:pt x="3062" y="667"/>
                  <a:pt x="3096" y="712"/>
                  <a:pt x="3127" y="758"/>
                </a:cubicBezTo>
                <a:cubicBezTo>
                  <a:pt x="3158" y="806"/>
                  <a:pt x="3186" y="853"/>
                  <a:pt x="3213" y="903"/>
                </a:cubicBezTo>
                <a:cubicBezTo>
                  <a:pt x="3239" y="952"/>
                  <a:pt x="3263" y="1003"/>
                  <a:pt x="3284" y="1054"/>
                </a:cubicBezTo>
                <a:cubicBezTo>
                  <a:pt x="3306" y="1106"/>
                  <a:pt x="3324" y="1158"/>
                  <a:pt x="3341" y="1212"/>
                </a:cubicBezTo>
                <a:cubicBezTo>
                  <a:pt x="3357" y="1265"/>
                  <a:pt x="3370" y="1319"/>
                  <a:pt x="3381" y="1374"/>
                </a:cubicBezTo>
                <a:cubicBezTo>
                  <a:pt x="3392" y="1429"/>
                  <a:pt x="3400" y="1484"/>
                  <a:pt x="3406" y="1540"/>
                </a:cubicBezTo>
                <a:cubicBezTo>
                  <a:pt x="3411" y="1596"/>
                  <a:pt x="3414" y="1651"/>
                  <a:pt x="3414" y="1707"/>
                </a:cubicBezTo>
                <a:close/>
              </a:path>
            </a:pathLst>
          </a:custGeom>
          <a:solidFill>
            <a:srgbClr val="059669"/>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79" name="" descr=""/>
          <p:cNvPicPr/>
          <p:nvPr/>
        </p:nvPicPr>
        <p:blipFill>
          <a:blip r:embed="rId12"/>
          <a:stretch/>
        </p:blipFill>
        <p:spPr>
          <a:xfrm>
            <a:off x="7092720" y="3071520"/>
            <a:ext cx="196200" cy="196200"/>
          </a:xfrm>
          <a:prstGeom prst="rect">
            <a:avLst/>
          </a:prstGeom>
          <a:noFill/>
          <a:ln w="0">
            <a:noFill/>
          </a:ln>
        </p:spPr>
      </p:pic>
      <p:sp>
        <p:nvSpPr>
          <p:cNvPr id="1780" name=""/>
          <p:cNvSpPr txBox="1"/>
          <p:nvPr/>
        </p:nvSpPr>
        <p:spPr>
          <a:xfrm>
            <a:off x="8215200" y="2829960"/>
            <a:ext cx="229320" cy="143640"/>
          </a:xfrm>
          <a:prstGeom prst="rect">
            <a:avLst/>
          </a:prstGeom>
          <a:noFill/>
          <a:ln w="0">
            <a:noFill/>
          </a:ln>
        </p:spPr>
        <p:txBody>
          <a:bodyPr wrap="none" lIns="0" rIns="0" tIns="0" bIns="0" anchor="t">
            <a:spAutoFit/>
          </a:bodyPr>
          <a:p>
            <a:r>
              <a:rPr b="0" lang="zh-CN" sz="900" strike="noStrike" u="none">
                <a:solidFill>
                  <a:srgbClr val="ffffff"/>
                </a:solidFill>
                <a:effectLst/>
                <a:uFillTx/>
                <a:latin typeface="WenQuanYiZenHei"/>
                <a:ea typeface="WenQuanYiZenHei"/>
              </a:rPr>
              <a:t>設定</a:t>
            </a:r>
            <a:endParaRPr b="0" lang="en-US" sz="900" strike="noStrike" u="none">
              <a:solidFill>
                <a:srgbClr val="000000"/>
              </a:solidFill>
              <a:effectLst/>
              <a:uFillTx/>
              <a:latin typeface="Times New Roman"/>
            </a:endParaRPr>
          </a:p>
        </p:txBody>
      </p:sp>
      <p:sp>
        <p:nvSpPr>
          <p:cNvPr id="1781" name=""/>
          <p:cNvSpPr txBox="1"/>
          <p:nvPr/>
        </p:nvSpPr>
        <p:spPr>
          <a:xfrm>
            <a:off x="7025400" y="3314880"/>
            <a:ext cx="326880" cy="206280"/>
          </a:xfrm>
          <a:prstGeom prst="rect">
            <a:avLst/>
          </a:prstGeom>
          <a:noFill/>
          <a:ln w="0">
            <a:noFill/>
          </a:ln>
        </p:spPr>
        <p:txBody>
          <a:bodyPr wrap="none" lIns="0" rIns="0" tIns="0" bIns="0" anchor="t">
            <a:spAutoFit/>
          </a:bodyPr>
          <a:p>
            <a:r>
              <a:rPr b="0" lang="zh-CN" sz="1290" strike="noStrike" u="none">
                <a:solidFill>
                  <a:srgbClr val="ffffff"/>
                </a:solidFill>
                <a:effectLst/>
                <a:uFillTx/>
                <a:latin typeface="WenQuanYiZenHei"/>
                <a:ea typeface="WenQuanYiZenHei"/>
              </a:rPr>
              <a:t>実行</a:t>
            </a:r>
            <a:endParaRPr b="0" lang="en-US" sz="1290" strike="noStrike" u="none">
              <a:solidFill>
                <a:srgbClr val="000000"/>
              </a:solidFill>
              <a:effectLst/>
              <a:uFillTx/>
              <a:latin typeface="Times New Roman"/>
            </a:endParaRPr>
          </a:p>
        </p:txBody>
      </p:sp>
      <p:sp>
        <p:nvSpPr>
          <p:cNvPr id="1782" name=""/>
          <p:cNvSpPr/>
          <p:nvPr/>
        </p:nvSpPr>
        <p:spPr>
          <a:xfrm>
            <a:off x="9468000" y="2039040"/>
            <a:ext cx="1228680" cy="1229040"/>
          </a:xfrm>
          <a:custGeom>
            <a:avLst/>
            <a:gdLst/>
            <a:ahLst/>
            <a:rect l="0" t="0" r="r" b="b"/>
            <a:pathLst>
              <a:path w="3413" h="3414">
                <a:moveTo>
                  <a:pt x="3413" y="1707"/>
                </a:moveTo>
                <a:cubicBezTo>
                  <a:pt x="3413" y="1763"/>
                  <a:pt x="3410" y="1818"/>
                  <a:pt x="3405" y="1874"/>
                </a:cubicBezTo>
                <a:cubicBezTo>
                  <a:pt x="3400" y="1930"/>
                  <a:pt x="3391" y="1985"/>
                  <a:pt x="3380" y="2040"/>
                </a:cubicBezTo>
                <a:cubicBezTo>
                  <a:pt x="3370" y="2094"/>
                  <a:pt x="3356" y="2149"/>
                  <a:pt x="3340" y="2202"/>
                </a:cubicBezTo>
                <a:cubicBezTo>
                  <a:pt x="3324" y="2256"/>
                  <a:pt x="3305" y="2308"/>
                  <a:pt x="3283" y="2360"/>
                </a:cubicBezTo>
                <a:cubicBezTo>
                  <a:pt x="3262" y="2411"/>
                  <a:pt x="3238" y="2462"/>
                  <a:pt x="3212" y="2511"/>
                </a:cubicBezTo>
                <a:cubicBezTo>
                  <a:pt x="3185" y="2560"/>
                  <a:pt x="3157" y="2608"/>
                  <a:pt x="3126" y="2655"/>
                </a:cubicBezTo>
                <a:cubicBezTo>
                  <a:pt x="3095" y="2701"/>
                  <a:pt x="3061" y="2746"/>
                  <a:pt x="3026" y="2789"/>
                </a:cubicBezTo>
                <a:cubicBezTo>
                  <a:pt x="2990" y="2832"/>
                  <a:pt x="2953" y="2875"/>
                  <a:pt x="2913" y="2914"/>
                </a:cubicBezTo>
                <a:cubicBezTo>
                  <a:pt x="2874" y="2954"/>
                  <a:pt x="2833" y="2991"/>
                  <a:pt x="2789" y="3027"/>
                </a:cubicBezTo>
                <a:cubicBezTo>
                  <a:pt x="2746" y="3062"/>
                  <a:pt x="2700" y="3096"/>
                  <a:pt x="2654" y="3127"/>
                </a:cubicBezTo>
                <a:cubicBezTo>
                  <a:pt x="2607" y="3158"/>
                  <a:pt x="2560" y="3186"/>
                  <a:pt x="2510" y="3213"/>
                </a:cubicBezTo>
                <a:cubicBezTo>
                  <a:pt x="2461" y="3239"/>
                  <a:pt x="2410" y="3263"/>
                  <a:pt x="2359" y="3284"/>
                </a:cubicBezTo>
                <a:cubicBezTo>
                  <a:pt x="2307" y="3306"/>
                  <a:pt x="2255" y="3324"/>
                  <a:pt x="2201" y="3341"/>
                </a:cubicBezTo>
                <a:cubicBezTo>
                  <a:pt x="2148" y="3357"/>
                  <a:pt x="2094" y="3370"/>
                  <a:pt x="2039" y="3381"/>
                </a:cubicBezTo>
                <a:cubicBezTo>
                  <a:pt x="1984" y="3392"/>
                  <a:pt x="1929" y="3400"/>
                  <a:pt x="1873" y="3406"/>
                </a:cubicBezTo>
                <a:cubicBezTo>
                  <a:pt x="1818" y="3411"/>
                  <a:pt x="1762" y="3414"/>
                  <a:pt x="1706" y="3414"/>
                </a:cubicBezTo>
                <a:cubicBezTo>
                  <a:pt x="1650" y="3414"/>
                  <a:pt x="1594" y="3411"/>
                  <a:pt x="1539" y="3406"/>
                </a:cubicBezTo>
                <a:cubicBezTo>
                  <a:pt x="1483" y="3400"/>
                  <a:pt x="1428" y="3392"/>
                  <a:pt x="1373" y="3381"/>
                </a:cubicBezTo>
                <a:cubicBezTo>
                  <a:pt x="1318" y="3370"/>
                  <a:pt x="1264" y="3357"/>
                  <a:pt x="1211" y="3341"/>
                </a:cubicBezTo>
                <a:cubicBezTo>
                  <a:pt x="1157" y="3324"/>
                  <a:pt x="1105" y="3306"/>
                  <a:pt x="1053" y="3284"/>
                </a:cubicBezTo>
                <a:cubicBezTo>
                  <a:pt x="1001" y="3263"/>
                  <a:pt x="951" y="3239"/>
                  <a:pt x="902" y="3213"/>
                </a:cubicBezTo>
                <a:cubicBezTo>
                  <a:pt x="852" y="3186"/>
                  <a:pt x="804" y="3158"/>
                  <a:pt x="758" y="3127"/>
                </a:cubicBezTo>
                <a:cubicBezTo>
                  <a:pt x="711" y="3096"/>
                  <a:pt x="667" y="3062"/>
                  <a:pt x="623" y="3027"/>
                </a:cubicBezTo>
                <a:cubicBezTo>
                  <a:pt x="580" y="2991"/>
                  <a:pt x="539" y="2954"/>
                  <a:pt x="499" y="2914"/>
                </a:cubicBezTo>
                <a:cubicBezTo>
                  <a:pt x="460" y="2875"/>
                  <a:pt x="422" y="2832"/>
                  <a:pt x="387" y="2789"/>
                </a:cubicBezTo>
                <a:cubicBezTo>
                  <a:pt x="351" y="2746"/>
                  <a:pt x="318" y="2701"/>
                  <a:pt x="287" y="2655"/>
                </a:cubicBezTo>
                <a:cubicBezTo>
                  <a:pt x="256" y="2608"/>
                  <a:pt x="227" y="2560"/>
                  <a:pt x="201" y="2511"/>
                </a:cubicBezTo>
                <a:cubicBezTo>
                  <a:pt x="175" y="2462"/>
                  <a:pt x="151" y="2411"/>
                  <a:pt x="129" y="2360"/>
                </a:cubicBezTo>
                <a:cubicBezTo>
                  <a:pt x="108" y="2308"/>
                  <a:pt x="89" y="2256"/>
                  <a:pt x="73" y="2202"/>
                </a:cubicBezTo>
                <a:cubicBezTo>
                  <a:pt x="57" y="2149"/>
                  <a:pt x="43" y="2094"/>
                  <a:pt x="32" y="2040"/>
                </a:cubicBezTo>
                <a:cubicBezTo>
                  <a:pt x="21" y="1985"/>
                  <a:pt x="13" y="1930"/>
                  <a:pt x="8" y="1874"/>
                </a:cubicBezTo>
                <a:cubicBezTo>
                  <a:pt x="2" y="1818"/>
                  <a:pt x="0" y="1763"/>
                  <a:pt x="0" y="1707"/>
                </a:cubicBezTo>
                <a:cubicBezTo>
                  <a:pt x="0" y="1651"/>
                  <a:pt x="2" y="1595"/>
                  <a:pt x="8" y="1540"/>
                </a:cubicBezTo>
                <a:cubicBezTo>
                  <a:pt x="13" y="1484"/>
                  <a:pt x="21" y="1429"/>
                  <a:pt x="32" y="1374"/>
                </a:cubicBezTo>
                <a:cubicBezTo>
                  <a:pt x="43" y="1319"/>
                  <a:pt x="57" y="1265"/>
                  <a:pt x="73" y="1211"/>
                </a:cubicBezTo>
                <a:cubicBezTo>
                  <a:pt x="89" y="1158"/>
                  <a:pt x="108" y="1105"/>
                  <a:pt x="129" y="1054"/>
                </a:cubicBezTo>
                <a:cubicBezTo>
                  <a:pt x="151" y="1002"/>
                  <a:pt x="175" y="952"/>
                  <a:pt x="201" y="902"/>
                </a:cubicBezTo>
                <a:cubicBezTo>
                  <a:pt x="227" y="853"/>
                  <a:pt x="256" y="805"/>
                  <a:pt x="287" y="759"/>
                </a:cubicBezTo>
                <a:cubicBezTo>
                  <a:pt x="318" y="712"/>
                  <a:pt x="351" y="668"/>
                  <a:pt x="387" y="624"/>
                </a:cubicBezTo>
                <a:cubicBezTo>
                  <a:pt x="422" y="581"/>
                  <a:pt x="460" y="540"/>
                  <a:pt x="499" y="500"/>
                </a:cubicBezTo>
                <a:cubicBezTo>
                  <a:pt x="539" y="461"/>
                  <a:pt x="580" y="423"/>
                  <a:pt x="623" y="388"/>
                </a:cubicBezTo>
                <a:cubicBezTo>
                  <a:pt x="667" y="352"/>
                  <a:pt x="711" y="319"/>
                  <a:pt x="758" y="288"/>
                </a:cubicBezTo>
                <a:cubicBezTo>
                  <a:pt x="804" y="257"/>
                  <a:pt x="852" y="228"/>
                  <a:pt x="902" y="202"/>
                </a:cubicBezTo>
                <a:cubicBezTo>
                  <a:pt x="951" y="176"/>
                  <a:pt x="1001" y="152"/>
                  <a:pt x="1053" y="130"/>
                </a:cubicBezTo>
                <a:cubicBezTo>
                  <a:pt x="1105" y="109"/>
                  <a:pt x="1157" y="90"/>
                  <a:pt x="1211" y="74"/>
                </a:cubicBezTo>
                <a:cubicBezTo>
                  <a:pt x="1264" y="58"/>
                  <a:pt x="1318" y="44"/>
                  <a:pt x="1373" y="33"/>
                </a:cubicBezTo>
                <a:cubicBezTo>
                  <a:pt x="1428" y="22"/>
                  <a:pt x="1483" y="14"/>
                  <a:pt x="1539" y="9"/>
                </a:cubicBezTo>
                <a:cubicBezTo>
                  <a:pt x="1594" y="3"/>
                  <a:pt x="1650" y="0"/>
                  <a:pt x="1706" y="0"/>
                </a:cubicBezTo>
                <a:cubicBezTo>
                  <a:pt x="1762" y="0"/>
                  <a:pt x="1818" y="3"/>
                  <a:pt x="1873" y="9"/>
                </a:cubicBezTo>
                <a:cubicBezTo>
                  <a:pt x="1929" y="14"/>
                  <a:pt x="1984" y="22"/>
                  <a:pt x="2039" y="33"/>
                </a:cubicBezTo>
                <a:cubicBezTo>
                  <a:pt x="2094" y="44"/>
                  <a:pt x="2148" y="58"/>
                  <a:pt x="2201" y="74"/>
                </a:cubicBezTo>
                <a:cubicBezTo>
                  <a:pt x="2255" y="90"/>
                  <a:pt x="2307" y="109"/>
                  <a:pt x="2359" y="130"/>
                </a:cubicBezTo>
                <a:cubicBezTo>
                  <a:pt x="2410" y="152"/>
                  <a:pt x="2461" y="176"/>
                  <a:pt x="2510" y="202"/>
                </a:cubicBezTo>
                <a:cubicBezTo>
                  <a:pt x="2560" y="228"/>
                  <a:pt x="2607" y="257"/>
                  <a:pt x="2654" y="288"/>
                </a:cubicBezTo>
                <a:cubicBezTo>
                  <a:pt x="2700" y="319"/>
                  <a:pt x="2746" y="352"/>
                  <a:pt x="2789" y="388"/>
                </a:cubicBezTo>
                <a:cubicBezTo>
                  <a:pt x="2833" y="423"/>
                  <a:pt x="2874" y="461"/>
                  <a:pt x="2913" y="500"/>
                </a:cubicBezTo>
                <a:cubicBezTo>
                  <a:pt x="2953" y="540"/>
                  <a:pt x="2990" y="581"/>
                  <a:pt x="3026" y="624"/>
                </a:cubicBezTo>
                <a:cubicBezTo>
                  <a:pt x="3061" y="668"/>
                  <a:pt x="3095" y="712"/>
                  <a:pt x="3126" y="759"/>
                </a:cubicBezTo>
                <a:cubicBezTo>
                  <a:pt x="3157" y="805"/>
                  <a:pt x="3185" y="853"/>
                  <a:pt x="3212" y="902"/>
                </a:cubicBezTo>
                <a:cubicBezTo>
                  <a:pt x="3238" y="952"/>
                  <a:pt x="3262" y="1002"/>
                  <a:pt x="3283" y="1054"/>
                </a:cubicBezTo>
                <a:cubicBezTo>
                  <a:pt x="3305" y="1105"/>
                  <a:pt x="3324" y="1158"/>
                  <a:pt x="3340" y="1211"/>
                </a:cubicBezTo>
                <a:cubicBezTo>
                  <a:pt x="3356" y="1265"/>
                  <a:pt x="3370" y="1319"/>
                  <a:pt x="3380" y="1374"/>
                </a:cubicBezTo>
                <a:cubicBezTo>
                  <a:pt x="3391" y="1429"/>
                  <a:pt x="3400" y="1484"/>
                  <a:pt x="3405" y="1540"/>
                </a:cubicBezTo>
                <a:cubicBezTo>
                  <a:pt x="3410" y="1595"/>
                  <a:pt x="3413" y="1651"/>
                  <a:pt x="3413" y="1707"/>
                </a:cubicBez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83" name="" descr=""/>
          <p:cNvPicPr/>
          <p:nvPr/>
        </p:nvPicPr>
        <p:blipFill>
          <a:blip r:embed="rId13"/>
          <a:stretch/>
        </p:blipFill>
        <p:spPr>
          <a:xfrm>
            <a:off x="9983880" y="2325960"/>
            <a:ext cx="196200" cy="196200"/>
          </a:xfrm>
          <a:prstGeom prst="rect">
            <a:avLst/>
          </a:prstGeom>
          <a:noFill/>
          <a:ln w="0">
            <a:noFill/>
          </a:ln>
        </p:spPr>
      </p:pic>
      <p:sp>
        <p:nvSpPr>
          <p:cNvPr id="1784" name=""/>
          <p:cNvSpPr txBox="1"/>
          <p:nvPr/>
        </p:nvSpPr>
        <p:spPr>
          <a:xfrm>
            <a:off x="6959880" y="3575160"/>
            <a:ext cx="457920" cy="143640"/>
          </a:xfrm>
          <a:prstGeom prst="rect">
            <a:avLst/>
          </a:prstGeom>
          <a:noFill/>
          <a:ln w="0">
            <a:noFill/>
          </a:ln>
        </p:spPr>
        <p:txBody>
          <a:bodyPr wrap="none" lIns="0" rIns="0" tIns="0" bIns="0" anchor="t">
            <a:spAutoFit/>
          </a:bodyPr>
          <a:p>
            <a:r>
              <a:rPr b="0" lang="zh-CN" sz="900" strike="noStrike" u="none">
                <a:solidFill>
                  <a:srgbClr val="ffffff"/>
                </a:solidFill>
                <a:effectLst/>
                <a:uFillTx/>
                <a:latin typeface="WenQuanYiZenHei"/>
                <a:ea typeface="WenQuanYiZenHei"/>
              </a:rPr>
              <a:t>利用促進</a:t>
            </a:r>
            <a:endParaRPr b="0" lang="en-US" sz="900" strike="noStrike" u="none">
              <a:solidFill>
                <a:srgbClr val="000000"/>
              </a:solidFill>
              <a:effectLst/>
              <a:uFillTx/>
              <a:latin typeface="Times New Roman"/>
            </a:endParaRPr>
          </a:p>
        </p:txBody>
      </p:sp>
      <p:sp>
        <p:nvSpPr>
          <p:cNvPr id="1785" name=""/>
          <p:cNvSpPr txBox="1"/>
          <p:nvPr/>
        </p:nvSpPr>
        <p:spPr>
          <a:xfrm>
            <a:off x="9916560" y="2569680"/>
            <a:ext cx="326880" cy="206280"/>
          </a:xfrm>
          <a:prstGeom prst="rect">
            <a:avLst/>
          </a:prstGeom>
          <a:noFill/>
          <a:ln w="0">
            <a:noFill/>
          </a:ln>
        </p:spPr>
        <p:txBody>
          <a:bodyPr wrap="none" lIns="0" rIns="0" tIns="0" bIns="0" anchor="t">
            <a:spAutoFit/>
          </a:bodyPr>
          <a:p>
            <a:r>
              <a:rPr b="0" lang="zh-CN" sz="1290" strike="noStrike" u="none">
                <a:solidFill>
                  <a:srgbClr val="ffffff"/>
                </a:solidFill>
                <a:effectLst/>
                <a:uFillTx/>
                <a:latin typeface="WenQuanYiZenHei"/>
                <a:ea typeface="WenQuanYiZenHei"/>
              </a:rPr>
              <a:t>評価</a:t>
            </a:r>
            <a:endParaRPr b="0" lang="en-US" sz="1290" strike="noStrike" u="none">
              <a:solidFill>
                <a:srgbClr val="000000"/>
              </a:solidFill>
              <a:effectLst/>
              <a:uFillTx/>
              <a:latin typeface="Times New Roman"/>
            </a:endParaRPr>
          </a:p>
        </p:txBody>
      </p:sp>
      <p:sp>
        <p:nvSpPr>
          <p:cNvPr id="1786" name=""/>
          <p:cNvSpPr/>
          <p:nvPr/>
        </p:nvSpPr>
        <p:spPr>
          <a:xfrm>
            <a:off x="8419320" y="2784600"/>
            <a:ext cx="1229040" cy="1228680"/>
          </a:xfrm>
          <a:custGeom>
            <a:avLst/>
            <a:gdLst/>
            <a:ahLst/>
            <a:rect l="0" t="0" r="r" b="b"/>
            <a:pathLst>
              <a:path w="3414" h="3413">
                <a:moveTo>
                  <a:pt x="3414" y="1707"/>
                </a:moveTo>
                <a:cubicBezTo>
                  <a:pt x="3414" y="1763"/>
                  <a:pt x="3411" y="1819"/>
                  <a:pt x="3406" y="1874"/>
                </a:cubicBezTo>
                <a:cubicBezTo>
                  <a:pt x="3400" y="1930"/>
                  <a:pt x="3392" y="1985"/>
                  <a:pt x="3381" y="2040"/>
                </a:cubicBezTo>
                <a:cubicBezTo>
                  <a:pt x="3370" y="2095"/>
                  <a:pt x="3357" y="2149"/>
                  <a:pt x="3341" y="2202"/>
                </a:cubicBezTo>
                <a:cubicBezTo>
                  <a:pt x="3324" y="2256"/>
                  <a:pt x="3306" y="2308"/>
                  <a:pt x="3284" y="2360"/>
                </a:cubicBezTo>
                <a:cubicBezTo>
                  <a:pt x="3263" y="2412"/>
                  <a:pt x="3239" y="2462"/>
                  <a:pt x="3213" y="2511"/>
                </a:cubicBezTo>
                <a:cubicBezTo>
                  <a:pt x="3186" y="2561"/>
                  <a:pt x="3158" y="2609"/>
                  <a:pt x="3127" y="2655"/>
                </a:cubicBezTo>
                <a:cubicBezTo>
                  <a:pt x="3095" y="2702"/>
                  <a:pt x="3062" y="2746"/>
                  <a:pt x="3027" y="2790"/>
                </a:cubicBezTo>
                <a:cubicBezTo>
                  <a:pt x="2991" y="2833"/>
                  <a:pt x="2954" y="2874"/>
                  <a:pt x="2914" y="2914"/>
                </a:cubicBezTo>
                <a:cubicBezTo>
                  <a:pt x="2875" y="2953"/>
                  <a:pt x="2833" y="2991"/>
                  <a:pt x="2790" y="3026"/>
                </a:cubicBezTo>
                <a:cubicBezTo>
                  <a:pt x="2747" y="3062"/>
                  <a:pt x="2702" y="3095"/>
                  <a:pt x="2656" y="3126"/>
                </a:cubicBezTo>
                <a:cubicBezTo>
                  <a:pt x="2609" y="3157"/>
                  <a:pt x="2561" y="3186"/>
                  <a:pt x="2512" y="3212"/>
                </a:cubicBezTo>
                <a:cubicBezTo>
                  <a:pt x="2463" y="3238"/>
                  <a:pt x="2412" y="3262"/>
                  <a:pt x="2361" y="3284"/>
                </a:cubicBezTo>
                <a:cubicBezTo>
                  <a:pt x="2309" y="3305"/>
                  <a:pt x="2257" y="3324"/>
                  <a:pt x="2202" y="3340"/>
                </a:cubicBezTo>
                <a:cubicBezTo>
                  <a:pt x="2149" y="3356"/>
                  <a:pt x="2094" y="3370"/>
                  <a:pt x="2040" y="3381"/>
                </a:cubicBezTo>
                <a:cubicBezTo>
                  <a:pt x="1985" y="3392"/>
                  <a:pt x="1930" y="3400"/>
                  <a:pt x="1874" y="3405"/>
                </a:cubicBezTo>
                <a:cubicBezTo>
                  <a:pt x="1818" y="3411"/>
                  <a:pt x="1763" y="3413"/>
                  <a:pt x="1707" y="3413"/>
                </a:cubicBezTo>
                <a:cubicBezTo>
                  <a:pt x="1651" y="3413"/>
                  <a:pt x="1595" y="3411"/>
                  <a:pt x="1540" y="3405"/>
                </a:cubicBezTo>
                <a:cubicBezTo>
                  <a:pt x="1484" y="3400"/>
                  <a:pt x="1429" y="3392"/>
                  <a:pt x="1374" y="3381"/>
                </a:cubicBezTo>
                <a:cubicBezTo>
                  <a:pt x="1319" y="3370"/>
                  <a:pt x="1265" y="3356"/>
                  <a:pt x="1211" y="3340"/>
                </a:cubicBezTo>
                <a:cubicBezTo>
                  <a:pt x="1158" y="3324"/>
                  <a:pt x="1105" y="3305"/>
                  <a:pt x="1054" y="3284"/>
                </a:cubicBezTo>
                <a:cubicBezTo>
                  <a:pt x="1002" y="3262"/>
                  <a:pt x="952" y="3238"/>
                  <a:pt x="902" y="3212"/>
                </a:cubicBezTo>
                <a:cubicBezTo>
                  <a:pt x="853" y="3186"/>
                  <a:pt x="805" y="3157"/>
                  <a:pt x="759" y="3126"/>
                </a:cubicBezTo>
                <a:cubicBezTo>
                  <a:pt x="712" y="3095"/>
                  <a:pt x="667" y="3062"/>
                  <a:pt x="624" y="3026"/>
                </a:cubicBezTo>
                <a:cubicBezTo>
                  <a:pt x="581" y="2991"/>
                  <a:pt x="540" y="2953"/>
                  <a:pt x="500" y="2914"/>
                </a:cubicBezTo>
                <a:cubicBezTo>
                  <a:pt x="461" y="2874"/>
                  <a:pt x="423" y="2833"/>
                  <a:pt x="388" y="2790"/>
                </a:cubicBezTo>
                <a:cubicBezTo>
                  <a:pt x="352" y="2746"/>
                  <a:pt x="319" y="2702"/>
                  <a:pt x="288" y="2655"/>
                </a:cubicBezTo>
                <a:cubicBezTo>
                  <a:pt x="257" y="2609"/>
                  <a:pt x="228" y="2561"/>
                  <a:pt x="202" y="2511"/>
                </a:cubicBezTo>
                <a:cubicBezTo>
                  <a:pt x="176" y="2462"/>
                  <a:pt x="152" y="2412"/>
                  <a:pt x="130" y="2360"/>
                </a:cubicBezTo>
                <a:cubicBezTo>
                  <a:pt x="109" y="2308"/>
                  <a:pt x="90" y="2256"/>
                  <a:pt x="74" y="2202"/>
                </a:cubicBezTo>
                <a:cubicBezTo>
                  <a:pt x="58" y="2149"/>
                  <a:pt x="44" y="2095"/>
                  <a:pt x="33" y="2040"/>
                </a:cubicBezTo>
                <a:cubicBezTo>
                  <a:pt x="22" y="1985"/>
                  <a:pt x="14" y="1930"/>
                  <a:pt x="9" y="1874"/>
                </a:cubicBezTo>
                <a:cubicBezTo>
                  <a:pt x="3" y="1819"/>
                  <a:pt x="0" y="1763"/>
                  <a:pt x="0" y="1707"/>
                </a:cubicBezTo>
                <a:cubicBezTo>
                  <a:pt x="0" y="1651"/>
                  <a:pt x="3" y="1596"/>
                  <a:pt x="9" y="1540"/>
                </a:cubicBezTo>
                <a:cubicBezTo>
                  <a:pt x="14" y="1484"/>
                  <a:pt x="22" y="1429"/>
                  <a:pt x="33" y="1374"/>
                </a:cubicBezTo>
                <a:cubicBezTo>
                  <a:pt x="44" y="1319"/>
                  <a:pt x="58" y="1265"/>
                  <a:pt x="74" y="1212"/>
                </a:cubicBezTo>
                <a:cubicBezTo>
                  <a:pt x="90" y="1158"/>
                  <a:pt x="109" y="1106"/>
                  <a:pt x="130" y="1054"/>
                </a:cubicBezTo>
                <a:cubicBezTo>
                  <a:pt x="152" y="1003"/>
                  <a:pt x="176" y="952"/>
                  <a:pt x="202" y="903"/>
                </a:cubicBezTo>
                <a:cubicBezTo>
                  <a:pt x="228" y="853"/>
                  <a:pt x="257" y="806"/>
                  <a:pt x="288" y="758"/>
                </a:cubicBezTo>
                <a:cubicBezTo>
                  <a:pt x="319" y="712"/>
                  <a:pt x="352" y="667"/>
                  <a:pt x="388" y="624"/>
                </a:cubicBezTo>
                <a:cubicBezTo>
                  <a:pt x="423" y="580"/>
                  <a:pt x="461" y="539"/>
                  <a:pt x="500" y="500"/>
                </a:cubicBezTo>
                <a:cubicBezTo>
                  <a:pt x="540" y="460"/>
                  <a:pt x="581" y="423"/>
                  <a:pt x="624" y="387"/>
                </a:cubicBezTo>
                <a:cubicBezTo>
                  <a:pt x="667" y="352"/>
                  <a:pt x="712" y="318"/>
                  <a:pt x="759" y="287"/>
                </a:cubicBezTo>
                <a:cubicBezTo>
                  <a:pt x="805" y="256"/>
                  <a:pt x="853" y="228"/>
                  <a:pt x="902" y="201"/>
                </a:cubicBezTo>
                <a:cubicBezTo>
                  <a:pt x="952" y="175"/>
                  <a:pt x="1002" y="151"/>
                  <a:pt x="1054" y="130"/>
                </a:cubicBezTo>
                <a:cubicBezTo>
                  <a:pt x="1105" y="108"/>
                  <a:pt x="1158" y="90"/>
                  <a:pt x="1211" y="73"/>
                </a:cubicBezTo>
                <a:cubicBezTo>
                  <a:pt x="1265" y="57"/>
                  <a:pt x="1319" y="44"/>
                  <a:pt x="1374" y="33"/>
                </a:cubicBezTo>
                <a:cubicBezTo>
                  <a:pt x="1429" y="22"/>
                  <a:pt x="1484" y="14"/>
                  <a:pt x="1540" y="8"/>
                </a:cubicBezTo>
                <a:cubicBezTo>
                  <a:pt x="1595" y="3"/>
                  <a:pt x="1651" y="0"/>
                  <a:pt x="1707" y="0"/>
                </a:cubicBezTo>
                <a:cubicBezTo>
                  <a:pt x="1763" y="0"/>
                  <a:pt x="1818" y="3"/>
                  <a:pt x="1874" y="8"/>
                </a:cubicBezTo>
                <a:cubicBezTo>
                  <a:pt x="1930" y="14"/>
                  <a:pt x="1985" y="22"/>
                  <a:pt x="2040" y="33"/>
                </a:cubicBezTo>
                <a:cubicBezTo>
                  <a:pt x="2094" y="44"/>
                  <a:pt x="2149" y="57"/>
                  <a:pt x="2202" y="73"/>
                </a:cubicBezTo>
                <a:cubicBezTo>
                  <a:pt x="2257" y="90"/>
                  <a:pt x="2309" y="108"/>
                  <a:pt x="2361" y="130"/>
                </a:cubicBezTo>
                <a:cubicBezTo>
                  <a:pt x="2412" y="151"/>
                  <a:pt x="2463" y="175"/>
                  <a:pt x="2512" y="201"/>
                </a:cubicBezTo>
                <a:cubicBezTo>
                  <a:pt x="2561" y="228"/>
                  <a:pt x="2609" y="256"/>
                  <a:pt x="2656" y="287"/>
                </a:cubicBezTo>
                <a:cubicBezTo>
                  <a:pt x="2702" y="318"/>
                  <a:pt x="2747" y="352"/>
                  <a:pt x="2790" y="387"/>
                </a:cubicBezTo>
                <a:cubicBezTo>
                  <a:pt x="2833" y="423"/>
                  <a:pt x="2875" y="460"/>
                  <a:pt x="2914" y="500"/>
                </a:cubicBezTo>
                <a:cubicBezTo>
                  <a:pt x="2954" y="539"/>
                  <a:pt x="2991" y="580"/>
                  <a:pt x="3027" y="624"/>
                </a:cubicBezTo>
                <a:cubicBezTo>
                  <a:pt x="3062" y="667"/>
                  <a:pt x="3095" y="712"/>
                  <a:pt x="3127" y="758"/>
                </a:cubicBezTo>
                <a:cubicBezTo>
                  <a:pt x="3158" y="806"/>
                  <a:pt x="3186" y="853"/>
                  <a:pt x="3213" y="903"/>
                </a:cubicBezTo>
                <a:cubicBezTo>
                  <a:pt x="3239" y="952"/>
                  <a:pt x="3263" y="1003"/>
                  <a:pt x="3284" y="1054"/>
                </a:cubicBezTo>
                <a:cubicBezTo>
                  <a:pt x="3306" y="1106"/>
                  <a:pt x="3324" y="1158"/>
                  <a:pt x="3341" y="1212"/>
                </a:cubicBezTo>
                <a:cubicBezTo>
                  <a:pt x="3357" y="1265"/>
                  <a:pt x="3370" y="1319"/>
                  <a:pt x="3381" y="1374"/>
                </a:cubicBezTo>
                <a:cubicBezTo>
                  <a:pt x="3392" y="1429"/>
                  <a:pt x="3400" y="1484"/>
                  <a:pt x="3406" y="1540"/>
                </a:cubicBezTo>
                <a:cubicBezTo>
                  <a:pt x="3411" y="1596"/>
                  <a:pt x="3414" y="1651"/>
                  <a:pt x="3414" y="1707"/>
                </a:cubicBezTo>
                <a:close/>
              </a:path>
            </a:pathLst>
          </a:custGeom>
          <a:solidFill>
            <a:srgbClr val="dc262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1787" name="" descr=""/>
          <p:cNvPicPr/>
          <p:nvPr/>
        </p:nvPicPr>
        <p:blipFill>
          <a:blip r:embed="rId14"/>
          <a:stretch/>
        </p:blipFill>
        <p:spPr>
          <a:xfrm>
            <a:off x="8935560" y="3071520"/>
            <a:ext cx="196200" cy="196200"/>
          </a:xfrm>
          <a:prstGeom prst="rect">
            <a:avLst/>
          </a:prstGeom>
          <a:noFill/>
          <a:ln w="0">
            <a:noFill/>
          </a:ln>
        </p:spPr>
      </p:pic>
      <p:sp>
        <p:nvSpPr>
          <p:cNvPr id="1788" name=""/>
          <p:cNvSpPr txBox="1"/>
          <p:nvPr/>
        </p:nvSpPr>
        <p:spPr>
          <a:xfrm>
            <a:off x="9851040" y="2829960"/>
            <a:ext cx="457920" cy="143640"/>
          </a:xfrm>
          <a:prstGeom prst="rect">
            <a:avLst/>
          </a:prstGeom>
          <a:noFill/>
          <a:ln w="0">
            <a:noFill/>
          </a:ln>
        </p:spPr>
        <p:txBody>
          <a:bodyPr wrap="none" lIns="0" rIns="0" tIns="0" bIns="0" anchor="t">
            <a:spAutoFit/>
          </a:bodyPr>
          <a:p>
            <a:r>
              <a:rPr b="0" lang="zh-CN" sz="900" strike="noStrike" u="none">
                <a:solidFill>
                  <a:srgbClr val="ffffff"/>
                </a:solidFill>
                <a:effectLst/>
                <a:uFillTx/>
                <a:latin typeface="WenQuanYiZenHei"/>
                <a:ea typeface="WenQuanYiZenHei"/>
              </a:rPr>
              <a:t>効果測定</a:t>
            </a:r>
            <a:endParaRPr b="0" lang="en-US" sz="900" strike="noStrike" u="none">
              <a:solidFill>
                <a:srgbClr val="000000"/>
              </a:solidFill>
              <a:effectLst/>
              <a:uFillTx/>
              <a:latin typeface="Times New Roman"/>
            </a:endParaRPr>
          </a:p>
        </p:txBody>
      </p:sp>
      <p:sp>
        <p:nvSpPr>
          <p:cNvPr id="1789" name=""/>
          <p:cNvSpPr txBox="1"/>
          <p:nvPr/>
        </p:nvSpPr>
        <p:spPr>
          <a:xfrm>
            <a:off x="8868240" y="3314880"/>
            <a:ext cx="326880" cy="206280"/>
          </a:xfrm>
          <a:prstGeom prst="rect">
            <a:avLst/>
          </a:prstGeom>
          <a:noFill/>
          <a:ln w="0">
            <a:noFill/>
          </a:ln>
        </p:spPr>
        <p:txBody>
          <a:bodyPr wrap="none" lIns="0" rIns="0" tIns="0" bIns="0" anchor="t">
            <a:spAutoFit/>
          </a:bodyPr>
          <a:p>
            <a:r>
              <a:rPr b="0" lang="zh-CN" sz="1290" strike="noStrike" u="none">
                <a:solidFill>
                  <a:srgbClr val="ffffff"/>
                </a:solidFill>
                <a:effectLst/>
                <a:uFillTx/>
                <a:latin typeface="WenQuanYiZenHei"/>
                <a:ea typeface="WenQuanYiZenHei"/>
              </a:rPr>
              <a:t>改善</a:t>
            </a:r>
            <a:endParaRPr b="0" lang="en-US" sz="1290" strike="noStrike" u="none">
              <a:solidFill>
                <a:srgbClr val="000000"/>
              </a:solidFill>
              <a:effectLst/>
              <a:uFillTx/>
              <a:latin typeface="Times New Roman"/>
            </a:endParaRPr>
          </a:p>
        </p:txBody>
      </p:sp>
      <p:pic>
        <p:nvPicPr>
          <p:cNvPr id="1790" name="" descr=""/>
          <p:cNvPicPr/>
          <p:nvPr/>
        </p:nvPicPr>
        <p:blipFill>
          <a:blip r:embed="rId15"/>
          <a:stretch/>
        </p:blipFill>
        <p:spPr>
          <a:xfrm>
            <a:off x="8067600" y="1891800"/>
            <a:ext cx="171720" cy="196200"/>
          </a:xfrm>
          <a:prstGeom prst="rect">
            <a:avLst/>
          </a:prstGeom>
          <a:noFill/>
          <a:ln w="0">
            <a:noFill/>
          </a:ln>
        </p:spPr>
      </p:pic>
      <p:pic>
        <p:nvPicPr>
          <p:cNvPr id="1791" name="" descr=""/>
          <p:cNvPicPr/>
          <p:nvPr/>
        </p:nvPicPr>
        <p:blipFill>
          <a:blip r:embed="rId16"/>
          <a:stretch/>
        </p:blipFill>
        <p:spPr>
          <a:xfrm>
            <a:off x="9664560" y="2612880"/>
            <a:ext cx="147240" cy="196200"/>
          </a:xfrm>
          <a:prstGeom prst="rect">
            <a:avLst/>
          </a:prstGeom>
          <a:noFill/>
          <a:ln w="0">
            <a:noFill/>
          </a:ln>
        </p:spPr>
      </p:pic>
      <p:pic>
        <p:nvPicPr>
          <p:cNvPr id="1792" name="" descr=""/>
          <p:cNvPicPr/>
          <p:nvPr/>
        </p:nvPicPr>
        <p:blipFill>
          <a:blip r:embed="rId17"/>
          <a:stretch/>
        </p:blipFill>
        <p:spPr>
          <a:xfrm>
            <a:off x="7322040" y="3202560"/>
            <a:ext cx="171720" cy="196200"/>
          </a:xfrm>
          <a:prstGeom prst="rect">
            <a:avLst/>
          </a:prstGeom>
          <a:noFill/>
          <a:ln w="0">
            <a:noFill/>
          </a:ln>
        </p:spPr>
      </p:pic>
      <p:pic>
        <p:nvPicPr>
          <p:cNvPr id="1793" name="" descr=""/>
          <p:cNvPicPr/>
          <p:nvPr/>
        </p:nvPicPr>
        <p:blipFill>
          <a:blip r:embed="rId18"/>
          <a:stretch/>
        </p:blipFill>
        <p:spPr>
          <a:xfrm>
            <a:off x="5749560" y="2481840"/>
            <a:ext cx="147240" cy="196200"/>
          </a:xfrm>
          <a:prstGeom prst="rect">
            <a:avLst/>
          </a:prstGeom>
          <a:noFill/>
          <a:ln w="0">
            <a:noFill/>
          </a:ln>
        </p:spPr>
      </p:pic>
      <p:sp>
        <p:nvSpPr>
          <p:cNvPr id="1794" name=""/>
          <p:cNvSpPr txBox="1"/>
          <p:nvPr/>
        </p:nvSpPr>
        <p:spPr>
          <a:xfrm>
            <a:off x="8859960" y="3575160"/>
            <a:ext cx="343800" cy="143640"/>
          </a:xfrm>
          <a:prstGeom prst="rect">
            <a:avLst/>
          </a:prstGeom>
          <a:noFill/>
          <a:ln w="0">
            <a:noFill/>
          </a:ln>
        </p:spPr>
        <p:txBody>
          <a:bodyPr wrap="none" lIns="0" rIns="0" tIns="0" bIns="0" anchor="t">
            <a:spAutoFit/>
          </a:bodyPr>
          <a:p>
            <a:r>
              <a:rPr b="0" lang="zh-CN" sz="900" strike="noStrike" u="none">
                <a:solidFill>
                  <a:srgbClr val="ffffff"/>
                </a:solidFill>
                <a:effectLst/>
                <a:uFillTx/>
                <a:latin typeface="WenQuanYiZenHei"/>
                <a:ea typeface="WenQuanYiZenHei"/>
              </a:rPr>
              <a:t>最適化</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5" name="" descr=""/>
          <p:cNvPicPr/>
          <p:nvPr/>
        </p:nvPicPr>
        <p:blipFill>
          <a:blip r:embed="rId1"/>
          <a:stretch/>
        </p:blipFill>
        <p:spPr>
          <a:xfrm>
            <a:off x="0" y="0"/>
            <a:ext cx="10696320" cy="7462080"/>
          </a:xfrm>
          <a:prstGeom prst="rect">
            <a:avLst/>
          </a:prstGeom>
          <a:noFill/>
          <a:ln w="0">
            <a:noFill/>
          </a:ln>
        </p:spPr>
      </p:pic>
      <p:pic>
        <p:nvPicPr>
          <p:cNvPr id="1796" name="" descr=""/>
          <p:cNvPicPr/>
          <p:nvPr/>
        </p:nvPicPr>
        <p:blipFill>
          <a:blip r:embed="rId2"/>
          <a:stretch/>
        </p:blipFill>
        <p:spPr>
          <a:xfrm>
            <a:off x="267480" y="267480"/>
            <a:ext cx="10161360" cy="601200"/>
          </a:xfrm>
          <a:prstGeom prst="rect">
            <a:avLst/>
          </a:prstGeom>
          <a:noFill/>
          <a:ln w="0">
            <a:noFill/>
          </a:ln>
        </p:spPr>
      </p:pic>
      <p:sp>
        <p:nvSpPr>
          <p:cNvPr id="1797" name=""/>
          <p:cNvSpPr/>
          <p:nvPr/>
        </p:nvSpPr>
        <p:spPr>
          <a:xfrm>
            <a:off x="267120" y="1738080"/>
            <a:ext cx="1655280" cy="501840"/>
          </a:xfrm>
          <a:custGeom>
            <a:avLst/>
            <a:gdLst/>
            <a:ahLst/>
            <a:rect l="0" t="0" r="r" b="b"/>
            <a:pathLst>
              <a:path w="4598" h="1394">
                <a:moveTo>
                  <a:pt x="14" y="115"/>
                </a:moveTo>
                <a:cubicBezTo>
                  <a:pt x="24" y="93"/>
                  <a:pt x="37" y="73"/>
                  <a:pt x="55" y="55"/>
                </a:cubicBezTo>
                <a:cubicBezTo>
                  <a:pt x="72" y="37"/>
                  <a:pt x="92" y="23"/>
                  <a:pt x="115" y="14"/>
                </a:cubicBezTo>
                <a:cubicBezTo>
                  <a:pt x="138" y="5"/>
                  <a:pt x="161" y="0"/>
                  <a:pt x="186" y="0"/>
                </a:cubicBezTo>
                <a:lnTo>
                  <a:pt x="4598" y="0"/>
                </a:lnTo>
                <a:lnTo>
                  <a:pt x="4598" y="1394"/>
                </a:lnTo>
                <a:lnTo>
                  <a:pt x="0" y="1394"/>
                </a:lnTo>
                <a:lnTo>
                  <a:pt x="0" y="187"/>
                </a:lnTo>
                <a:cubicBezTo>
                  <a:pt x="0" y="162"/>
                  <a:pt x="5" y="138"/>
                  <a:pt x="14" y="115"/>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98" name=""/>
          <p:cNvSpPr/>
          <p:nvPr/>
        </p:nvSpPr>
        <p:spPr>
          <a:xfrm>
            <a:off x="1922040" y="1738080"/>
            <a:ext cx="2833200" cy="501840"/>
          </a:xfrm>
          <a:custGeom>
            <a:avLst/>
            <a:gdLst/>
            <a:ahLst/>
            <a:rect l="0" t="0" r="r" b="b"/>
            <a:pathLst>
              <a:path w="7870" h="1394">
                <a:moveTo>
                  <a:pt x="7870" y="0"/>
                </a:moveTo>
                <a:lnTo>
                  <a:pt x="7870" y="1394"/>
                </a:lnTo>
                <a:lnTo>
                  <a:pt x="0" y="1394"/>
                </a:lnTo>
                <a:lnTo>
                  <a:pt x="0" y="0"/>
                </a:lnTo>
                <a:lnTo>
                  <a:pt x="787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799" name=""/>
          <p:cNvSpPr/>
          <p:nvPr/>
        </p:nvSpPr>
        <p:spPr>
          <a:xfrm>
            <a:off x="4754880" y="1738080"/>
            <a:ext cx="2841480" cy="501840"/>
          </a:xfrm>
          <a:custGeom>
            <a:avLst/>
            <a:gdLst/>
            <a:ahLst/>
            <a:rect l="0" t="0" r="r" b="b"/>
            <a:pathLst>
              <a:path w="7893" h="1394">
                <a:moveTo>
                  <a:pt x="7893" y="0"/>
                </a:moveTo>
                <a:lnTo>
                  <a:pt x="7893" y="1394"/>
                </a:lnTo>
                <a:lnTo>
                  <a:pt x="0" y="1394"/>
                </a:lnTo>
                <a:lnTo>
                  <a:pt x="0" y="0"/>
                </a:lnTo>
                <a:lnTo>
                  <a:pt x="7893"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800" name=""/>
          <p:cNvSpPr/>
          <p:nvPr/>
        </p:nvSpPr>
        <p:spPr>
          <a:xfrm>
            <a:off x="7596000" y="1738080"/>
            <a:ext cx="2833200" cy="501840"/>
          </a:xfrm>
          <a:custGeom>
            <a:avLst/>
            <a:gdLst/>
            <a:ahLst/>
            <a:rect l="0" t="0" r="r" b="b"/>
            <a:pathLst>
              <a:path w="7870" h="1394">
                <a:moveTo>
                  <a:pt x="7685" y="0"/>
                </a:moveTo>
                <a:cubicBezTo>
                  <a:pt x="7709" y="0"/>
                  <a:pt x="7733" y="5"/>
                  <a:pt x="7756" y="14"/>
                </a:cubicBezTo>
                <a:cubicBezTo>
                  <a:pt x="7779" y="23"/>
                  <a:pt x="7799" y="37"/>
                  <a:pt x="7816" y="55"/>
                </a:cubicBezTo>
                <a:cubicBezTo>
                  <a:pt x="7833" y="73"/>
                  <a:pt x="7847" y="93"/>
                  <a:pt x="7856" y="115"/>
                </a:cubicBezTo>
                <a:cubicBezTo>
                  <a:pt x="7866" y="138"/>
                  <a:pt x="7870" y="162"/>
                  <a:pt x="7870" y="187"/>
                </a:cubicBezTo>
                <a:lnTo>
                  <a:pt x="7870" y="1394"/>
                </a:lnTo>
                <a:lnTo>
                  <a:pt x="0" y="1394"/>
                </a:lnTo>
                <a:lnTo>
                  <a:pt x="0" y="0"/>
                </a:lnTo>
                <a:lnTo>
                  <a:pt x="7685"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801" name=""/>
          <p:cNvSpPr/>
          <p:nvPr/>
        </p:nvSpPr>
        <p:spPr>
          <a:xfrm>
            <a:off x="267120" y="2239560"/>
            <a:ext cx="1655280" cy="744120"/>
          </a:xfrm>
          <a:custGeom>
            <a:avLst/>
            <a:gdLst/>
            <a:ahLst/>
            <a:rect l="0" t="0" r="r" b="b"/>
            <a:pathLst>
              <a:path w="4598" h="2067">
                <a:moveTo>
                  <a:pt x="0" y="0"/>
                </a:moveTo>
                <a:lnTo>
                  <a:pt x="4598" y="0"/>
                </a:lnTo>
                <a:lnTo>
                  <a:pt x="4598" y="2067"/>
                </a:lnTo>
                <a:lnTo>
                  <a:pt x="0" y="2067"/>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2" name=""/>
          <p:cNvSpPr/>
          <p:nvPr/>
        </p:nvSpPr>
        <p:spPr>
          <a:xfrm>
            <a:off x="1922040" y="2239560"/>
            <a:ext cx="2833200" cy="744120"/>
          </a:xfrm>
          <a:custGeom>
            <a:avLst/>
            <a:gdLst/>
            <a:ahLst/>
            <a:rect l="0" t="0" r="r" b="b"/>
            <a:pathLst>
              <a:path w="7870" h="2067">
                <a:moveTo>
                  <a:pt x="0" y="0"/>
                </a:moveTo>
                <a:lnTo>
                  <a:pt x="7870" y="0"/>
                </a:lnTo>
                <a:lnTo>
                  <a:pt x="7870" y="2067"/>
                </a:lnTo>
                <a:lnTo>
                  <a:pt x="0" y="2067"/>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3" name=""/>
          <p:cNvSpPr/>
          <p:nvPr/>
        </p:nvSpPr>
        <p:spPr>
          <a:xfrm>
            <a:off x="4754880" y="2239560"/>
            <a:ext cx="2841480" cy="744120"/>
          </a:xfrm>
          <a:custGeom>
            <a:avLst/>
            <a:gdLst/>
            <a:ahLst/>
            <a:rect l="0" t="0" r="r" b="b"/>
            <a:pathLst>
              <a:path w="7893" h="2067">
                <a:moveTo>
                  <a:pt x="0" y="0"/>
                </a:moveTo>
                <a:lnTo>
                  <a:pt x="7893" y="0"/>
                </a:lnTo>
                <a:lnTo>
                  <a:pt x="7893" y="2067"/>
                </a:lnTo>
                <a:lnTo>
                  <a:pt x="0" y="2067"/>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4" name=""/>
          <p:cNvSpPr/>
          <p:nvPr/>
        </p:nvSpPr>
        <p:spPr>
          <a:xfrm>
            <a:off x="7596000" y="2239560"/>
            <a:ext cx="2833200" cy="744120"/>
          </a:xfrm>
          <a:custGeom>
            <a:avLst/>
            <a:gdLst/>
            <a:ahLst/>
            <a:rect l="0" t="0" r="r" b="b"/>
            <a:pathLst>
              <a:path w="7870" h="2067">
                <a:moveTo>
                  <a:pt x="7870" y="2067"/>
                </a:moveTo>
                <a:lnTo>
                  <a:pt x="0" y="2067"/>
                </a:lnTo>
                <a:lnTo>
                  <a:pt x="0" y="0"/>
                </a:lnTo>
                <a:lnTo>
                  <a:pt x="7870" y="0"/>
                </a:lnTo>
                <a:lnTo>
                  <a:pt x="7870" y="2067"/>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5" name=""/>
          <p:cNvSpPr/>
          <p:nvPr/>
        </p:nvSpPr>
        <p:spPr>
          <a:xfrm>
            <a:off x="267120" y="2983320"/>
            <a:ext cx="1655280" cy="610200"/>
          </a:xfrm>
          <a:custGeom>
            <a:avLst/>
            <a:gdLst/>
            <a:ahLst/>
            <a:rect l="0" t="0" r="r" b="b"/>
            <a:pathLst>
              <a:path w="4598" h="1695">
                <a:moveTo>
                  <a:pt x="0" y="0"/>
                </a:moveTo>
                <a:lnTo>
                  <a:pt x="4598" y="0"/>
                </a:lnTo>
                <a:lnTo>
                  <a:pt x="4598" y="1695"/>
                </a:lnTo>
                <a:lnTo>
                  <a:pt x="0" y="1695"/>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6" name=""/>
          <p:cNvSpPr/>
          <p:nvPr/>
        </p:nvSpPr>
        <p:spPr>
          <a:xfrm>
            <a:off x="1922040" y="2983320"/>
            <a:ext cx="2833200" cy="610200"/>
          </a:xfrm>
          <a:custGeom>
            <a:avLst/>
            <a:gdLst/>
            <a:ahLst/>
            <a:rect l="0" t="0" r="r" b="b"/>
            <a:pathLst>
              <a:path w="7870" h="1695">
                <a:moveTo>
                  <a:pt x="0" y="0"/>
                </a:moveTo>
                <a:lnTo>
                  <a:pt x="7870" y="0"/>
                </a:lnTo>
                <a:lnTo>
                  <a:pt x="7870" y="1695"/>
                </a:lnTo>
                <a:lnTo>
                  <a:pt x="0" y="1695"/>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7" name=""/>
          <p:cNvSpPr/>
          <p:nvPr/>
        </p:nvSpPr>
        <p:spPr>
          <a:xfrm>
            <a:off x="4754880" y="2983320"/>
            <a:ext cx="2841480" cy="610200"/>
          </a:xfrm>
          <a:custGeom>
            <a:avLst/>
            <a:gdLst/>
            <a:ahLst/>
            <a:rect l="0" t="0" r="r" b="b"/>
            <a:pathLst>
              <a:path w="7893" h="1695">
                <a:moveTo>
                  <a:pt x="0" y="0"/>
                </a:moveTo>
                <a:lnTo>
                  <a:pt x="7893" y="0"/>
                </a:lnTo>
                <a:lnTo>
                  <a:pt x="7893" y="1695"/>
                </a:lnTo>
                <a:lnTo>
                  <a:pt x="0" y="1695"/>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8" name=""/>
          <p:cNvSpPr/>
          <p:nvPr/>
        </p:nvSpPr>
        <p:spPr>
          <a:xfrm>
            <a:off x="7596000" y="2983320"/>
            <a:ext cx="2833200" cy="610200"/>
          </a:xfrm>
          <a:custGeom>
            <a:avLst/>
            <a:gdLst/>
            <a:ahLst/>
            <a:rect l="0" t="0" r="r" b="b"/>
            <a:pathLst>
              <a:path w="7870" h="1695">
                <a:moveTo>
                  <a:pt x="7870" y="1695"/>
                </a:moveTo>
                <a:lnTo>
                  <a:pt x="0" y="1695"/>
                </a:lnTo>
                <a:lnTo>
                  <a:pt x="0" y="0"/>
                </a:lnTo>
                <a:lnTo>
                  <a:pt x="7870" y="0"/>
                </a:lnTo>
                <a:lnTo>
                  <a:pt x="7870" y="1695"/>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09" name=""/>
          <p:cNvSpPr/>
          <p:nvPr/>
        </p:nvSpPr>
        <p:spPr>
          <a:xfrm>
            <a:off x="267120" y="3593160"/>
            <a:ext cx="1655280" cy="610560"/>
          </a:xfrm>
          <a:custGeom>
            <a:avLst/>
            <a:gdLst/>
            <a:ahLst/>
            <a:rect l="0" t="0" r="r" b="b"/>
            <a:pathLst>
              <a:path w="4598" h="1696">
                <a:moveTo>
                  <a:pt x="0" y="0"/>
                </a:moveTo>
                <a:lnTo>
                  <a:pt x="4598" y="0"/>
                </a:lnTo>
                <a:lnTo>
                  <a:pt x="4598" y="1696"/>
                </a:lnTo>
                <a:lnTo>
                  <a:pt x="0" y="1696"/>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0" name=""/>
          <p:cNvSpPr/>
          <p:nvPr/>
        </p:nvSpPr>
        <p:spPr>
          <a:xfrm>
            <a:off x="1922040" y="3593160"/>
            <a:ext cx="2833200" cy="610560"/>
          </a:xfrm>
          <a:custGeom>
            <a:avLst/>
            <a:gdLst/>
            <a:ahLst/>
            <a:rect l="0" t="0" r="r" b="b"/>
            <a:pathLst>
              <a:path w="7870" h="1696">
                <a:moveTo>
                  <a:pt x="0" y="0"/>
                </a:moveTo>
                <a:lnTo>
                  <a:pt x="7870" y="0"/>
                </a:lnTo>
                <a:lnTo>
                  <a:pt x="7870" y="1696"/>
                </a:lnTo>
                <a:lnTo>
                  <a:pt x="0" y="1696"/>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1" name=""/>
          <p:cNvSpPr/>
          <p:nvPr/>
        </p:nvSpPr>
        <p:spPr>
          <a:xfrm>
            <a:off x="4754880" y="3593160"/>
            <a:ext cx="2841480" cy="610560"/>
          </a:xfrm>
          <a:custGeom>
            <a:avLst/>
            <a:gdLst/>
            <a:ahLst/>
            <a:rect l="0" t="0" r="r" b="b"/>
            <a:pathLst>
              <a:path w="7893" h="1696">
                <a:moveTo>
                  <a:pt x="0" y="0"/>
                </a:moveTo>
                <a:lnTo>
                  <a:pt x="7893" y="0"/>
                </a:lnTo>
                <a:lnTo>
                  <a:pt x="7893" y="1696"/>
                </a:lnTo>
                <a:lnTo>
                  <a:pt x="0" y="1696"/>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2" name=""/>
          <p:cNvSpPr/>
          <p:nvPr/>
        </p:nvSpPr>
        <p:spPr>
          <a:xfrm>
            <a:off x="7596000" y="3593160"/>
            <a:ext cx="2833200" cy="610560"/>
          </a:xfrm>
          <a:custGeom>
            <a:avLst/>
            <a:gdLst/>
            <a:ahLst/>
            <a:rect l="0" t="0" r="r" b="b"/>
            <a:pathLst>
              <a:path w="7870" h="1696">
                <a:moveTo>
                  <a:pt x="7870" y="1696"/>
                </a:moveTo>
                <a:lnTo>
                  <a:pt x="0" y="1696"/>
                </a:lnTo>
                <a:lnTo>
                  <a:pt x="0" y="0"/>
                </a:lnTo>
                <a:lnTo>
                  <a:pt x="7870" y="0"/>
                </a:lnTo>
                <a:lnTo>
                  <a:pt x="7870" y="1696"/>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3" name=""/>
          <p:cNvSpPr/>
          <p:nvPr/>
        </p:nvSpPr>
        <p:spPr>
          <a:xfrm>
            <a:off x="267120" y="4203360"/>
            <a:ext cx="1655280" cy="810720"/>
          </a:xfrm>
          <a:custGeom>
            <a:avLst/>
            <a:gdLst/>
            <a:ahLst/>
            <a:rect l="0" t="0" r="r" b="b"/>
            <a:pathLst>
              <a:path w="4598" h="2252">
                <a:moveTo>
                  <a:pt x="0" y="0"/>
                </a:moveTo>
                <a:lnTo>
                  <a:pt x="4598" y="0"/>
                </a:lnTo>
                <a:lnTo>
                  <a:pt x="4598" y="2252"/>
                </a:lnTo>
                <a:lnTo>
                  <a:pt x="0" y="2252"/>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4" name=""/>
          <p:cNvSpPr/>
          <p:nvPr/>
        </p:nvSpPr>
        <p:spPr>
          <a:xfrm>
            <a:off x="1922040" y="4203360"/>
            <a:ext cx="2833200" cy="810720"/>
          </a:xfrm>
          <a:custGeom>
            <a:avLst/>
            <a:gdLst/>
            <a:ahLst/>
            <a:rect l="0" t="0" r="r" b="b"/>
            <a:pathLst>
              <a:path w="7870" h="2252">
                <a:moveTo>
                  <a:pt x="0" y="0"/>
                </a:moveTo>
                <a:lnTo>
                  <a:pt x="7870" y="0"/>
                </a:lnTo>
                <a:lnTo>
                  <a:pt x="7870" y="2252"/>
                </a:lnTo>
                <a:lnTo>
                  <a:pt x="0" y="2252"/>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5" name=""/>
          <p:cNvSpPr/>
          <p:nvPr/>
        </p:nvSpPr>
        <p:spPr>
          <a:xfrm>
            <a:off x="4754880" y="4203360"/>
            <a:ext cx="2841480" cy="810720"/>
          </a:xfrm>
          <a:custGeom>
            <a:avLst/>
            <a:gdLst/>
            <a:ahLst/>
            <a:rect l="0" t="0" r="r" b="b"/>
            <a:pathLst>
              <a:path w="7893" h="2252">
                <a:moveTo>
                  <a:pt x="0" y="0"/>
                </a:moveTo>
                <a:lnTo>
                  <a:pt x="7893" y="0"/>
                </a:lnTo>
                <a:lnTo>
                  <a:pt x="7893" y="2252"/>
                </a:lnTo>
                <a:lnTo>
                  <a:pt x="0" y="2252"/>
                </a:lnTo>
                <a:lnTo>
                  <a:pt x="0" y="0"/>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6" name=""/>
          <p:cNvSpPr/>
          <p:nvPr/>
        </p:nvSpPr>
        <p:spPr>
          <a:xfrm>
            <a:off x="7596000" y="4203360"/>
            <a:ext cx="2833200" cy="810720"/>
          </a:xfrm>
          <a:custGeom>
            <a:avLst/>
            <a:gdLst/>
            <a:ahLst/>
            <a:rect l="0" t="0" r="r" b="b"/>
            <a:pathLst>
              <a:path w="7870" h="2252">
                <a:moveTo>
                  <a:pt x="7870" y="2252"/>
                </a:moveTo>
                <a:lnTo>
                  <a:pt x="0" y="2252"/>
                </a:lnTo>
                <a:lnTo>
                  <a:pt x="0" y="0"/>
                </a:lnTo>
                <a:lnTo>
                  <a:pt x="7870" y="0"/>
                </a:lnTo>
                <a:lnTo>
                  <a:pt x="7870" y="2252"/>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7" name=""/>
          <p:cNvSpPr/>
          <p:nvPr/>
        </p:nvSpPr>
        <p:spPr>
          <a:xfrm>
            <a:off x="267120" y="5013720"/>
            <a:ext cx="1655280" cy="744120"/>
          </a:xfrm>
          <a:custGeom>
            <a:avLst/>
            <a:gdLst/>
            <a:ahLst/>
            <a:rect l="0" t="0" r="r" b="b"/>
            <a:pathLst>
              <a:path w="4598" h="2067">
                <a:moveTo>
                  <a:pt x="186" y="2067"/>
                </a:moveTo>
                <a:cubicBezTo>
                  <a:pt x="161" y="2067"/>
                  <a:pt x="138" y="2063"/>
                  <a:pt x="115" y="2053"/>
                </a:cubicBezTo>
                <a:cubicBezTo>
                  <a:pt x="92" y="2044"/>
                  <a:pt x="72" y="2030"/>
                  <a:pt x="55" y="2013"/>
                </a:cubicBezTo>
                <a:cubicBezTo>
                  <a:pt x="37" y="1995"/>
                  <a:pt x="24" y="1975"/>
                  <a:pt x="14" y="1953"/>
                </a:cubicBezTo>
                <a:cubicBezTo>
                  <a:pt x="5" y="1930"/>
                  <a:pt x="0" y="1906"/>
                  <a:pt x="0" y="1882"/>
                </a:cubicBezTo>
                <a:lnTo>
                  <a:pt x="0" y="0"/>
                </a:lnTo>
                <a:lnTo>
                  <a:pt x="4598" y="0"/>
                </a:lnTo>
                <a:lnTo>
                  <a:pt x="4598" y="2067"/>
                </a:lnTo>
                <a:lnTo>
                  <a:pt x="186" y="2067"/>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8" name=""/>
          <p:cNvSpPr/>
          <p:nvPr/>
        </p:nvSpPr>
        <p:spPr>
          <a:xfrm>
            <a:off x="1922040" y="5013720"/>
            <a:ext cx="2833200" cy="744120"/>
          </a:xfrm>
          <a:custGeom>
            <a:avLst/>
            <a:gdLst/>
            <a:ahLst/>
            <a:rect l="0" t="0" r="r" b="b"/>
            <a:pathLst>
              <a:path w="7870" h="2067">
                <a:moveTo>
                  <a:pt x="0" y="2067"/>
                </a:moveTo>
                <a:lnTo>
                  <a:pt x="0" y="0"/>
                </a:lnTo>
                <a:lnTo>
                  <a:pt x="7870" y="0"/>
                </a:lnTo>
                <a:lnTo>
                  <a:pt x="7870" y="2067"/>
                </a:lnTo>
                <a:lnTo>
                  <a:pt x="0" y="2067"/>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19" name=""/>
          <p:cNvSpPr/>
          <p:nvPr/>
        </p:nvSpPr>
        <p:spPr>
          <a:xfrm>
            <a:off x="4754880" y="5013720"/>
            <a:ext cx="2841480" cy="744120"/>
          </a:xfrm>
          <a:custGeom>
            <a:avLst/>
            <a:gdLst/>
            <a:ahLst/>
            <a:rect l="0" t="0" r="r" b="b"/>
            <a:pathLst>
              <a:path w="7893" h="2067">
                <a:moveTo>
                  <a:pt x="0" y="2067"/>
                </a:moveTo>
                <a:lnTo>
                  <a:pt x="0" y="0"/>
                </a:lnTo>
                <a:lnTo>
                  <a:pt x="7893" y="0"/>
                </a:lnTo>
                <a:lnTo>
                  <a:pt x="7893" y="2067"/>
                </a:lnTo>
                <a:lnTo>
                  <a:pt x="0" y="2067"/>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0" name=""/>
          <p:cNvSpPr/>
          <p:nvPr/>
        </p:nvSpPr>
        <p:spPr>
          <a:xfrm>
            <a:off x="7596000" y="5013720"/>
            <a:ext cx="2833200" cy="744120"/>
          </a:xfrm>
          <a:custGeom>
            <a:avLst/>
            <a:gdLst/>
            <a:ahLst/>
            <a:rect l="0" t="0" r="r" b="b"/>
            <a:pathLst>
              <a:path w="7870" h="2067">
                <a:moveTo>
                  <a:pt x="7870" y="1882"/>
                </a:moveTo>
                <a:cubicBezTo>
                  <a:pt x="7870" y="1906"/>
                  <a:pt x="7866" y="1930"/>
                  <a:pt x="7856" y="1953"/>
                </a:cubicBezTo>
                <a:cubicBezTo>
                  <a:pt x="7847" y="1975"/>
                  <a:pt x="7833" y="1995"/>
                  <a:pt x="7816" y="2013"/>
                </a:cubicBezTo>
                <a:cubicBezTo>
                  <a:pt x="7799" y="2030"/>
                  <a:pt x="7779" y="2044"/>
                  <a:pt x="7756" y="2053"/>
                </a:cubicBezTo>
                <a:cubicBezTo>
                  <a:pt x="7733" y="2063"/>
                  <a:pt x="7709" y="2067"/>
                  <a:pt x="7685" y="2067"/>
                </a:cubicBezTo>
                <a:lnTo>
                  <a:pt x="0" y="2067"/>
                </a:lnTo>
                <a:lnTo>
                  <a:pt x="0" y="0"/>
                </a:lnTo>
                <a:lnTo>
                  <a:pt x="7870" y="0"/>
                </a:lnTo>
                <a:lnTo>
                  <a:pt x="7870" y="1882"/>
                </a:ln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1" name=""/>
          <p:cNvSpPr/>
          <p:nvPr/>
        </p:nvSpPr>
        <p:spPr>
          <a:xfrm>
            <a:off x="267120" y="2239560"/>
            <a:ext cx="1655280" cy="744120"/>
          </a:xfrm>
          <a:custGeom>
            <a:avLst/>
            <a:gdLst/>
            <a:ahLst/>
            <a:rect l="0" t="0" r="r" b="b"/>
            <a:pathLst>
              <a:path w="4598" h="2067">
                <a:moveTo>
                  <a:pt x="0" y="0"/>
                </a:moveTo>
                <a:lnTo>
                  <a:pt x="4598" y="0"/>
                </a:lnTo>
                <a:lnTo>
                  <a:pt x="4598" y="2067"/>
                </a:lnTo>
                <a:lnTo>
                  <a:pt x="0" y="2067"/>
                </a:lnTo>
                <a:lnTo>
                  <a:pt x="0" y="0"/>
                </a:lnTo>
                <a:close/>
              </a:path>
            </a:pathLst>
          </a:custGeom>
          <a:solidFill>
            <a:srgbClr val="f9faf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2" name=""/>
          <p:cNvSpPr/>
          <p:nvPr/>
        </p:nvSpPr>
        <p:spPr>
          <a:xfrm>
            <a:off x="267120" y="2983320"/>
            <a:ext cx="1655280" cy="610200"/>
          </a:xfrm>
          <a:custGeom>
            <a:avLst/>
            <a:gdLst/>
            <a:ahLst/>
            <a:rect l="0" t="0" r="r" b="b"/>
            <a:pathLst>
              <a:path w="4598" h="1695">
                <a:moveTo>
                  <a:pt x="0" y="0"/>
                </a:moveTo>
                <a:lnTo>
                  <a:pt x="4598" y="0"/>
                </a:lnTo>
                <a:lnTo>
                  <a:pt x="4598" y="1695"/>
                </a:lnTo>
                <a:lnTo>
                  <a:pt x="0" y="1695"/>
                </a:lnTo>
                <a:lnTo>
                  <a:pt x="0" y="0"/>
                </a:lnTo>
                <a:close/>
              </a:path>
            </a:pathLst>
          </a:custGeom>
          <a:solidFill>
            <a:srgbClr val="f9faf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3" name=""/>
          <p:cNvSpPr/>
          <p:nvPr/>
        </p:nvSpPr>
        <p:spPr>
          <a:xfrm>
            <a:off x="267120" y="3593160"/>
            <a:ext cx="1655280" cy="610560"/>
          </a:xfrm>
          <a:custGeom>
            <a:avLst/>
            <a:gdLst/>
            <a:ahLst/>
            <a:rect l="0" t="0" r="r" b="b"/>
            <a:pathLst>
              <a:path w="4598" h="1696">
                <a:moveTo>
                  <a:pt x="0" y="0"/>
                </a:moveTo>
                <a:lnTo>
                  <a:pt x="4598" y="0"/>
                </a:lnTo>
                <a:lnTo>
                  <a:pt x="4598" y="1696"/>
                </a:lnTo>
                <a:lnTo>
                  <a:pt x="0" y="1696"/>
                </a:lnTo>
                <a:lnTo>
                  <a:pt x="0" y="0"/>
                </a:lnTo>
                <a:close/>
              </a:path>
            </a:pathLst>
          </a:custGeom>
          <a:solidFill>
            <a:srgbClr val="f9faf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4" name=""/>
          <p:cNvSpPr/>
          <p:nvPr/>
        </p:nvSpPr>
        <p:spPr>
          <a:xfrm>
            <a:off x="267120" y="4203360"/>
            <a:ext cx="1655280" cy="810720"/>
          </a:xfrm>
          <a:custGeom>
            <a:avLst/>
            <a:gdLst/>
            <a:ahLst/>
            <a:rect l="0" t="0" r="r" b="b"/>
            <a:pathLst>
              <a:path w="4598" h="2252">
                <a:moveTo>
                  <a:pt x="0" y="0"/>
                </a:moveTo>
                <a:lnTo>
                  <a:pt x="4598" y="0"/>
                </a:lnTo>
                <a:lnTo>
                  <a:pt x="4598" y="2252"/>
                </a:lnTo>
                <a:lnTo>
                  <a:pt x="0" y="2252"/>
                </a:lnTo>
                <a:lnTo>
                  <a:pt x="0" y="0"/>
                </a:lnTo>
                <a:close/>
              </a:path>
            </a:pathLst>
          </a:custGeom>
          <a:solidFill>
            <a:srgbClr val="f9faf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5" name=""/>
          <p:cNvSpPr/>
          <p:nvPr/>
        </p:nvSpPr>
        <p:spPr>
          <a:xfrm>
            <a:off x="267120" y="5013720"/>
            <a:ext cx="1655280" cy="744120"/>
          </a:xfrm>
          <a:custGeom>
            <a:avLst/>
            <a:gdLst/>
            <a:ahLst/>
            <a:rect l="0" t="0" r="r" b="b"/>
            <a:pathLst>
              <a:path w="4598" h="2067">
                <a:moveTo>
                  <a:pt x="186" y="2067"/>
                </a:moveTo>
                <a:cubicBezTo>
                  <a:pt x="161" y="2067"/>
                  <a:pt x="138" y="2063"/>
                  <a:pt x="115" y="2053"/>
                </a:cubicBezTo>
                <a:cubicBezTo>
                  <a:pt x="92" y="2044"/>
                  <a:pt x="72" y="2030"/>
                  <a:pt x="55" y="2013"/>
                </a:cubicBezTo>
                <a:cubicBezTo>
                  <a:pt x="37" y="1995"/>
                  <a:pt x="24" y="1975"/>
                  <a:pt x="14" y="1953"/>
                </a:cubicBezTo>
                <a:cubicBezTo>
                  <a:pt x="5" y="1930"/>
                  <a:pt x="0" y="1906"/>
                  <a:pt x="0" y="1882"/>
                </a:cubicBezTo>
                <a:lnTo>
                  <a:pt x="0" y="0"/>
                </a:lnTo>
                <a:lnTo>
                  <a:pt x="4598" y="0"/>
                </a:lnTo>
                <a:lnTo>
                  <a:pt x="4598" y="2067"/>
                </a:lnTo>
                <a:lnTo>
                  <a:pt x="186" y="2067"/>
                </a:lnTo>
                <a:close/>
              </a:path>
            </a:pathLst>
          </a:custGeom>
          <a:solidFill>
            <a:srgbClr val="f9faf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6" name=""/>
          <p:cNvSpPr/>
          <p:nvPr/>
        </p:nvSpPr>
        <p:spPr>
          <a:xfrm>
            <a:off x="267120" y="2974680"/>
            <a:ext cx="1655280" cy="9000"/>
          </a:xfrm>
          <a:custGeom>
            <a:avLst/>
            <a:gdLst/>
            <a:ahLst/>
            <a:rect l="0" t="0" r="r" b="b"/>
            <a:pathLst>
              <a:path w="4598" h="25">
                <a:moveTo>
                  <a:pt x="0" y="0"/>
                </a:moveTo>
                <a:lnTo>
                  <a:pt x="4598" y="0"/>
                </a:lnTo>
                <a:lnTo>
                  <a:pt x="4598"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7" name=""/>
          <p:cNvSpPr/>
          <p:nvPr/>
        </p:nvSpPr>
        <p:spPr>
          <a:xfrm>
            <a:off x="1922040" y="2974680"/>
            <a:ext cx="2833200" cy="9000"/>
          </a:xfrm>
          <a:custGeom>
            <a:avLst/>
            <a:gdLst/>
            <a:ahLst/>
            <a:rect l="0" t="0" r="r" b="b"/>
            <a:pathLst>
              <a:path w="7870" h="25">
                <a:moveTo>
                  <a:pt x="0" y="0"/>
                </a:moveTo>
                <a:lnTo>
                  <a:pt x="7870" y="0"/>
                </a:lnTo>
                <a:lnTo>
                  <a:pt x="7870"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8" name=""/>
          <p:cNvSpPr/>
          <p:nvPr/>
        </p:nvSpPr>
        <p:spPr>
          <a:xfrm>
            <a:off x="4754880" y="2974680"/>
            <a:ext cx="2841480" cy="9000"/>
          </a:xfrm>
          <a:custGeom>
            <a:avLst/>
            <a:gdLst/>
            <a:ahLst/>
            <a:rect l="0" t="0" r="r" b="b"/>
            <a:pathLst>
              <a:path w="7893" h="25">
                <a:moveTo>
                  <a:pt x="0" y="0"/>
                </a:moveTo>
                <a:lnTo>
                  <a:pt x="7893" y="0"/>
                </a:lnTo>
                <a:lnTo>
                  <a:pt x="7893"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29" name=""/>
          <p:cNvSpPr/>
          <p:nvPr/>
        </p:nvSpPr>
        <p:spPr>
          <a:xfrm>
            <a:off x="7596000" y="2974680"/>
            <a:ext cx="2833200" cy="9000"/>
          </a:xfrm>
          <a:custGeom>
            <a:avLst/>
            <a:gdLst/>
            <a:ahLst/>
            <a:rect l="0" t="0" r="r" b="b"/>
            <a:pathLst>
              <a:path w="7870" h="25">
                <a:moveTo>
                  <a:pt x="7870" y="25"/>
                </a:moveTo>
                <a:lnTo>
                  <a:pt x="0" y="25"/>
                </a:lnTo>
                <a:lnTo>
                  <a:pt x="0" y="0"/>
                </a:lnTo>
                <a:lnTo>
                  <a:pt x="7870" y="0"/>
                </a:lnTo>
                <a:lnTo>
                  <a:pt x="7870" y="25"/>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0" name=""/>
          <p:cNvSpPr/>
          <p:nvPr/>
        </p:nvSpPr>
        <p:spPr>
          <a:xfrm>
            <a:off x="267120" y="3584880"/>
            <a:ext cx="1655280" cy="8640"/>
          </a:xfrm>
          <a:custGeom>
            <a:avLst/>
            <a:gdLst/>
            <a:ahLst/>
            <a:rect l="0" t="0" r="r" b="b"/>
            <a:pathLst>
              <a:path w="4598" h="24">
                <a:moveTo>
                  <a:pt x="0" y="0"/>
                </a:moveTo>
                <a:lnTo>
                  <a:pt x="4598" y="0"/>
                </a:lnTo>
                <a:lnTo>
                  <a:pt x="4598"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1" name=""/>
          <p:cNvSpPr/>
          <p:nvPr/>
        </p:nvSpPr>
        <p:spPr>
          <a:xfrm>
            <a:off x="1922040" y="3584880"/>
            <a:ext cx="2833200" cy="8640"/>
          </a:xfrm>
          <a:custGeom>
            <a:avLst/>
            <a:gdLst/>
            <a:ahLst/>
            <a:rect l="0" t="0" r="r" b="b"/>
            <a:pathLst>
              <a:path w="7870" h="24">
                <a:moveTo>
                  <a:pt x="0" y="0"/>
                </a:moveTo>
                <a:lnTo>
                  <a:pt x="7870" y="0"/>
                </a:lnTo>
                <a:lnTo>
                  <a:pt x="7870"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2" name=""/>
          <p:cNvSpPr/>
          <p:nvPr/>
        </p:nvSpPr>
        <p:spPr>
          <a:xfrm>
            <a:off x="4754880" y="3584880"/>
            <a:ext cx="2841480" cy="8640"/>
          </a:xfrm>
          <a:custGeom>
            <a:avLst/>
            <a:gdLst/>
            <a:ahLst/>
            <a:rect l="0" t="0" r="r" b="b"/>
            <a:pathLst>
              <a:path w="7893" h="24">
                <a:moveTo>
                  <a:pt x="0" y="0"/>
                </a:moveTo>
                <a:lnTo>
                  <a:pt x="7893" y="0"/>
                </a:lnTo>
                <a:lnTo>
                  <a:pt x="7893"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3" name=""/>
          <p:cNvSpPr/>
          <p:nvPr/>
        </p:nvSpPr>
        <p:spPr>
          <a:xfrm>
            <a:off x="7596000" y="3584880"/>
            <a:ext cx="2833200" cy="8640"/>
          </a:xfrm>
          <a:custGeom>
            <a:avLst/>
            <a:gdLst/>
            <a:ahLst/>
            <a:rect l="0" t="0" r="r" b="b"/>
            <a:pathLst>
              <a:path w="7870" h="24">
                <a:moveTo>
                  <a:pt x="7870" y="24"/>
                </a:moveTo>
                <a:lnTo>
                  <a:pt x="0" y="24"/>
                </a:lnTo>
                <a:lnTo>
                  <a:pt x="0" y="0"/>
                </a:lnTo>
                <a:lnTo>
                  <a:pt x="7870" y="0"/>
                </a:lnTo>
                <a:lnTo>
                  <a:pt x="7870" y="24"/>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4" name=""/>
          <p:cNvSpPr/>
          <p:nvPr/>
        </p:nvSpPr>
        <p:spPr>
          <a:xfrm>
            <a:off x="267120" y="4194720"/>
            <a:ext cx="1655280" cy="9000"/>
          </a:xfrm>
          <a:custGeom>
            <a:avLst/>
            <a:gdLst/>
            <a:ahLst/>
            <a:rect l="0" t="0" r="r" b="b"/>
            <a:pathLst>
              <a:path w="4598" h="25">
                <a:moveTo>
                  <a:pt x="0" y="0"/>
                </a:moveTo>
                <a:lnTo>
                  <a:pt x="4598" y="0"/>
                </a:lnTo>
                <a:lnTo>
                  <a:pt x="4598"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5" name=""/>
          <p:cNvSpPr/>
          <p:nvPr/>
        </p:nvSpPr>
        <p:spPr>
          <a:xfrm>
            <a:off x="1922040" y="4194720"/>
            <a:ext cx="2833200" cy="9000"/>
          </a:xfrm>
          <a:custGeom>
            <a:avLst/>
            <a:gdLst/>
            <a:ahLst/>
            <a:rect l="0" t="0" r="r" b="b"/>
            <a:pathLst>
              <a:path w="7870" h="25">
                <a:moveTo>
                  <a:pt x="0" y="0"/>
                </a:moveTo>
                <a:lnTo>
                  <a:pt x="7870" y="0"/>
                </a:lnTo>
                <a:lnTo>
                  <a:pt x="7870"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6" name=""/>
          <p:cNvSpPr/>
          <p:nvPr/>
        </p:nvSpPr>
        <p:spPr>
          <a:xfrm>
            <a:off x="4754880" y="4194720"/>
            <a:ext cx="2841480" cy="9000"/>
          </a:xfrm>
          <a:custGeom>
            <a:avLst/>
            <a:gdLst/>
            <a:ahLst/>
            <a:rect l="0" t="0" r="r" b="b"/>
            <a:pathLst>
              <a:path w="7893" h="25">
                <a:moveTo>
                  <a:pt x="0" y="0"/>
                </a:moveTo>
                <a:lnTo>
                  <a:pt x="7893" y="0"/>
                </a:lnTo>
                <a:lnTo>
                  <a:pt x="7893" y="25"/>
                </a:lnTo>
                <a:lnTo>
                  <a:pt x="0" y="25"/>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7" name=""/>
          <p:cNvSpPr/>
          <p:nvPr/>
        </p:nvSpPr>
        <p:spPr>
          <a:xfrm>
            <a:off x="7596000" y="4194720"/>
            <a:ext cx="2833200" cy="9000"/>
          </a:xfrm>
          <a:custGeom>
            <a:avLst/>
            <a:gdLst/>
            <a:ahLst/>
            <a:rect l="0" t="0" r="r" b="b"/>
            <a:pathLst>
              <a:path w="7870" h="25">
                <a:moveTo>
                  <a:pt x="7870" y="25"/>
                </a:moveTo>
                <a:lnTo>
                  <a:pt x="0" y="25"/>
                </a:lnTo>
                <a:lnTo>
                  <a:pt x="0" y="0"/>
                </a:lnTo>
                <a:lnTo>
                  <a:pt x="7870" y="0"/>
                </a:lnTo>
                <a:lnTo>
                  <a:pt x="7870" y="25"/>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8" name=""/>
          <p:cNvSpPr/>
          <p:nvPr/>
        </p:nvSpPr>
        <p:spPr>
          <a:xfrm>
            <a:off x="267120" y="5005440"/>
            <a:ext cx="1655280" cy="8640"/>
          </a:xfrm>
          <a:custGeom>
            <a:avLst/>
            <a:gdLst/>
            <a:ahLst/>
            <a:rect l="0" t="0" r="r" b="b"/>
            <a:pathLst>
              <a:path w="4598" h="24">
                <a:moveTo>
                  <a:pt x="0" y="0"/>
                </a:moveTo>
                <a:lnTo>
                  <a:pt x="4598" y="0"/>
                </a:lnTo>
                <a:lnTo>
                  <a:pt x="4598"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39" name=""/>
          <p:cNvSpPr/>
          <p:nvPr/>
        </p:nvSpPr>
        <p:spPr>
          <a:xfrm>
            <a:off x="1922040" y="5005440"/>
            <a:ext cx="2833200" cy="8640"/>
          </a:xfrm>
          <a:custGeom>
            <a:avLst/>
            <a:gdLst/>
            <a:ahLst/>
            <a:rect l="0" t="0" r="r" b="b"/>
            <a:pathLst>
              <a:path w="7870" h="24">
                <a:moveTo>
                  <a:pt x="0" y="0"/>
                </a:moveTo>
                <a:lnTo>
                  <a:pt x="7870" y="0"/>
                </a:lnTo>
                <a:lnTo>
                  <a:pt x="7870"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0" name=""/>
          <p:cNvSpPr/>
          <p:nvPr/>
        </p:nvSpPr>
        <p:spPr>
          <a:xfrm>
            <a:off x="4754880" y="5005440"/>
            <a:ext cx="2841480" cy="8640"/>
          </a:xfrm>
          <a:custGeom>
            <a:avLst/>
            <a:gdLst/>
            <a:ahLst/>
            <a:rect l="0" t="0" r="r" b="b"/>
            <a:pathLst>
              <a:path w="7893" h="24">
                <a:moveTo>
                  <a:pt x="0" y="0"/>
                </a:moveTo>
                <a:lnTo>
                  <a:pt x="7893" y="0"/>
                </a:lnTo>
                <a:lnTo>
                  <a:pt x="7893" y="24"/>
                </a:lnTo>
                <a:lnTo>
                  <a:pt x="0" y="24"/>
                </a:lnTo>
                <a:lnTo>
                  <a:pt x="0" y="0"/>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1" name=""/>
          <p:cNvSpPr/>
          <p:nvPr/>
        </p:nvSpPr>
        <p:spPr>
          <a:xfrm>
            <a:off x="7596000" y="5005440"/>
            <a:ext cx="2833200" cy="8640"/>
          </a:xfrm>
          <a:custGeom>
            <a:avLst/>
            <a:gdLst/>
            <a:ahLst/>
            <a:rect l="0" t="0" r="r" b="b"/>
            <a:pathLst>
              <a:path w="7870" h="24">
                <a:moveTo>
                  <a:pt x="7870" y="24"/>
                </a:moveTo>
                <a:lnTo>
                  <a:pt x="0" y="24"/>
                </a:lnTo>
                <a:lnTo>
                  <a:pt x="0" y="0"/>
                </a:lnTo>
                <a:lnTo>
                  <a:pt x="7870" y="0"/>
                </a:lnTo>
                <a:lnTo>
                  <a:pt x="7870" y="24"/>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2" name=""/>
          <p:cNvSpPr/>
          <p:nvPr/>
        </p:nvSpPr>
        <p:spPr>
          <a:xfrm>
            <a:off x="301680" y="5749200"/>
            <a:ext cx="1620720" cy="8640"/>
          </a:xfrm>
          <a:custGeom>
            <a:avLst/>
            <a:gdLst/>
            <a:ahLst/>
            <a:rect l="0" t="0" r="r" b="b"/>
            <a:pathLst>
              <a:path w="4502" h="24">
                <a:moveTo>
                  <a:pt x="90" y="24"/>
                </a:moveTo>
                <a:cubicBezTo>
                  <a:pt x="65" y="24"/>
                  <a:pt x="42" y="20"/>
                  <a:pt x="19" y="10"/>
                </a:cubicBezTo>
                <a:cubicBezTo>
                  <a:pt x="12" y="7"/>
                  <a:pt x="6" y="3"/>
                  <a:pt x="0" y="0"/>
                </a:cubicBezTo>
                <a:lnTo>
                  <a:pt x="4502" y="0"/>
                </a:lnTo>
                <a:lnTo>
                  <a:pt x="4502" y="24"/>
                </a:lnTo>
                <a:lnTo>
                  <a:pt x="90" y="24"/>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3" name=""/>
          <p:cNvSpPr/>
          <p:nvPr/>
        </p:nvSpPr>
        <p:spPr>
          <a:xfrm>
            <a:off x="1922040" y="5749200"/>
            <a:ext cx="2833200" cy="8640"/>
          </a:xfrm>
          <a:custGeom>
            <a:avLst/>
            <a:gdLst/>
            <a:ahLst/>
            <a:rect l="0" t="0" r="r" b="b"/>
            <a:pathLst>
              <a:path w="7870" h="24">
                <a:moveTo>
                  <a:pt x="0" y="24"/>
                </a:moveTo>
                <a:lnTo>
                  <a:pt x="0" y="0"/>
                </a:lnTo>
                <a:lnTo>
                  <a:pt x="7870" y="0"/>
                </a:lnTo>
                <a:lnTo>
                  <a:pt x="7870" y="24"/>
                </a:lnTo>
                <a:lnTo>
                  <a:pt x="0" y="24"/>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4" name=""/>
          <p:cNvSpPr/>
          <p:nvPr/>
        </p:nvSpPr>
        <p:spPr>
          <a:xfrm>
            <a:off x="4754880" y="5749200"/>
            <a:ext cx="2841480" cy="8640"/>
          </a:xfrm>
          <a:custGeom>
            <a:avLst/>
            <a:gdLst/>
            <a:ahLst/>
            <a:rect l="0" t="0" r="r" b="b"/>
            <a:pathLst>
              <a:path w="7893" h="24">
                <a:moveTo>
                  <a:pt x="0" y="24"/>
                </a:moveTo>
                <a:lnTo>
                  <a:pt x="0" y="0"/>
                </a:lnTo>
                <a:lnTo>
                  <a:pt x="7893" y="0"/>
                </a:lnTo>
                <a:lnTo>
                  <a:pt x="7893" y="24"/>
                </a:lnTo>
                <a:lnTo>
                  <a:pt x="0" y="24"/>
                </a:ln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5" name=""/>
          <p:cNvSpPr/>
          <p:nvPr/>
        </p:nvSpPr>
        <p:spPr>
          <a:xfrm>
            <a:off x="7596000" y="5749200"/>
            <a:ext cx="2799000" cy="8640"/>
          </a:xfrm>
          <a:custGeom>
            <a:avLst/>
            <a:gdLst/>
            <a:ahLst/>
            <a:rect l="0" t="0" r="r" b="b"/>
            <a:pathLst>
              <a:path w="7775" h="24">
                <a:moveTo>
                  <a:pt x="7756" y="10"/>
                </a:moveTo>
                <a:cubicBezTo>
                  <a:pt x="7733" y="20"/>
                  <a:pt x="7709" y="24"/>
                  <a:pt x="7685" y="24"/>
                </a:cubicBezTo>
                <a:lnTo>
                  <a:pt x="0" y="24"/>
                </a:lnTo>
                <a:lnTo>
                  <a:pt x="0" y="0"/>
                </a:lnTo>
                <a:lnTo>
                  <a:pt x="7775" y="0"/>
                </a:lnTo>
                <a:cubicBezTo>
                  <a:pt x="7769" y="3"/>
                  <a:pt x="7762" y="7"/>
                  <a:pt x="7756" y="10"/>
                </a:cubicBezTo>
                <a:close/>
              </a:path>
            </a:pathLst>
          </a:custGeom>
          <a:solidFill>
            <a:srgbClr val="e2e8f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46" name=""/>
          <p:cNvSpPr/>
          <p:nvPr/>
        </p:nvSpPr>
        <p:spPr>
          <a:xfrm>
            <a:off x="267120" y="5958000"/>
            <a:ext cx="10162080" cy="1237320"/>
          </a:xfrm>
          <a:custGeom>
            <a:avLst/>
            <a:gdLst/>
            <a:ahLst/>
            <a:rect l="0" t="0" r="r" b="b"/>
            <a:pathLst>
              <a:path w="28228" h="3437">
                <a:moveTo>
                  <a:pt x="0" y="3251"/>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2"/>
                </a:cubicBezTo>
                <a:cubicBezTo>
                  <a:pt x="93" y="25"/>
                  <a:pt x="104" y="19"/>
                  <a:pt x="115" y="15"/>
                </a:cubicBezTo>
                <a:cubicBezTo>
                  <a:pt x="126" y="10"/>
                  <a:pt x="138" y="6"/>
                  <a:pt x="150" y="4"/>
                </a:cubicBezTo>
                <a:cubicBezTo>
                  <a:pt x="162" y="2"/>
                  <a:pt x="174" y="0"/>
                  <a:pt x="186" y="0"/>
                </a:cubicBezTo>
                <a:lnTo>
                  <a:pt x="28043" y="0"/>
                </a:lnTo>
                <a:cubicBezTo>
                  <a:pt x="28055" y="0"/>
                  <a:pt x="28067" y="2"/>
                  <a:pt x="28079" y="4"/>
                </a:cubicBezTo>
                <a:cubicBezTo>
                  <a:pt x="28091" y="6"/>
                  <a:pt x="28102" y="10"/>
                  <a:pt x="28114" y="15"/>
                </a:cubicBezTo>
                <a:cubicBezTo>
                  <a:pt x="28125" y="19"/>
                  <a:pt x="28136" y="25"/>
                  <a:pt x="28146" y="32"/>
                </a:cubicBezTo>
                <a:cubicBezTo>
                  <a:pt x="28156" y="38"/>
                  <a:pt x="28165" y="46"/>
                  <a:pt x="28174" y="55"/>
                </a:cubicBezTo>
                <a:cubicBezTo>
                  <a:pt x="28183" y="63"/>
                  <a:pt x="28190" y="73"/>
                  <a:pt x="28197" y="83"/>
                </a:cubicBezTo>
                <a:cubicBezTo>
                  <a:pt x="28204" y="93"/>
                  <a:pt x="28210" y="104"/>
                  <a:pt x="28214" y="115"/>
                </a:cubicBezTo>
                <a:cubicBezTo>
                  <a:pt x="28219" y="126"/>
                  <a:pt x="28222" y="138"/>
                  <a:pt x="28225" y="150"/>
                </a:cubicBezTo>
                <a:cubicBezTo>
                  <a:pt x="28227" y="162"/>
                  <a:pt x="28228" y="174"/>
                  <a:pt x="28228" y="186"/>
                </a:cubicBezTo>
                <a:lnTo>
                  <a:pt x="28228" y="3251"/>
                </a:lnTo>
                <a:cubicBezTo>
                  <a:pt x="28228" y="3263"/>
                  <a:pt x="28227" y="3276"/>
                  <a:pt x="28225" y="3287"/>
                </a:cubicBezTo>
                <a:cubicBezTo>
                  <a:pt x="28222" y="3299"/>
                  <a:pt x="28219" y="3311"/>
                  <a:pt x="28214" y="3322"/>
                </a:cubicBezTo>
                <a:cubicBezTo>
                  <a:pt x="28210" y="3334"/>
                  <a:pt x="28204" y="3344"/>
                  <a:pt x="28197" y="3354"/>
                </a:cubicBezTo>
                <a:cubicBezTo>
                  <a:pt x="28190" y="3365"/>
                  <a:pt x="28183" y="3374"/>
                  <a:pt x="28174" y="3383"/>
                </a:cubicBezTo>
                <a:cubicBezTo>
                  <a:pt x="28165" y="3391"/>
                  <a:pt x="28156" y="3399"/>
                  <a:pt x="28146" y="3406"/>
                </a:cubicBezTo>
                <a:cubicBezTo>
                  <a:pt x="28136" y="3412"/>
                  <a:pt x="28125" y="3418"/>
                  <a:pt x="28114" y="3423"/>
                </a:cubicBezTo>
                <a:cubicBezTo>
                  <a:pt x="28102" y="3427"/>
                  <a:pt x="28091" y="3431"/>
                  <a:pt x="28079" y="3433"/>
                </a:cubicBezTo>
                <a:cubicBezTo>
                  <a:pt x="28067" y="3436"/>
                  <a:pt x="28055" y="3437"/>
                  <a:pt x="28043" y="3437"/>
                </a:cubicBezTo>
                <a:lnTo>
                  <a:pt x="186" y="3437"/>
                </a:lnTo>
                <a:cubicBezTo>
                  <a:pt x="174" y="3437"/>
                  <a:pt x="162" y="3436"/>
                  <a:pt x="150" y="3433"/>
                </a:cubicBezTo>
                <a:cubicBezTo>
                  <a:pt x="138" y="3431"/>
                  <a:pt x="126" y="3427"/>
                  <a:pt x="115" y="3423"/>
                </a:cubicBezTo>
                <a:cubicBezTo>
                  <a:pt x="104" y="3418"/>
                  <a:pt x="93" y="3412"/>
                  <a:pt x="83" y="3406"/>
                </a:cubicBezTo>
                <a:cubicBezTo>
                  <a:pt x="73" y="3399"/>
                  <a:pt x="63" y="3391"/>
                  <a:pt x="55" y="3383"/>
                </a:cubicBezTo>
                <a:cubicBezTo>
                  <a:pt x="46" y="3374"/>
                  <a:pt x="38" y="3365"/>
                  <a:pt x="32" y="3354"/>
                </a:cubicBezTo>
                <a:cubicBezTo>
                  <a:pt x="25" y="3344"/>
                  <a:pt x="19" y="3334"/>
                  <a:pt x="14" y="3322"/>
                </a:cubicBezTo>
                <a:cubicBezTo>
                  <a:pt x="10" y="3311"/>
                  <a:pt x="6" y="3299"/>
                  <a:pt x="4" y="3287"/>
                </a:cubicBezTo>
                <a:cubicBezTo>
                  <a:pt x="2" y="3276"/>
                  <a:pt x="0" y="3263"/>
                  <a:pt x="0" y="325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847" name="" descr=""/>
          <p:cNvPicPr/>
          <p:nvPr/>
        </p:nvPicPr>
        <p:blipFill>
          <a:blip r:embed="rId3"/>
          <a:stretch/>
        </p:blipFill>
        <p:spPr>
          <a:xfrm>
            <a:off x="267480" y="1103040"/>
            <a:ext cx="166680" cy="166680"/>
          </a:xfrm>
          <a:prstGeom prst="rect">
            <a:avLst/>
          </a:prstGeom>
          <a:noFill/>
          <a:ln w="0">
            <a:noFill/>
          </a:ln>
        </p:spPr>
      </p:pic>
      <p:sp>
        <p:nvSpPr>
          <p:cNvPr id="1848" name=""/>
          <p:cNvSpPr txBox="1"/>
          <p:nvPr/>
        </p:nvSpPr>
        <p:spPr>
          <a:xfrm>
            <a:off x="534960" y="378720"/>
            <a:ext cx="33454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クラウド会計ツール比較</a:t>
            </a:r>
            <a:endParaRPr b="0" lang="en-US" sz="2370" strike="noStrike" u="none">
              <a:solidFill>
                <a:srgbClr val="000000"/>
              </a:solidFill>
              <a:effectLst/>
              <a:uFillTx/>
              <a:latin typeface="Times New Roman"/>
            </a:endParaRPr>
          </a:p>
        </p:txBody>
      </p:sp>
      <p:sp>
        <p:nvSpPr>
          <p:cNvPr id="1849" name=""/>
          <p:cNvSpPr txBox="1"/>
          <p:nvPr/>
        </p:nvSpPr>
        <p:spPr>
          <a:xfrm>
            <a:off x="501480" y="10940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 </a:t>
            </a:r>
            <a:endParaRPr b="0" lang="en-US" sz="1320" strike="noStrike" u="none">
              <a:solidFill>
                <a:srgbClr val="000000"/>
              </a:solidFill>
              <a:effectLst/>
              <a:uFillTx/>
              <a:latin typeface="Times New Roman"/>
            </a:endParaRPr>
          </a:p>
        </p:txBody>
      </p:sp>
      <p:sp>
        <p:nvSpPr>
          <p:cNvPr id="1850" name=""/>
          <p:cNvSpPr txBox="1"/>
          <p:nvPr/>
        </p:nvSpPr>
        <p:spPr>
          <a:xfrm>
            <a:off x="547920" y="1084320"/>
            <a:ext cx="10005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クラウド会計ソフトは、経理業務の効率化と経営状況のリアルタイム把握を実現します。企業規模や業種に合わせた最適なツール選</a:t>
            </a:r>
            <a:endParaRPr b="0" lang="en-US" sz="1320" strike="noStrike" u="none">
              <a:solidFill>
                <a:srgbClr val="000000"/>
              </a:solidFill>
              <a:effectLst/>
              <a:uFillTx/>
              <a:latin typeface="Times New Roman"/>
            </a:endParaRPr>
          </a:p>
        </p:txBody>
      </p:sp>
      <p:sp>
        <p:nvSpPr>
          <p:cNvPr id="1851" name=""/>
          <p:cNvSpPr txBox="1"/>
          <p:nvPr/>
        </p:nvSpPr>
        <p:spPr>
          <a:xfrm>
            <a:off x="267480" y="1318320"/>
            <a:ext cx="1185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択が重要です。</a:t>
            </a:r>
            <a:endParaRPr b="0" lang="en-US" sz="1320" strike="noStrike" u="none">
              <a:solidFill>
                <a:srgbClr val="000000"/>
              </a:solidFill>
              <a:effectLst/>
              <a:uFillTx/>
              <a:latin typeface="Times New Roman"/>
            </a:endParaRPr>
          </a:p>
        </p:txBody>
      </p:sp>
      <p:sp>
        <p:nvSpPr>
          <p:cNvPr id="1852" name=""/>
          <p:cNvSpPr txBox="1"/>
          <p:nvPr/>
        </p:nvSpPr>
        <p:spPr>
          <a:xfrm>
            <a:off x="401040" y="1886400"/>
            <a:ext cx="83880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機能・特徴</a:t>
            </a:r>
            <a:endParaRPr b="0" lang="en-US" sz="1320" strike="noStrike" u="none">
              <a:solidFill>
                <a:srgbClr val="000000"/>
              </a:solidFill>
              <a:effectLst/>
              <a:uFillTx/>
              <a:latin typeface="Times New Roman"/>
            </a:endParaRPr>
          </a:p>
        </p:txBody>
      </p:sp>
      <p:sp>
        <p:nvSpPr>
          <p:cNvPr id="1853" name=""/>
          <p:cNvSpPr txBox="1"/>
          <p:nvPr/>
        </p:nvSpPr>
        <p:spPr>
          <a:xfrm>
            <a:off x="2056680" y="1896120"/>
            <a:ext cx="40140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freee</a:t>
            </a:r>
            <a:endParaRPr b="0" lang="en-US" sz="1320" strike="noStrike" u="none">
              <a:solidFill>
                <a:srgbClr val="000000"/>
              </a:solidFill>
              <a:effectLst/>
              <a:uFillTx/>
              <a:latin typeface="Times New Roman"/>
            </a:endParaRPr>
          </a:p>
        </p:txBody>
      </p:sp>
      <p:sp>
        <p:nvSpPr>
          <p:cNvPr id="1854" name=""/>
          <p:cNvSpPr txBox="1"/>
          <p:nvPr/>
        </p:nvSpPr>
        <p:spPr>
          <a:xfrm>
            <a:off x="2455920" y="1886400"/>
            <a:ext cx="33588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会計</a:t>
            </a:r>
            <a:endParaRPr b="0" lang="en-US" sz="1320" strike="noStrike" u="none">
              <a:solidFill>
                <a:srgbClr val="000000"/>
              </a:solidFill>
              <a:effectLst/>
              <a:uFillTx/>
              <a:latin typeface="Times New Roman"/>
            </a:endParaRPr>
          </a:p>
        </p:txBody>
      </p:sp>
      <p:sp>
        <p:nvSpPr>
          <p:cNvPr id="1855" name=""/>
          <p:cNvSpPr txBox="1"/>
          <p:nvPr/>
        </p:nvSpPr>
        <p:spPr>
          <a:xfrm>
            <a:off x="4892040" y="1886400"/>
            <a:ext cx="136548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マネーフォワード</a:t>
            </a:r>
            <a:endParaRPr b="0" lang="en-US" sz="1320" strike="noStrike" u="none">
              <a:solidFill>
                <a:srgbClr val="000000"/>
              </a:solidFill>
              <a:effectLst/>
              <a:uFillTx/>
              <a:latin typeface="Times New Roman"/>
            </a:endParaRPr>
          </a:p>
        </p:txBody>
      </p:sp>
      <p:sp>
        <p:nvSpPr>
          <p:cNvPr id="1856" name=""/>
          <p:cNvSpPr txBox="1"/>
          <p:nvPr/>
        </p:nvSpPr>
        <p:spPr>
          <a:xfrm>
            <a:off x="6229080" y="1896120"/>
            <a:ext cx="166680" cy="187920"/>
          </a:xfrm>
          <a:prstGeom prst="rect">
            <a:avLst/>
          </a:prstGeom>
          <a:noFill/>
          <a:ln w="0">
            <a:noFill/>
          </a:ln>
        </p:spPr>
        <p:txBody>
          <a:bodyPr wrap="none" lIns="0" rIns="0" tIns="0" bIns="0" anchor="t">
            <a:spAutoFit/>
          </a:bodyPr>
          <a:p>
            <a:r>
              <a:rPr b="1" lang="en-US" sz="1320" strike="noStrike" u="none">
                <a:solidFill>
                  <a:srgbClr val="ffffff"/>
                </a:solidFill>
                <a:effectLst/>
                <a:uFillTx/>
                <a:latin typeface="Arial"/>
                <a:ea typeface="Arial"/>
              </a:rPr>
              <a:t> </a:t>
            </a:r>
            <a:endParaRPr b="0" lang="en-US" sz="1320" strike="noStrike" u="none">
              <a:solidFill>
                <a:srgbClr val="000000"/>
              </a:solidFill>
              <a:effectLst/>
              <a:uFillTx/>
              <a:latin typeface="Times New Roman"/>
            </a:endParaRPr>
          </a:p>
        </p:txBody>
      </p:sp>
      <p:sp>
        <p:nvSpPr>
          <p:cNvPr id="1857" name=""/>
          <p:cNvSpPr txBox="1"/>
          <p:nvPr/>
        </p:nvSpPr>
        <p:spPr>
          <a:xfrm>
            <a:off x="6275520" y="1886400"/>
            <a:ext cx="102240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クラウド会計</a:t>
            </a:r>
            <a:endParaRPr b="0" lang="en-US" sz="1320" strike="noStrike" u="none">
              <a:solidFill>
                <a:srgbClr val="000000"/>
              </a:solidFill>
              <a:effectLst/>
              <a:uFillTx/>
              <a:latin typeface="Times New Roman"/>
            </a:endParaRPr>
          </a:p>
        </p:txBody>
      </p:sp>
      <p:pic>
        <p:nvPicPr>
          <p:cNvPr id="1858" name="" descr=""/>
          <p:cNvPicPr/>
          <p:nvPr/>
        </p:nvPicPr>
        <p:blipFill>
          <a:blip r:embed="rId4"/>
          <a:stretch/>
        </p:blipFill>
        <p:spPr>
          <a:xfrm>
            <a:off x="401040" y="2523600"/>
            <a:ext cx="166680" cy="166680"/>
          </a:xfrm>
          <a:prstGeom prst="rect">
            <a:avLst/>
          </a:prstGeom>
          <a:noFill/>
          <a:ln w="0">
            <a:noFill/>
          </a:ln>
        </p:spPr>
      </p:pic>
      <p:sp>
        <p:nvSpPr>
          <p:cNvPr id="1859" name=""/>
          <p:cNvSpPr txBox="1"/>
          <p:nvPr/>
        </p:nvSpPr>
        <p:spPr>
          <a:xfrm>
            <a:off x="7727400" y="1886400"/>
            <a:ext cx="152928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弥生会計オンライン</a:t>
            </a:r>
            <a:endParaRPr b="0" lang="en-US" sz="1320" strike="noStrike" u="none">
              <a:solidFill>
                <a:srgbClr val="000000"/>
              </a:solidFill>
              <a:effectLst/>
              <a:uFillTx/>
              <a:latin typeface="Times New Roman"/>
            </a:endParaRPr>
          </a:p>
        </p:txBody>
      </p:sp>
      <p:sp>
        <p:nvSpPr>
          <p:cNvPr id="1860" name=""/>
          <p:cNvSpPr txBox="1"/>
          <p:nvPr/>
        </p:nvSpPr>
        <p:spPr>
          <a:xfrm>
            <a:off x="635040" y="2504880"/>
            <a:ext cx="671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基本機能</a:t>
            </a:r>
            <a:endParaRPr b="0" lang="en-US" sz="1320" strike="noStrike" u="none">
              <a:solidFill>
                <a:srgbClr val="000000"/>
              </a:solidFill>
              <a:effectLst/>
              <a:uFillTx/>
              <a:latin typeface="Times New Roman"/>
            </a:endParaRPr>
          </a:p>
        </p:txBody>
      </p:sp>
      <p:sp>
        <p:nvSpPr>
          <p:cNvPr id="1861" name=""/>
          <p:cNvSpPr txBox="1"/>
          <p:nvPr/>
        </p:nvSpPr>
        <p:spPr>
          <a:xfrm>
            <a:off x="2056680" y="2387880"/>
            <a:ext cx="2515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請求書作成、経費精算、決算書作</a:t>
            </a:r>
            <a:endParaRPr b="0" lang="en-US" sz="1320" strike="noStrike" u="none">
              <a:solidFill>
                <a:srgbClr val="000000"/>
              </a:solidFill>
              <a:effectLst/>
              <a:uFillTx/>
              <a:latin typeface="Times New Roman"/>
            </a:endParaRPr>
          </a:p>
        </p:txBody>
      </p:sp>
      <p:sp>
        <p:nvSpPr>
          <p:cNvPr id="1862" name=""/>
          <p:cNvSpPr txBox="1"/>
          <p:nvPr/>
        </p:nvSpPr>
        <p:spPr>
          <a:xfrm>
            <a:off x="2056680" y="262188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成</a:t>
            </a:r>
            <a:endParaRPr b="0" lang="en-US" sz="1320" strike="noStrike" u="none">
              <a:solidFill>
                <a:srgbClr val="000000"/>
              </a:solidFill>
              <a:effectLst/>
              <a:uFillTx/>
              <a:latin typeface="Times New Roman"/>
            </a:endParaRPr>
          </a:p>
        </p:txBody>
      </p:sp>
      <p:sp>
        <p:nvSpPr>
          <p:cNvPr id="1863" name=""/>
          <p:cNvSpPr txBox="1"/>
          <p:nvPr/>
        </p:nvSpPr>
        <p:spPr>
          <a:xfrm>
            <a:off x="4892040" y="2387880"/>
            <a:ext cx="2515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請求書作成、経費精算、決算書作</a:t>
            </a:r>
            <a:endParaRPr b="0" lang="en-US" sz="1320" strike="noStrike" u="none">
              <a:solidFill>
                <a:srgbClr val="000000"/>
              </a:solidFill>
              <a:effectLst/>
              <a:uFillTx/>
              <a:latin typeface="Times New Roman"/>
            </a:endParaRPr>
          </a:p>
        </p:txBody>
      </p:sp>
      <p:sp>
        <p:nvSpPr>
          <p:cNvPr id="1864" name=""/>
          <p:cNvSpPr txBox="1"/>
          <p:nvPr/>
        </p:nvSpPr>
        <p:spPr>
          <a:xfrm>
            <a:off x="4892040" y="262188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成</a:t>
            </a:r>
            <a:endParaRPr b="0" lang="en-US" sz="1320" strike="noStrike" u="none">
              <a:solidFill>
                <a:srgbClr val="000000"/>
              </a:solidFill>
              <a:effectLst/>
              <a:uFillTx/>
              <a:latin typeface="Times New Roman"/>
            </a:endParaRPr>
          </a:p>
        </p:txBody>
      </p:sp>
      <p:sp>
        <p:nvSpPr>
          <p:cNvPr id="1865" name=""/>
          <p:cNvSpPr txBox="1"/>
          <p:nvPr/>
        </p:nvSpPr>
        <p:spPr>
          <a:xfrm>
            <a:off x="7727400" y="2387880"/>
            <a:ext cx="2515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請求書作成、経費精算、決算書作</a:t>
            </a:r>
            <a:endParaRPr b="0" lang="en-US" sz="1320" strike="noStrike" u="none">
              <a:solidFill>
                <a:srgbClr val="000000"/>
              </a:solidFill>
              <a:effectLst/>
              <a:uFillTx/>
              <a:latin typeface="Times New Roman"/>
            </a:endParaRPr>
          </a:p>
        </p:txBody>
      </p:sp>
      <p:pic>
        <p:nvPicPr>
          <p:cNvPr id="1866" name="" descr=""/>
          <p:cNvPicPr/>
          <p:nvPr/>
        </p:nvPicPr>
        <p:blipFill>
          <a:blip r:embed="rId5"/>
          <a:stretch/>
        </p:blipFill>
        <p:spPr>
          <a:xfrm>
            <a:off x="401040" y="3200760"/>
            <a:ext cx="208440" cy="166680"/>
          </a:xfrm>
          <a:prstGeom prst="rect">
            <a:avLst/>
          </a:prstGeom>
          <a:noFill/>
          <a:ln w="0">
            <a:noFill/>
          </a:ln>
        </p:spPr>
      </p:pic>
      <p:sp>
        <p:nvSpPr>
          <p:cNvPr id="1867" name=""/>
          <p:cNvSpPr txBox="1"/>
          <p:nvPr/>
        </p:nvSpPr>
        <p:spPr>
          <a:xfrm>
            <a:off x="7727400" y="262188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成</a:t>
            </a:r>
            <a:endParaRPr b="0" lang="en-US" sz="1320" strike="noStrike" u="none">
              <a:solidFill>
                <a:srgbClr val="000000"/>
              </a:solidFill>
              <a:effectLst/>
              <a:uFillTx/>
              <a:latin typeface="Times New Roman"/>
            </a:endParaRPr>
          </a:p>
        </p:txBody>
      </p:sp>
      <p:sp>
        <p:nvSpPr>
          <p:cNvPr id="1868" name=""/>
          <p:cNvSpPr/>
          <p:nvPr/>
        </p:nvSpPr>
        <p:spPr>
          <a:xfrm>
            <a:off x="2055600" y="3116880"/>
            <a:ext cx="100440" cy="100800"/>
          </a:xfrm>
          <a:custGeom>
            <a:avLst/>
            <a:gdLst/>
            <a:ahLst/>
            <a:rect l="0" t="0" r="r" b="b"/>
            <a:pathLst>
              <a:path w="279" h="280">
                <a:moveTo>
                  <a:pt x="279" y="140"/>
                </a:moveTo>
                <a:cubicBezTo>
                  <a:pt x="279" y="159"/>
                  <a:pt x="276" y="176"/>
                  <a:pt x="269" y="194"/>
                </a:cubicBezTo>
                <a:cubicBezTo>
                  <a:pt x="261" y="211"/>
                  <a:pt x="251" y="226"/>
                  <a:pt x="238" y="239"/>
                </a:cubicBezTo>
                <a:cubicBezTo>
                  <a:pt x="225" y="252"/>
                  <a:pt x="210" y="262"/>
                  <a:pt x="192" y="269"/>
                </a:cubicBezTo>
                <a:cubicBezTo>
                  <a:pt x="175" y="276"/>
                  <a:pt x="158" y="280"/>
                  <a:pt x="139" y="280"/>
                </a:cubicBezTo>
                <a:cubicBezTo>
                  <a:pt x="121" y="280"/>
                  <a:pt x="103" y="276"/>
                  <a:pt x="86" y="269"/>
                </a:cubicBezTo>
                <a:cubicBezTo>
                  <a:pt x="69" y="262"/>
                  <a:pt x="54" y="252"/>
                  <a:pt x="41" y="239"/>
                </a:cubicBezTo>
                <a:cubicBezTo>
                  <a:pt x="28" y="226"/>
                  <a:pt x="18" y="211"/>
                  <a:pt x="11" y="194"/>
                </a:cubicBezTo>
                <a:cubicBezTo>
                  <a:pt x="3" y="176"/>
                  <a:pt x="0" y="159"/>
                  <a:pt x="0" y="140"/>
                </a:cubicBezTo>
                <a:cubicBezTo>
                  <a:pt x="0" y="122"/>
                  <a:pt x="3" y="104"/>
                  <a:pt x="11" y="86"/>
                </a:cubicBezTo>
                <a:cubicBezTo>
                  <a:pt x="18" y="69"/>
                  <a:pt x="28" y="54"/>
                  <a:pt x="41" y="41"/>
                </a:cubicBezTo>
                <a:cubicBezTo>
                  <a:pt x="54" y="28"/>
                  <a:pt x="69" y="18"/>
                  <a:pt x="86" y="11"/>
                </a:cubicBezTo>
                <a:cubicBezTo>
                  <a:pt x="103" y="4"/>
                  <a:pt x="121" y="0"/>
                  <a:pt x="139" y="0"/>
                </a:cubicBezTo>
                <a:cubicBezTo>
                  <a:pt x="158" y="0"/>
                  <a:pt x="175" y="4"/>
                  <a:pt x="192" y="11"/>
                </a:cubicBezTo>
                <a:cubicBezTo>
                  <a:pt x="210" y="18"/>
                  <a:pt x="225" y="28"/>
                  <a:pt x="238" y="41"/>
                </a:cubicBezTo>
                <a:cubicBezTo>
                  <a:pt x="251" y="54"/>
                  <a:pt x="261" y="69"/>
                  <a:pt x="269" y="86"/>
                </a:cubicBezTo>
                <a:cubicBezTo>
                  <a:pt x="276" y="104"/>
                  <a:pt x="279" y="122"/>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69" name=""/>
          <p:cNvSpPr/>
          <p:nvPr/>
        </p:nvSpPr>
        <p:spPr>
          <a:xfrm>
            <a:off x="218088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3" y="269"/>
                </a:cubicBezTo>
                <a:cubicBezTo>
                  <a:pt x="176" y="276"/>
                  <a:pt x="158" y="280"/>
                  <a:pt x="139" y="280"/>
                </a:cubicBezTo>
                <a:cubicBezTo>
                  <a:pt x="121" y="280"/>
                  <a:pt x="103" y="276"/>
                  <a:pt x="86"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6" y="11"/>
                </a:cubicBezTo>
                <a:cubicBezTo>
                  <a:pt x="103" y="4"/>
                  <a:pt x="121" y="0"/>
                  <a:pt x="139" y="0"/>
                </a:cubicBezTo>
                <a:cubicBezTo>
                  <a:pt x="158" y="0"/>
                  <a:pt x="176" y="4"/>
                  <a:pt x="193" y="11"/>
                </a:cubicBezTo>
                <a:cubicBezTo>
                  <a:pt x="211" y="18"/>
                  <a:pt x="226" y="28"/>
                  <a:pt x="239" y="41"/>
                </a:cubicBezTo>
                <a:cubicBezTo>
                  <a:pt x="252" y="54"/>
                  <a:pt x="262" y="69"/>
                  <a:pt x="269" y="86"/>
                </a:cubicBezTo>
                <a:cubicBezTo>
                  <a:pt x="276"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0" name=""/>
          <p:cNvSpPr/>
          <p:nvPr/>
        </p:nvSpPr>
        <p:spPr>
          <a:xfrm>
            <a:off x="230616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4" y="269"/>
                </a:cubicBezTo>
                <a:cubicBezTo>
                  <a:pt x="177" y="276"/>
                  <a:pt x="159" y="280"/>
                  <a:pt x="141" y="280"/>
                </a:cubicBezTo>
                <a:cubicBezTo>
                  <a:pt x="121" y="280"/>
                  <a:pt x="103" y="276"/>
                  <a:pt x="86"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6" y="11"/>
                </a:cubicBezTo>
                <a:cubicBezTo>
                  <a:pt x="103" y="4"/>
                  <a:pt x="121" y="0"/>
                  <a:pt x="141" y="0"/>
                </a:cubicBezTo>
                <a:cubicBezTo>
                  <a:pt x="159" y="0"/>
                  <a:pt x="177" y="4"/>
                  <a:pt x="194" y="11"/>
                </a:cubicBezTo>
                <a:cubicBezTo>
                  <a:pt x="211" y="18"/>
                  <a:pt x="226" y="28"/>
                  <a:pt x="239" y="41"/>
                </a:cubicBezTo>
                <a:cubicBezTo>
                  <a:pt x="252" y="54"/>
                  <a:pt x="262" y="69"/>
                  <a:pt x="269" y="86"/>
                </a:cubicBezTo>
                <a:cubicBezTo>
                  <a:pt x="276"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1" name=""/>
          <p:cNvSpPr/>
          <p:nvPr/>
        </p:nvSpPr>
        <p:spPr>
          <a:xfrm>
            <a:off x="2431440" y="3116880"/>
            <a:ext cx="100800" cy="100800"/>
          </a:xfrm>
          <a:custGeom>
            <a:avLst/>
            <a:gdLst/>
            <a:ahLst/>
            <a:rect l="0" t="0" r="r" b="b"/>
            <a:pathLst>
              <a:path w="280" h="280">
                <a:moveTo>
                  <a:pt x="280" y="140"/>
                </a:moveTo>
                <a:cubicBezTo>
                  <a:pt x="280" y="159"/>
                  <a:pt x="277" y="176"/>
                  <a:pt x="269" y="194"/>
                </a:cubicBezTo>
                <a:cubicBezTo>
                  <a:pt x="262" y="211"/>
                  <a:pt x="252" y="226"/>
                  <a:pt x="239" y="239"/>
                </a:cubicBezTo>
                <a:cubicBezTo>
                  <a:pt x="226" y="252"/>
                  <a:pt x="211" y="262"/>
                  <a:pt x="194" y="269"/>
                </a:cubicBezTo>
                <a:cubicBezTo>
                  <a:pt x="177" y="276"/>
                  <a:pt x="159" y="280"/>
                  <a:pt x="141" y="280"/>
                </a:cubicBezTo>
                <a:cubicBezTo>
                  <a:pt x="122" y="280"/>
                  <a:pt x="105" y="276"/>
                  <a:pt x="87" y="269"/>
                </a:cubicBezTo>
                <a:cubicBezTo>
                  <a:pt x="70"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70" y="18"/>
                  <a:pt x="87" y="11"/>
                </a:cubicBezTo>
                <a:cubicBezTo>
                  <a:pt x="105" y="4"/>
                  <a:pt x="122" y="0"/>
                  <a:pt x="141" y="0"/>
                </a:cubicBezTo>
                <a:cubicBezTo>
                  <a:pt x="159" y="0"/>
                  <a:pt x="177" y="4"/>
                  <a:pt x="194" y="11"/>
                </a:cubicBezTo>
                <a:cubicBezTo>
                  <a:pt x="211" y="18"/>
                  <a:pt x="226" y="28"/>
                  <a:pt x="239" y="41"/>
                </a:cubicBezTo>
                <a:cubicBezTo>
                  <a:pt x="252" y="54"/>
                  <a:pt x="262" y="69"/>
                  <a:pt x="269" y="86"/>
                </a:cubicBezTo>
                <a:cubicBezTo>
                  <a:pt x="277"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2" name=""/>
          <p:cNvSpPr/>
          <p:nvPr/>
        </p:nvSpPr>
        <p:spPr>
          <a:xfrm>
            <a:off x="2557080" y="3116880"/>
            <a:ext cx="100440" cy="100800"/>
          </a:xfrm>
          <a:custGeom>
            <a:avLst/>
            <a:gdLst/>
            <a:ahLst/>
            <a:rect l="0" t="0" r="r" b="b"/>
            <a:pathLst>
              <a:path w="279" h="280">
                <a:moveTo>
                  <a:pt x="279" y="140"/>
                </a:moveTo>
                <a:cubicBezTo>
                  <a:pt x="279" y="159"/>
                  <a:pt x="276" y="176"/>
                  <a:pt x="269" y="194"/>
                </a:cubicBezTo>
                <a:cubicBezTo>
                  <a:pt x="261" y="211"/>
                  <a:pt x="251" y="226"/>
                  <a:pt x="237" y="239"/>
                </a:cubicBezTo>
                <a:cubicBezTo>
                  <a:pt x="224" y="252"/>
                  <a:pt x="209" y="262"/>
                  <a:pt x="192" y="269"/>
                </a:cubicBezTo>
                <a:cubicBezTo>
                  <a:pt x="175" y="276"/>
                  <a:pt x="157" y="280"/>
                  <a:pt x="139" y="280"/>
                </a:cubicBezTo>
                <a:cubicBezTo>
                  <a:pt x="121" y="280"/>
                  <a:pt x="103" y="276"/>
                  <a:pt x="86" y="269"/>
                </a:cubicBezTo>
                <a:cubicBezTo>
                  <a:pt x="69" y="262"/>
                  <a:pt x="54" y="252"/>
                  <a:pt x="40" y="239"/>
                </a:cubicBezTo>
                <a:cubicBezTo>
                  <a:pt x="27" y="226"/>
                  <a:pt x="17" y="211"/>
                  <a:pt x="10" y="194"/>
                </a:cubicBezTo>
                <a:cubicBezTo>
                  <a:pt x="3" y="176"/>
                  <a:pt x="0" y="159"/>
                  <a:pt x="0" y="140"/>
                </a:cubicBezTo>
                <a:cubicBezTo>
                  <a:pt x="0" y="122"/>
                  <a:pt x="3" y="104"/>
                  <a:pt x="10" y="86"/>
                </a:cubicBezTo>
                <a:cubicBezTo>
                  <a:pt x="17" y="69"/>
                  <a:pt x="27" y="54"/>
                  <a:pt x="40" y="41"/>
                </a:cubicBezTo>
                <a:cubicBezTo>
                  <a:pt x="54" y="28"/>
                  <a:pt x="69" y="18"/>
                  <a:pt x="86" y="11"/>
                </a:cubicBezTo>
                <a:cubicBezTo>
                  <a:pt x="103" y="4"/>
                  <a:pt x="121" y="0"/>
                  <a:pt x="139" y="0"/>
                </a:cubicBezTo>
                <a:cubicBezTo>
                  <a:pt x="157" y="0"/>
                  <a:pt x="175" y="4"/>
                  <a:pt x="192" y="11"/>
                </a:cubicBezTo>
                <a:cubicBezTo>
                  <a:pt x="209" y="18"/>
                  <a:pt x="224" y="28"/>
                  <a:pt x="237" y="41"/>
                </a:cubicBezTo>
                <a:cubicBezTo>
                  <a:pt x="251" y="54"/>
                  <a:pt x="261" y="69"/>
                  <a:pt x="269" y="86"/>
                </a:cubicBezTo>
                <a:cubicBezTo>
                  <a:pt x="276" y="104"/>
                  <a:pt x="279" y="122"/>
                  <a:pt x="279"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3" name=""/>
          <p:cNvSpPr txBox="1"/>
          <p:nvPr/>
        </p:nvSpPr>
        <p:spPr>
          <a:xfrm>
            <a:off x="676800" y="3181680"/>
            <a:ext cx="1018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自動化レベル</a:t>
            </a:r>
            <a:endParaRPr b="0" lang="en-US" sz="1320" strike="noStrike" u="none">
              <a:solidFill>
                <a:srgbClr val="000000"/>
              </a:solidFill>
              <a:effectLst/>
              <a:uFillTx/>
              <a:latin typeface="Times New Roman"/>
            </a:endParaRPr>
          </a:p>
        </p:txBody>
      </p:sp>
      <p:sp>
        <p:nvSpPr>
          <p:cNvPr id="1874" name=""/>
          <p:cNvSpPr txBox="1"/>
          <p:nvPr/>
        </p:nvSpPr>
        <p:spPr>
          <a:xfrm>
            <a:off x="2056680" y="3231720"/>
            <a:ext cx="507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高度な</a:t>
            </a:r>
            <a:endParaRPr b="0" lang="en-US" sz="1320" strike="noStrike" u="none">
              <a:solidFill>
                <a:srgbClr val="000000"/>
              </a:solidFill>
              <a:effectLst/>
              <a:uFillTx/>
              <a:latin typeface="Times New Roman"/>
            </a:endParaRPr>
          </a:p>
        </p:txBody>
      </p:sp>
      <p:sp>
        <p:nvSpPr>
          <p:cNvPr id="1875" name=""/>
          <p:cNvSpPr txBox="1"/>
          <p:nvPr/>
        </p:nvSpPr>
        <p:spPr>
          <a:xfrm>
            <a:off x="2557800" y="324144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AI</a:t>
            </a:r>
            <a:endParaRPr b="0" lang="en-US" sz="1320" strike="noStrike" u="none">
              <a:solidFill>
                <a:srgbClr val="000000"/>
              </a:solidFill>
              <a:effectLst/>
              <a:uFillTx/>
              <a:latin typeface="Times New Roman"/>
            </a:endParaRPr>
          </a:p>
        </p:txBody>
      </p:sp>
      <p:sp>
        <p:nvSpPr>
          <p:cNvPr id="1876" name=""/>
          <p:cNvSpPr/>
          <p:nvPr/>
        </p:nvSpPr>
        <p:spPr>
          <a:xfrm>
            <a:off x="488844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4" y="269"/>
                </a:cubicBezTo>
                <a:cubicBezTo>
                  <a:pt x="176" y="276"/>
                  <a:pt x="158" y="280"/>
                  <a:pt x="139" y="280"/>
                </a:cubicBezTo>
                <a:cubicBezTo>
                  <a:pt x="121" y="280"/>
                  <a:pt x="103" y="276"/>
                  <a:pt x="86"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6" y="11"/>
                </a:cubicBezTo>
                <a:cubicBezTo>
                  <a:pt x="103" y="4"/>
                  <a:pt x="121" y="0"/>
                  <a:pt x="139" y="0"/>
                </a:cubicBezTo>
                <a:cubicBezTo>
                  <a:pt x="158" y="0"/>
                  <a:pt x="176" y="4"/>
                  <a:pt x="194" y="11"/>
                </a:cubicBezTo>
                <a:cubicBezTo>
                  <a:pt x="211" y="18"/>
                  <a:pt x="226" y="28"/>
                  <a:pt x="239" y="41"/>
                </a:cubicBezTo>
                <a:cubicBezTo>
                  <a:pt x="252" y="54"/>
                  <a:pt x="262" y="69"/>
                  <a:pt x="269" y="86"/>
                </a:cubicBezTo>
                <a:cubicBezTo>
                  <a:pt x="276"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7" name=""/>
          <p:cNvSpPr/>
          <p:nvPr/>
        </p:nvSpPr>
        <p:spPr>
          <a:xfrm>
            <a:off x="501372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4" y="269"/>
                </a:cubicBezTo>
                <a:cubicBezTo>
                  <a:pt x="177" y="276"/>
                  <a:pt x="159" y="280"/>
                  <a:pt x="141" y="280"/>
                </a:cubicBezTo>
                <a:cubicBezTo>
                  <a:pt x="122" y="280"/>
                  <a:pt x="103" y="276"/>
                  <a:pt x="86"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6" y="11"/>
                </a:cubicBezTo>
                <a:cubicBezTo>
                  <a:pt x="103" y="4"/>
                  <a:pt x="122" y="0"/>
                  <a:pt x="141" y="0"/>
                </a:cubicBezTo>
                <a:cubicBezTo>
                  <a:pt x="159" y="0"/>
                  <a:pt x="177" y="4"/>
                  <a:pt x="194" y="11"/>
                </a:cubicBezTo>
                <a:cubicBezTo>
                  <a:pt x="211" y="18"/>
                  <a:pt x="226" y="28"/>
                  <a:pt x="239" y="41"/>
                </a:cubicBezTo>
                <a:cubicBezTo>
                  <a:pt x="252" y="54"/>
                  <a:pt x="262" y="69"/>
                  <a:pt x="269" y="86"/>
                </a:cubicBezTo>
                <a:cubicBezTo>
                  <a:pt x="276"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8" name=""/>
          <p:cNvSpPr/>
          <p:nvPr/>
        </p:nvSpPr>
        <p:spPr>
          <a:xfrm>
            <a:off x="5139360" y="3116880"/>
            <a:ext cx="100440" cy="100800"/>
          </a:xfrm>
          <a:custGeom>
            <a:avLst/>
            <a:gdLst/>
            <a:ahLst/>
            <a:rect l="0" t="0" r="r" b="b"/>
            <a:pathLst>
              <a:path w="279" h="280">
                <a:moveTo>
                  <a:pt x="279" y="140"/>
                </a:moveTo>
                <a:cubicBezTo>
                  <a:pt x="279" y="159"/>
                  <a:pt x="276" y="176"/>
                  <a:pt x="268" y="194"/>
                </a:cubicBezTo>
                <a:cubicBezTo>
                  <a:pt x="261" y="211"/>
                  <a:pt x="251" y="226"/>
                  <a:pt x="238" y="239"/>
                </a:cubicBezTo>
                <a:cubicBezTo>
                  <a:pt x="225" y="252"/>
                  <a:pt x="210" y="262"/>
                  <a:pt x="193" y="269"/>
                </a:cubicBezTo>
                <a:cubicBezTo>
                  <a:pt x="176" y="276"/>
                  <a:pt x="158" y="280"/>
                  <a:pt x="140" y="280"/>
                </a:cubicBezTo>
                <a:cubicBezTo>
                  <a:pt x="121" y="280"/>
                  <a:pt x="104" y="276"/>
                  <a:pt x="87" y="269"/>
                </a:cubicBezTo>
                <a:cubicBezTo>
                  <a:pt x="69" y="262"/>
                  <a:pt x="54" y="252"/>
                  <a:pt x="40" y="239"/>
                </a:cubicBezTo>
                <a:cubicBezTo>
                  <a:pt x="27" y="226"/>
                  <a:pt x="17" y="211"/>
                  <a:pt x="10" y="194"/>
                </a:cubicBezTo>
                <a:cubicBezTo>
                  <a:pt x="3" y="176"/>
                  <a:pt x="0" y="159"/>
                  <a:pt x="0" y="140"/>
                </a:cubicBezTo>
                <a:cubicBezTo>
                  <a:pt x="0" y="122"/>
                  <a:pt x="3" y="104"/>
                  <a:pt x="10" y="86"/>
                </a:cubicBezTo>
                <a:cubicBezTo>
                  <a:pt x="17" y="69"/>
                  <a:pt x="27" y="54"/>
                  <a:pt x="40" y="41"/>
                </a:cubicBezTo>
                <a:cubicBezTo>
                  <a:pt x="54" y="28"/>
                  <a:pt x="69" y="18"/>
                  <a:pt x="87" y="11"/>
                </a:cubicBezTo>
                <a:cubicBezTo>
                  <a:pt x="104" y="4"/>
                  <a:pt x="121" y="0"/>
                  <a:pt x="140" y="0"/>
                </a:cubicBezTo>
                <a:cubicBezTo>
                  <a:pt x="158" y="0"/>
                  <a:pt x="176" y="4"/>
                  <a:pt x="193" y="11"/>
                </a:cubicBezTo>
                <a:cubicBezTo>
                  <a:pt x="210" y="18"/>
                  <a:pt x="225" y="28"/>
                  <a:pt x="238" y="41"/>
                </a:cubicBezTo>
                <a:cubicBezTo>
                  <a:pt x="251" y="54"/>
                  <a:pt x="261" y="69"/>
                  <a:pt x="268" y="86"/>
                </a:cubicBezTo>
                <a:cubicBezTo>
                  <a:pt x="276" y="104"/>
                  <a:pt x="279" y="122"/>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79" name=""/>
          <p:cNvSpPr/>
          <p:nvPr/>
        </p:nvSpPr>
        <p:spPr>
          <a:xfrm>
            <a:off x="5264640" y="3116880"/>
            <a:ext cx="100440" cy="100800"/>
          </a:xfrm>
          <a:custGeom>
            <a:avLst/>
            <a:gdLst/>
            <a:ahLst/>
            <a:rect l="0" t="0" r="r" b="b"/>
            <a:pathLst>
              <a:path w="279" h="280">
                <a:moveTo>
                  <a:pt x="279" y="140"/>
                </a:moveTo>
                <a:cubicBezTo>
                  <a:pt x="279" y="159"/>
                  <a:pt x="276" y="176"/>
                  <a:pt x="269" y="194"/>
                </a:cubicBezTo>
                <a:cubicBezTo>
                  <a:pt x="262" y="211"/>
                  <a:pt x="252" y="226"/>
                  <a:pt x="237" y="239"/>
                </a:cubicBezTo>
                <a:cubicBezTo>
                  <a:pt x="224" y="252"/>
                  <a:pt x="209" y="262"/>
                  <a:pt x="192" y="269"/>
                </a:cubicBezTo>
                <a:cubicBezTo>
                  <a:pt x="175" y="276"/>
                  <a:pt x="157" y="280"/>
                  <a:pt x="139" y="280"/>
                </a:cubicBezTo>
                <a:cubicBezTo>
                  <a:pt x="121" y="280"/>
                  <a:pt x="103" y="276"/>
                  <a:pt x="86" y="269"/>
                </a:cubicBezTo>
                <a:cubicBezTo>
                  <a:pt x="69" y="262"/>
                  <a:pt x="54" y="252"/>
                  <a:pt x="41" y="239"/>
                </a:cubicBezTo>
                <a:cubicBezTo>
                  <a:pt x="27" y="226"/>
                  <a:pt x="17" y="211"/>
                  <a:pt x="10" y="194"/>
                </a:cubicBezTo>
                <a:cubicBezTo>
                  <a:pt x="3" y="176"/>
                  <a:pt x="0" y="159"/>
                  <a:pt x="0" y="140"/>
                </a:cubicBezTo>
                <a:cubicBezTo>
                  <a:pt x="0" y="122"/>
                  <a:pt x="3" y="104"/>
                  <a:pt x="10" y="86"/>
                </a:cubicBezTo>
                <a:cubicBezTo>
                  <a:pt x="17" y="69"/>
                  <a:pt x="27" y="54"/>
                  <a:pt x="41" y="41"/>
                </a:cubicBezTo>
                <a:cubicBezTo>
                  <a:pt x="54" y="28"/>
                  <a:pt x="69" y="18"/>
                  <a:pt x="86" y="11"/>
                </a:cubicBezTo>
                <a:cubicBezTo>
                  <a:pt x="103" y="4"/>
                  <a:pt x="121" y="0"/>
                  <a:pt x="139" y="0"/>
                </a:cubicBezTo>
                <a:cubicBezTo>
                  <a:pt x="157" y="0"/>
                  <a:pt x="175" y="4"/>
                  <a:pt x="192" y="11"/>
                </a:cubicBezTo>
                <a:cubicBezTo>
                  <a:pt x="209" y="18"/>
                  <a:pt x="224" y="28"/>
                  <a:pt x="237" y="41"/>
                </a:cubicBezTo>
                <a:cubicBezTo>
                  <a:pt x="252" y="54"/>
                  <a:pt x="262" y="69"/>
                  <a:pt x="269" y="86"/>
                </a:cubicBezTo>
                <a:cubicBezTo>
                  <a:pt x="276" y="104"/>
                  <a:pt x="279" y="122"/>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0" name=""/>
          <p:cNvSpPr/>
          <p:nvPr/>
        </p:nvSpPr>
        <p:spPr>
          <a:xfrm>
            <a:off x="5389920" y="3116880"/>
            <a:ext cx="100440" cy="100800"/>
          </a:xfrm>
          <a:custGeom>
            <a:avLst/>
            <a:gdLst/>
            <a:ahLst/>
            <a:rect l="0" t="0" r="r" b="b"/>
            <a:pathLst>
              <a:path w="279" h="280">
                <a:moveTo>
                  <a:pt x="279" y="140"/>
                </a:moveTo>
                <a:cubicBezTo>
                  <a:pt x="279" y="159"/>
                  <a:pt x="276" y="176"/>
                  <a:pt x="269" y="194"/>
                </a:cubicBezTo>
                <a:cubicBezTo>
                  <a:pt x="262" y="211"/>
                  <a:pt x="252" y="226"/>
                  <a:pt x="239" y="239"/>
                </a:cubicBezTo>
                <a:cubicBezTo>
                  <a:pt x="226" y="252"/>
                  <a:pt x="211" y="262"/>
                  <a:pt x="193" y="269"/>
                </a:cubicBezTo>
                <a:cubicBezTo>
                  <a:pt x="175" y="276"/>
                  <a:pt x="158" y="280"/>
                  <a:pt x="139" y="280"/>
                </a:cubicBezTo>
                <a:cubicBezTo>
                  <a:pt x="121" y="280"/>
                  <a:pt x="103" y="276"/>
                  <a:pt x="86" y="269"/>
                </a:cubicBezTo>
                <a:cubicBezTo>
                  <a:pt x="69" y="262"/>
                  <a:pt x="54" y="252"/>
                  <a:pt x="41" y="239"/>
                </a:cubicBezTo>
                <a:cubicBezTo>
                  <a:pt x="28" y="226"/>
                  <a:pt x="18" y="211"/>
                  <a:pt x="11" y="194"/>
                </a:cubicBezTo>
                <a:cubicBezTo>
                  <a:pt x="3" y="176"/>
                  <a:pt x="0" y="159"/>
                  <a:pt x="0" y="140"/>
                </a:cubicBezTo>
                <a:cubicBezTo>
                  <a:pt x="0" y="122"/>
                  <a:pt x="3" y="104"/>
                  <a:pt x="11" y="86"/>
                </a:cubicBezTo>
                <a:cubicBezTo>
                  <a:pt x="18" y="69"/>
                  <a:pt x="28" y="54"/>
                  <a:pt x="41" y="41"/>
                </a:cubicBezTo>
                <a:cubicBezTo>
                  <a:pt x="54" y="28"/>
                  <a:pt x="69" y="18"/>
                  <a:pt x="86" y="11"/>
                </a:cubicBezTo>
                <a:cubicBezTo>
                  <a:pt x="103" y="4"/>
                  <a:pt x="121" y="0"/>
                  <a:pt x="139" y="0"/>
                </a:cubicBezTo>
                <a:cubicBezTo>
                  <a:pt x="158" y="0"/>
                  <a:pt x="175" y="4"/>
                  <a:pt x="193" y="11"/>
                </a:cubicBezTo>
                <a:cubicBezTo>
                  <a:pt x="211" y="18"/>
                  <a:pt x="226" y="28"/>
                  <a:pt x="239" y="41"/>
                </a:cubicBezTo>
                <a:cubicBezTo>
                  <a:pt x="252" y="54"/>
                  <a:pt x="262" y="69"/>
                  <a:pt x="269" y="86"/>
                </a:cubicBezTo>
                <a:cubicBezTo>
                  <a:pt x="276" y="104"/>
                  <a:pt x="279" y="122"/>
                  <a:pt x="279"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1" name=""/>
          <p:cNvSpPr txBox="1"/>
          <p:nvPr/>
        </p:nvSpPr>
        <p:spPr>
          <a:xfrm>
            <a:off x="2715840" y="323172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活用</a:t>
            </a:r>
            <a:endParaRPr b="0" lang="en-US" sz="1320" strike="noStrike" u="none">
              <a:solidFill>
                <a:srgbClr val="000000"/>
              </a:solidFill>
              <a:effectLst/>
              <a:uFillTx/>
              <a:latin typeface="Times New Roman"/>
            </a:endParaRPr>
          </a:p>
        </p:txBody>
      </p:sp>
      <p:sp>
        <p:nvSpPr>
          <p:cNvPr id="1882" name=""/>
          <p:cNvSpPr/>
          <p:nvPr/>
        </p:nvSpPr>
        <p:spPr>
          <a:xfrm>
            <a:off x="7729920" y="3116880"/>
            <a:ext cx="100440" cy="100800"/>
          </a:xfrm>
          <a:custGeom>
            <a:avLst/>
            <a:gdLst/>
            <a:ahLst/>
            <a:rect l="0" t="0" r="r" b="b"/>
            <a:pathLst>
              <a:path w="279" h="280">
                <a:moveTo>
                  <a:pt x="279" y="140"/>
                </a:moveTo>
                <a:cubicBezTo>
                  <a:pt x="279" y="159"/>
                  <a:pt x="276" y="176"/>
                  <a:pt x="269" y="194"/>
                </a:cubicBezTo>
                <a:cubicBezTo>
                  <a:pt x="261" y="211"/>
                  <a:pt x="251" y="226"/>
                  <a:pt x="238" y="239"/>
                </a:cubicBezTo>
                <a:cubicBezTo>
                  <a:pt x="225" y="252"/>
                  <a:pt x="210" y="262"/>
                  <a:pt x="193" y="269"/>
                </a:cubicBezTo>
                <a:cubicBezTo>
                  <a:pt x="176" y="276"/>
                  <a:pt x="158" y="280"/>
                  <a:pt x="140" y="280"/>
                </a:cubicBezTo>
                <a:cubicBezTo>
                  <a:pt x="121" y="280"/>
                  <a:pt x="104" y="276"/>
                  <a:pt x="87" y="269"/>
                </a:cubicBezTo>
                <a:cubicBezTo>
                  <a:pt x="68" y="262"/>
                  <a:pt x="53" y="252"/>
                  <a:pt x="40" y="239"/>
                </a:cubicBezTo>
                <a:cubicBezTo>
                  <a:pt x="27" y="226"/>
                  <a:pt x="17" y="211"/>
                  <a:pt x="10" y="194"/>
                </a:cubicBezTo>
                <a:cubicBezTo>
                  <a:pt x="3" y="176"/>
                  <a:pt x="0" y="159"/>
                  <a:pt x="0" y="140"/>
                </a:cubicBezTo>
                <a:cubicBezTo>
                  <a:pt x="0" y="122"/>
                  <a:pt x="3" y="104"/>
                  <a:pt x="10" y="86"/>
                </a:cubicBezTo>
                <a:cubicBezTo>
                  <a:pt x="17" y="69"/>
                  <a:pt x="27" y="54"/>
                  <a:pt x="40" y="41"/>
                </a:cubicBezTo>
                <a:cubicBezTo>
                  <a:pt x="53" y="28"/>
                  <a:pt x="68" y="18"/>
                  <a:pt x="87" y="11"/>
                </a:cubicBezTo>
                <a:cubicBezTo>
                  <a:pt x="104" y="4"/>
                  <a:pt x="121" y="0"/>
                  <a:pt x="140" y="0"/>
                </a:cubicBezTo>
                <a:cubicBezTo>
                  <a:pt x="158" y="0"/>
                  <a:pt x="176" y="4"/>
                  <a:pt x="193" y="11"/>
                </a:cubicBezTo>
                <a:cubicBezTo>
                  <a:pt x="210" y="18"/>
                  <a:pt x="225" y="28"/>
                  <a:pt x="238" y="41"/>
                </a:cubicBezTo>
                <a:cubicBezTo>
                  <a:pt x="251" y="54"/>
                  <a:pt x="261" y="69"/>
                  <a:pt x="269" y="86"/>
                </a:cubicBezTo>
                <a:cubicBezTo>
                  <a:pt x="276" y="104"/>
                  <a:pt x="279" y="122"/>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3" name=""/>
          <p:cNvSpPr/>
          <p:nvPr/>
        </p:nvSpPr>
        <p:spPr>
          <a:xfrm>
            <a:off x="7855200" y="3116880"/>
            <a:ext cx="100440" cy="100800"/>
          </a:xfrm>
          <a:custGeom>
            <a:avLst/>
            <a:gdLst/>
            <a:ahLst/>
            <a:rect l="0" t="0" r="r" b="b"/>
            <a:pathLst>
              <a:path w="279" h="280">
                <a:moveTo>
                  <a:pt x="279" y="140"/>
                </a:moveTo>
                <a:cubicBezTo>
                  <a:pt x="279" y="159"/>
                  <a:pt x="276" y="176"/>
                  <a:pt x="269" y="194"/>
                </a:cubicBezTo>
                <a:cubicBezTo>
                  <a:pt x="262" y="211"/>
                  <a:pt x="252" y="226"/>
                  <a:pt x="239" y="239"/>
                </a:cubicBezTo>
                <a:cubicBezTo>
                  <a:pt x="225" y="252"/>
                  <a:pt x="210" y="262"/>
                  <a:pt x="193" y="269"/>
                </a:cubicBezTo>
                <a:cubicBezTo>
                  <a:pt x="176" y="276"/>
                  <a:pt x="159" y="280"/>
                  <a:pt x="140" y="280"/>
                </a:cubicBezTo>
                <a:cubicBezTo>
                  <a:pt x="122" y="280"/>
                  <a:pt x="104" y="276"/>
                  <a:pt x="87" y="269"/>
                </a:cubicBezTo>
                <a:cubicBezTo>
                  <a:pt x="70" y="262"/>
                  <a:pt x="55" y="252"/>
                  <a:pt x="42" y="239"/>
                </a:cubicBezTo>
                <a:cubicBezTo>
                  <a:pt x="29" y="226"/>
                  <a:pt x="18" y="211"/>
                  <a:pt x="11" y="194"/>
                </a:cubicBezTo>
                <a:cubicBezTo>
                  <a:pt x="4" y="176"/>
                  <a:pt x="0" y="159"/>
                  <a:pt x="0" y="140"/>
                </a:cubicBezTo>
                <a:cubicBezTo>
                  <a:pt x="0" y="122"/>
                  <a:pt x="4" y="104"/>
                  <a:pt x="11" y="86"/>
                </a:cubicBezTo>
                <a:cubicBezTo>
                  <a:pt x="18" y="69"/>
                  <a:pt x="29" y="54"/>
                  <a:pt x="42" y="41"/>
                </a:cubicBezTo>
                <a:cubicBezTo>
                  <a:pt x="55" y="28"/>
                  <a:pt x="70" y="18"/>
                  <a:pt x="87" y="11"/>
                </a:cubicBezTo>
                <a:cubicBezTo>
                  <a:pt x="104" y="4"/>
                  <a:pt x="122" y="0"/>
                  <a:pt x="140" y="0"/>
                </a:cubicBezTo>
                <a:cubicBezTo>
                  <a:pt x="159" y="0"/>
                  <a:pt x="176" y="4"/>
                  <a:pt x="193" y="11"/>
                </a:cubicBezTo>
                <a:cubicBezTo>
                  <a:pt x="210" y="18"/>
                  <a:pt x="225" y="28"/>
                  <a:pt x="239" y="41"/>
                </a:cubicBezTo>
                <a:cubicBezTo>
                  <a:pt x="252" y="54"/>
                  <a:pt x="262" y="69"/>
                  <a:pt x="269" y="86"/>
                </a:cubicBezTo>
                <a:cubicBezTo>
                  <a:pt x="276" y="104"/>
                  <a:pt x="279" y="122"/>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4" name=""/>
          <p:cNvSpPr/>
          <p:nvPr/>
        </p:nvSpPr>
        <p:spPr>
          <a:xfrm>
            <a:off x="798048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0" y="262"/>
                  <a:pt x="193" y="269"/>
                </a:cubicBezTo>
                <a:cubicBezTo>
                  <a:pt x="175" y="276"/>
                  <a:pt x="158" y="280"/>
                  <a:pt x="139" y="280"/>
                </a:cubicBezTo>
                <a:cubicBezTo>
                  <a:pt x="121" y="280"/>
                  <a:pt x="103" y="276"/>
                  <a:pt x="86" y="269"/>
                </a:cubicBezTo>
                <a:cubicBezTo>
                  <a:pt x="69" y="262"/>
                  <a:pt x="54" y="252"/>
                  <a:pt x="41" y="239"/>
                </a:cubicBezTo>
                <a:cubicBezTo>
                  <a:pt x="28" y="226"/>
                  <a:pt x="18" y="211"/>
                  <a:pt x="11" y="194"/>
                </a:cubicBezTo>
                <a:cubicBezTo>
                  <a:pt x="3" y="176"/>
                  <a:pt x="0" y="159"/>
                  <a:pt x="0" y="140"/>
                </a:cubicBezTo>
                <a:cubicBezTo>
                  <a:pt x="0" y="122"/>
                  <a:pt x="3" y="104"/>
                  <a:pt x="11" y="86"/>
                </a:cubicBezTo>
                <a:cubicBezTo>
                  <a:pt x="18" y="69"/>
                  <a:pt x="28" y="54"/>
                  <a:pt x="41" y="41"/>
                </a:cubicBezTo>
                <a:cubicBezTo>
                  <a:pt x="54" y="28"/>
                  <a:pt x="69" y="18"/>
                  <a:pt x="86" y="11"/>
                </a:cubicBezTo>
                <a:cubicBezTo>
                  <a:pt x="103" y="4"/>
                  <a:pt x="121" y="0"/>
                  <a:pt x="139" y="0"/>
                </a:cubicBezTo>
                <a:cubicBezTo>
                  <a:pt x="158" y="0"/>
                  <a:pt x="175" y="4"/>
                  <a:pt x="193" y="11"/>
                </a:cubicBezTo>
                <a:cubicBezTo>
                  <a:pt x="210" y="18"/>
                  <a:pt x="226" y="28"/>
                  <a:pt x="239" y="41"/>
                </a:cubicBezTo>
                <a:cubicBezTo>
                  <a:pt x="252" y="54"/>
                  <a:pt x="262" y="69"/>
                  <a:pt x="269" y="86"/>
                </a:cubicBezTo>
                <a:cubicBezTo>
                  <a:pt x="276" y="104"/>
                  <a:pt x="280" y="122"/>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5" name=""/>
          <p:cNvSpPr/>
          <p:nvPr/>
        </p:nvSpPr>
        <p:spPr>
          <a:xfrm>
            <a:off x="810576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4" y="269"/>
                </a:cubicBezTo>
                <a:cubicBezTo>
                  <a:pt x="177" y="276"/>
                  <a:pt x="159" y="280"/>
                  <a:pt x="139" y="280"/>
                </a:cubicBezTo>
                <a:cubicBezTo>
                  <a:pt x="121" y="280"/>
                  <a:pt x="103" y="276"/>
                  <a:pt x="86"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6" y="11"/>
                </a:cubicBezTo>
                <a:cubicBezTo>
                  <a:pt x="103" y="4"/>
                  <a:pt x="121" y="0"/>
                  <a:pt x="139" y="0"/>
                </a:cubicBezTo>
                <a:cubicBezTo>
                  <a:pt x="159" y="0"/>
                  <a:pt x="177" y="4"/>
                  <a:pt x="194" y="11"/>
                </a:cubicBezTo>
                <a:cubicBezTo>
                  <a:pt x="211" y="18"/>
                  <a:pt x="226" y="28"/>
                  <a:pt x="239" y="41"/>
                </a:cubicBezTo>
                <a:cubicBezTo>
                  <a:pt x="252" y="54"/>
                  <a:pt x="262" y="69"/>
                  <a:pt x="269" y="86"/>
                </a:cubicBezTo>
                <a:cubicBezTo>
                  <a:pt x="276" y="104"/>
                  <a:pt x="280" y="122"/>
                  <a:pt x="280"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6" name=""/>
          <p:cNvSpPr/>
          <p:nvPr/>
        </p:nvSpPr>
        <p:spPr>
          <a:xfrm>
            <a:off x="8231040" y="3116880"/>
            <a:ext cx="100800" cy="100800"/>
          </a:xfrm>
          <a:custGeom>
            <a:avLst/>
            <a:gdLst/>
            <a:ahLst/>
            <a:rect l="0" t="0" r="r" b="b"/>
            <a:pathLst>
              <a:path w="280" h="280">
                <a:moveTo>
                  <a:pt x="280" y="140"/>
                </a:moveTo>
                <a:cubicBezTo>
                  <a:pt x="280" y="159"/>
                  <a:pt x="276" y="176"/>
                  <a:pt x="269" y="194"/>
                </a:cubicBezTo>
                <a:cubicBezTo>
                  <a:pt x="262" y="211"/>
                  <a:pt x="252" y="226"/>
                  <a:pt x="239" y="239"/>
                </a:cubicBezTo>
                <a:cubicBezTo>
                  <a:pt x="226" y="252"/>
                  <a:pt x="211" y="262"/>
                  <a:pt x="194" y="269"/>
                </a:cubicBezTo>
                <a:cubicBezTo>
                  <a:pt x="177" y="276"/>
                  <a:pt x="159" y="280"/>
                  <a:pt x="141" y="280"/>
                </a:cubicBezTo>
                <a:cubicBezTo>
                  <a:pt x="122" y="280"/>
                  <a:pt x="104" y="276"/>
                  <a:pt x="87" y="269"/>
                </a:cubicBezTo>
                <a:cubicBezTo>
                  <a:pt x="69" y="262"/>
                  <a:pt x="54" y="252"/>
                  <a:pt x="41" y="239"/>
                </a:cubicBezTo>
                <a:cubicBezTo>
                  <a:pt x="28" y="226"/>
                  <a:pt x="18" y="211"/>
                  <a:pt x="11" y="194"/>
                </a:cubicBezTo>
                <a:cubicBezTo>
                  <a:pt x="4" y="176"/>
                  <a:pt x="0" y="159"/>
                  <a:pt x="0" y="140"/>
                </a:cubicBezTo>
                <a:cubicBezTo>
                  <a:pt x="0" y="122"/>
                  <a:pt x="4" y="104"/>
                  <a:pt x="11" y="86"/>
                </a:cubicBezTo>
                <a:cubicBezTo>
                  <a:pt x="18" y="69"/>
                  <a:pt x="28" y="54"/>
                  <a:pt x="41" y="41"/>
                </a:cubicBezTo>
                <a:cubicBezTo>
                  <a:pt x="54" y="28"/>
                  <a:pt x="69" y="18"/>
                  <a:pt x="87" y="11"/>
                </a:cubicBezTo>
                <a:cubicBezTo>
                  <a:pt x="104" y="4"/>
                  <a:pt x="122" y="0"/>
                  <a:pt x="141" y="0"/>
                </a:cubicBezTo>
                <a:cubicBezTo>
                  <a:pt x="159" y="0"/>
                  <a:pt x="177" y="4"/>
                  <a:pt x="194" y="11"/>
                </a:cubicBezTo>
                <a:cubicBezTo>
                  <a:pt x="211" y="18"/>
                  <a:pt x="226" y="28"/>
                  <a:pt x="239" y="41"/>
                </a:cubicBezTo>
                <a:cubicBezTo>
                  <a:pt x="252" y="54"/>
                  <a:pt x="262" y="69"/>
                  <a:pt x="269" y="86"/>
                </a:cubicBezTo>
                <a:cubicBezTo>
                  <a:pt x="276" y="104"/>
                  <a:pt x="280" y="122"/>
                  <a:pt x="280"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87" name=""/>
          <p:cNvSpPr txBox="1"/>
          <p:nvPr/>
        </p:nvSpPr>
        <p:spPr>
          <a:xfrm>
            <a:off x="4892040" y="3231720"/>
            <a:ext cx="1178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銀行連携が強力</a:t>
            </a:r>
            <a:endParaRPr b="0" lang="en-US" sz="1320" strike="noStrike" u="none">
              <a:solidFill>
                <a:srgbClr val="000000"/>
              </a:solidFill>
              <a:effectLst/>
              <a:uFillTx/>
              <a:latin typeface="Times New Roman"/>
            </a:endParaRPr>
          </a:p>
        </p:txBody>
      </p:sp>
      <p:pic>
        <p:nvPicPr>
          <p:cNvPr id="1888" name="" descr=""/>
          <p:cNvPicPr/>
          <p:nvPr/>
        </p:nvPicPr>
        <p:blipFill>
          <a:blip r:embed="rId6"/>
          <a:stretch/>
        </p:blipFill>
        <p:spPr>
          <a:xfrm>
            <a:off x="401040" y="3810600"/>
            <a:ext cx="150120" cy="166680"/>
          </a:xfrm>
          <a:prstGeom prst="rect">
            <a:avLst/>
          </a:prstGeom>
          <a:noFill/>
          <a:ln w="0">
            <a:noFill/>
          </a:ln>
        </p:spPr>
      </p:pic>
      <p:sp>
        <p:nvSpPr>
          <p:cNvPr id="1889" name=""/>
          <p:cNvSpPr txBox="1"/>
          <p:nvPr/>
        </p:nvSpPr>
        <p:spPr>
          <a:xfrm>
            <a:off x="7727400" y="3231720"/>
            <a:ext cx="1513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基本的な自動化機能</a:t>
            </a:r>
            <a:endParaRPr b="0" lang="en-US" sz="1320" strike="noStrike" u="none">
              <a:solidFill>
                <a:srgbClr val="000000"/>
              </a:solidFill>
              <a:effectLst/>
              <a:uFillTx/>
              <a:latin typeface="Times New Roman"/>
            </a:endParaRPr>
          </a:p>
        </p:txBody>
      </p:sp>
      <p:sp>
        <p:nvSpPr>
          <p:cNvPr id="1890" name=""/>
          <p:cNvSpPr/>
          <p:nvPr/>
        </p:nvSpPr>
        <p:spPr>
          <a:xfrm>
            <a:off x="2055600" y="3727080"/>
            <a:ext cx="100440" cy="100440"/>
          </a:xfrm>
          <a:custGeom>
            <a:avLst/>
            <a:gdLst/>
            <a:ahLst/>
            <a:rect l="0" t="0" r="r" b="b"/>
            <a:pathLst>
              <a:path w="279" h="279">
                <a:moveTo>
                  <a:pt x="279" y="140"/>
                </a:moveTo>
                <a:cubicBezTo>
                  <a:pt x="279" y="158"/>
                  <a:pt x="276" y="176"/>
                  <a:pt x="269" y="193"/>
                </a:cubicBezTo>
                <a:cubicBezTo>
                  <a:pt x="261" y="210"/>
                  <a:pt x="251" y="225"/>
                  <a:pt x="238" y="238"/>
                </a:cubicBezTo>
                <a:cubicBezTo>
                  <a:pt x="225" y="251"/>
                  <a:pt x="210" y="261"/>
                  <a:pt x="192" y="268"/>
                </a:cubicBezTo>
                <a:cubicBezTo>
                  <a:pt x="175" y="276"/>
                  <a:pt x="158" y="279"/>
                  <a:pt x="139" y="279"/>
                </a:cubicBezTo>
                <a:cubicBezTo>
                  <a:pt x="121" y="279"/>
                  <a:pt x="103" y="276"/>
                  <a:pt x="86" y="268"/>
                </a:cubicBezTo>
                <a:cubicBezTo>
                  <a:pt x="69" y="261"/>
                  <a:pt x="54" y="251"/>
                  <a:pt x="41" y="238"/>
                </a:cubicBezTo>
                <a:cubicBezTo>
                  <a:pt x="28" y="225"/>
                  <a:pt x="18" y="210"/>
                  <a:pt x="11" y="193"/>
                </a:cubicBezTo>
                <a:cubicBezTo>
                  <a:pt x="3" y="176"/>
                  <a:pt x="0" y="158"/>
                  <a:pt x="0" y="140"/>
                </a:cubicBezTo>
                <a:cubicBezTo>
                  <a:pt x="0" y="121"/>
                  <a:pt x="3" y="104"/>
                  <a:pt x="11" y="86"/>
                </a:cubicBezTo>
                <a:cubicBezTo>
                  <a:pt x="18" y="68"/>
                  <a:pt x="28" y="53"/>
                  <a:pt x="41" y="40"/>
                </a:cubicBezTo>
                <a:cubicBezTo>
                  <a:pt x="54" y="27"/>
                  <a:pt x="69" y="17"/>
                  <a:pt x="86" y="10"/>
                </a:cubicBezTo>
                <a:cubicBezTo>
                  <a:pt x="103" y="3"/>
                  <a:pt x="121" y="0"/>
                  <a:pt x="139" y="0"/>
                </a:cubicBezTo>
                <a:cubicBezTo>
                  <a:pt x="158" y="0"/>
                  <a:pt x="175" y="3"/>
                  <a:pt x="192" y="10"/>
                </a:cubicBezTo>
                <a:cubicBezTo>
                  <a:pt x="210" y="17"/>
                  <a:pt x="225" y="27"/>
                  <a:pt x="238" y="40"/>
                </a:cubicBezTo>
                <a:cubicBezTo>
                  <a:pt x="251" y="53"/>
                  <a:pt x="261" y="68"/>
                  <a:pt x="269" y="86"/>
                </a:cubicBezTo>
                <a:cubicBezTo>
                  <a:pt x="276" y="104"/>
                  <a:pt x="279" y="121"/>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1" name=""/>
          <p:cNvSpPr/>
          <p:nvPr/>
        </p:nvSpPr>
        <p:spPr>
          <a:xfrm>
            <a:off x="218088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3" y="268"/>
                </a:cubicBezTo>
                <a:cubicBezTo>
                  <a:pt x="176" y="276"/>
                  <a:pt x="158" y="279"/>
                  <a:pt x="139" y="279"/>
                </a:cubicBezTo>
                <a:cubicBezTo>
                  <a:pt x="121" y="279"/>
                  <a:pt x="103" y="276"/>
                  <a:pt x="86"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6" y="10"/>
                </a:cubicBezTo>
                <a:cubicBezTo>
                  <a:pt x="103" y="3"/>
                  <a:pt x="121" y="0"/>
                  <a:pt x="139" y="0"/>
                </a:cubicBezTo>
                <a:cubicBezTo>
                  <a:pt x="158" y="0"/>
                  <a:pt x="176" y="3"/>
                  <a:pt x="193"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2" name=""/>
          <p:cNvSpPr/>
          <p:nvPr/>
        </p:nvSpPr>
        <p:spPr>
          <a:xfrm>
            <a:off x="230616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4" y="268"/>
                </a:cubicBezTo>
                <a:cubicBezTo>
                  <a:pt x="177" y="276"/>
                  <a:pt x="159" y="279"/>
                  <a:pt x="141" y="279"/>
                </a:cubicBezTo>
                <a:cubicBezTo>
                  <a:pt x="121" y="279"/>
                  <a:pt x="103" y="276"/>
                  <a:pt x="86"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6" y="10"/>
                </a:cubicBezTo>
                <a:cubicBezTo>
                  <a:pt x="103" y="3"/>
                  <a:pt x="121" y="0"/>
                  <a:pt x="141" y="0"/>
                </a:cubicBezTo>
                <a:cubicBezTo>
                  <a:pt x="159" y="0"/>
                  <a:pt x="177" y="3"/>
                  <a:pt x="194"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3" name=""/>
          <p:cNvSpPr/>
          <p:nvPr/>
        </p:nvSpPr>
        <p:spPr>
          <a:xfrm>
            <a:off x="2431440" y="3727080"/>
            <a:ext cx="100800" cy="100440"/>
          </a:xfrm>
          <a:custGeom>
            <a:avLst/>
            <a:gdLst/>
            <a:ahLst/>
            <a:rect l="0" t="0" r="r" b="b"/>
            <a:pathLst>
              <a:path w="280" h="279">
                <a:moveTo>
                  <a:pt x="280" y="140"/>
                </a:moveTo>
                <a:cubicBezTo>
                  <a:pt x="280" y="158"/>
                  <a:pt x="277" y="176"/>
                  <a:pt x="269" y="193"/>
                </a:cubicBezTo>
                <a:cubicBezTo>
                  <a:pt x="262" y="210"/>
                  <a:pt x="252" y="225"/>
                  <a:pt x="239" y="238"/>
                </a:cubicBezTo>
                <a:cubicBezTo>
                  <a:pt x="226" y="251"/>
                  <a:pt x="211" y="261"/>
                  <a:pt x="194" y="268"/>
                </a:cubicBezTo>
                <a:cubicBezTo>
                  <a:pt x="177" y="276"/>
                  <a:pt x="159" y="279"/>
                  <a:pt x="141" y="279"/>
                </a:cubicBezTo>
                <a:cubicBezTo>
                  <a:pt x="122" y="279"/>
                  <a:pt x="105" y="276"/>
                  <a:pt x="87" y="268"/>
                </a:cubicBezTo>
                <a:cubicBezTo>
                  <a:pt x="70"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70" y="17"/>
                  <a:pt x="87" y="10"/>
                </a:cubicBezTo>
                <a:cubicBezTo>
                  <a:pt x="105" y="3"/>
                  <a:pt x="122" y="0"/>
                  <a:pt x="141" y="0"/>
                </a:cubicBezTo>
                <a:cubicBezTo>
                  <a:pt x="159" y="0"/>
                  <a:pt x="177" y="3"/>
                  <a:pt x="194" y="10"/>
                </a:cubicBezTo>
                <a:cubicBezTo>
                  <a:pt x="211" y="17"/>
                  <a:pt x="226" y="27"/>
                  <a:pt x="239" y="40"/>
                </a:cubicBezTo>
                <a:cubicBezTo>
                  <a:pt x="252" y="53"/>
                  <a:pt x="262" y="68"/>
                  <a:pt x="269" y="86"/>
                </a:cubicBezTo>
                <a:cubicBezTo>
                  <a:pt x="277"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4" name=""/>
          <p:cNvSpPr/>
          <p:nvPr/>
        </p:nvSpPr>
        <p:spPr>
          <a:xfrm>
            <a:off x="2557080" y="3727080"/>
            <a:ext cx="100440" cy="100440"/>
          </a:xfrm>
          <a:custGeom>
            <a:avLst/>
            <a:gdLst/>
            <a:ahLst/>
            <a:rect l="0" t="0" r="r" b="b"/>
            <a:pathLst>
              <a:path w="279" h="279">
                <a:moveTo>
                  <a:pt x="279" y="140"/>
                </a:moveTo>
                <a:cubicBezTo>
                  <a:pt x="279" y="158"/>
                  <a:pt x="276" y="176"/>
                  <a:pt x="269" y="193"/>
                </a:cubicBezTo>
                <a:cubicBezTo>
                  <a:pt x="261" y="210"/>
                  <a:pt x="251" y="225"/>
                  <a:pt x="237" y="238"/>
                </a:cubicBezTo>
                <a:cubicBezTo>
                  <a:pt x="224" y="251"/>
                  <a:pt x="209" y="261"/>
                  <a:pt x="192" y="268"/>
                </a:cubicBezTo>
                <a:cubicBezTo>
                  <a:pt x="175" y="276"/>
                  <a:pt x="157" y="279"/>
                  <a:pt x="139" y="279"/>
                </a:cubicBezTo>
                <a:cubicBezTo>
                  <a:pt x="121" y="279"/>
                  <a:pt x="103" y="276"/>
                  <a:pt x="86" y="268"/>
                </a:cubicBezTo>
                <a:cubicBezTo>
                  <a:pt x="69" y="261"/>
                  <a:pt x="54" y="251"/>
                  <a:pt x="40" y="238"/>
                </a:cubicBezTo>
                <a:cubicBezTo>
                  <a:pt x="27" y="225"/>
                  <a:pt x="17" y="210"/>
                  <a:pt x="10" y="193"/>
                </a:cubicBezTo>
                <a:cubicBezTo>
                  <a:pt x="3" y="176"/>
                  <a:pt x="0" y="158"/>
                  <a:pt x="0" y="140"/>
                </a:cubicBezTo>
                <a:cubicBezTo>
                  <a:pt x="0" y="121"/>
                  <a:pt x="3" y="104"/>
                  <a:pt x="10" y="86"/>
                </a:cubicBezTo>
                <a:cubicBezTo>
                  <a:pt x="17" y="68"/>
                  <a:pt x="27" y="53"/>
                  <a:pt x="40" y="40"/>
                </a:cubicBezTo>
                <a:cubicBezTo>
                  <a:pt x="54" y="27"/>
                  <a:pt x="69" y="17"/>
                  <a:pt x="86" y="10"/>
                </a:cubicBezTo>
                <a:cubicBezTo>
                  <a:pt x="103" y="3"/>
                  <a:pt x="121" y="0"/>
                  <a:pt x="139" y="0"/>
                </a:cubicBezTo>
                <a:cubicBezTo>
                  <a:pt x="157" y="0"/>
                  <a:pt x="175" y="3"/>
                  <a:pt x="192" y="10"/>
                </a:cubicBezTo>
                <a:cubicBezTo>
                  <a:pt x="209" y="17"/>
                  <a:pt x="224" y="27"/>
                  <a:pt x="237" y="40"/>
                </a:cubicBezTo>
                <a:cubicBezTo>
                  <a:pt x="251" y="53"/>
                  <a:pt x="261" y="68"/>
                  <a:pt x="269" y="86"/>
                </a:cubicBezTo>
                <a:cubicBezTo>
                  <a:pt x="276" y="104"/>
                  <a:pt x="279" y="121"/>
                  <a:pt x="279"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5" name=""/>
          <p:cNvSpPr txBox="1"/>
          <p:nvPr/>
        </p:nvSpPr>
        <p:spPr>
          <a:xfrm>
            <a:off x="618480" y="3791880"/>
            <a:ext cx="854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使いやすさ</a:t>
            </a:r>
            <a:endParaRPr b="0" lang="en-US" sz="1320" strike="noStrike" u="none">
              <a:solidFill>
                <a:srgbClr val="000000"/>
              </a:solidFill>
              <a:effectLst/>
              <a:uFillTx/>
              <a:latin typeface="Times New Roman"/>
            </a:endParaRPr>
          </a:p>
        </p:txBody>
      </p:sp>
      <p:sp>
        <p:nvSpPr>
          <p:cNvPr id="1896" name=""/>
          <p:cNvSpPr txBox="1"/>
          <p:nvPr/>
        </p:nvSpPr>
        <p:spPr>
          <a:xfrm>
            <a:off x="2056680" y="3841920"/>
            <a:ext cx="675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直感的な</a:t>
            </a:r>
            <a:endParaRPr b="0" lang="en-US" sz="1320" strike="noStrike" u="none">
              <a:solidFill>
                <a:srgbClr val="000000"/>
              </a:solidFill>
              <a:effectLst/>
              <a:uFillTx/>
              <a:latin typeface="Times New Roman"/>
            </a:endParaRPr>
          </a:p>
        </p:txBody>
      </p:sp>
      <p:sp>
        <p:nvSpPr>
          <p:cNvPr id="1897" name=""/>
          <p:cNvSpPr/>
          <p:nvPr/>
        </p:nvSpPr>
        <p:spPr>
          <a:xfrm>
            <a:off x="488844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4" y="268"/>
                </a:cubicBezTo>
                <a:cubicBezTo>
                  <a:pt x="176" y="276"/>
                  <a:pt x="158" y="279"/>
                  <a:pt x="139" y="279"/>
                </a:cubicBezTo>
                <a:cubicBezTo>
                  <a:pt x="121" y="279"/>
                  <a:pt x="103" y="276"/>
                  <a:pt x="86"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6" y="10"/>
                </a:cubicBezTo>
                <a:cubicBezTo>
                  <a:pt x="103" y="3"/>
                  <a:pt x="121" y="0"/>
                  <a:pt x="139" y="0"/>
                </a:cubicBezTo>
                <a:cubicBezTo>
                  <a:pt x="158" y="0"/>
                  <a:pt x="176" y="3"/>
                  <a:pt x="194"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8" name=""/>
          <p:cNvSpPr/>
          <p:nvPr/>
        </p:nvSpPr>
        <p:spPr>
          <a:xfrm>
            <a:off x="501372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4" y="268"/>
                </a:cubicBezTo>
                <a:cubicBezTo>
                  <a:pt x="177" y="276"/>
                  <a:pt x="159" y="279"/>
                  <a:pt x="141" y="279"/>
                </a:cubicBezTo>
                <a:cubicBezTo>
                  <a:pt x="122" y="279"/>
                  <a:pt x="103" y="276"/>
                  <a:pt x="86"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6" y="10"/>
                </a:cubicBezTo>
                <a:cubicBezTo>
                  <a:pt x="103" y="3"/>
                  <a:pt x="122" y="0"/>
                  <a:pt x="141" y="0"/>
                </a:cubicBezTo>
                <a:cubicBezTo>
                  <a:pt x="159" y="0"/>
                  <a:pt x="177" y="3"/>
                  <a:pt x="194"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899" name=""/>
          <p:cNvSpPr/>
          <p:nvPr/>
        </p:nvSpPr>
        <p:spPr>
          <a:xfrm>
            <a:off x="5139360" y="3727080"/>
            <a:ext cx="100440" cy="100440"/>
          </a:xfrm>
          <a:custGeom>
            <a:avLst/>
            <a:gdLst/>
            <a:ahLst/>
            <a:rect l="0" t="0" r="r" b="b"/>
            <a:pathLst>
              <a:path w="279" h="279">
                <a:moveTo>
                  <a:pt x="279" y="140"/>
                </a:moveTo>
                <a:cubicBezTo>
                  <a:pt x="279" y="158"/>
                  <a:pt x="276" y="176"/>
                  <a:pt x="268" y="193"/>
                </a:cubicBezTo>
                <a:cubicBezTo>
                  <a:pt x="261" y="210"/>
                  <a:pt x="251" y="225"/>
                  <a:pt x="238" y="238"/>
                </a:cubicBezTo>
                <a:cubicBezTo>
                  <a:pt x="225" y="251"/>
                  <a:pt x="210" y="261"/>
                  <a:pt x="193" y="268"/>
                </a:cubicBezTo>
                <a:cubicBezTo>
                  <a:pt x="176" y="276"/>
                  <a:pt x="158" y="279"/>
                  <a:pt x="140" y="279"/>
                </a:cubicBezTo>
                <a:cubicBezTo>
                  <a:pt x="121" y="279"/>
                  <a:pt x="104" y="276"/>
                  <a:pt x="87" y="268"/>
                </a:cubicBezTo>
                <a:cubicBezTo>
                  <a:pt x="69" y="261"/>
                  <a:pt x="54" y="251"/>
                  <a:pt x="40" y="238"/>
                </a:cubicBezTo>
                <a:cubicBezTo>
                  <a:pt x="27" y="225"/>
                  <a:pt x="17" y="210"/>
                  <a:pt x="10" y="193"/>
                </a:cubicBezTo>
                <a:cubicBezTo>
                  <a:pt x="3" y="176"/>
                  <a:pt x="0" y="158"/>
                  <a:pt x="0" y="140"/>
                </a:cubicBezTo>
                <a:cubicBezTo>
                  <a:pt x="0" y="121"/>
                  <a:pt x="3" y="104"/>
                  <a:pt x="10" y="86"/>
                </a:cubicBezTo>
                <a:cubicBezTo>
                  <a:pt x="17" y="68"/>
                  <a:pt x="27" y="53"/>
                  <a:pt x="40" y="40"/>
                </a:cubicBezTo>
                <a:cubicBezTo>
                  <a:pt x="54" y="27"/>
                  <a:pt x="69" y="17"/>
                  <a:pt x="87" y="10"/>
                </a:cubicBezTo>
                <a:cubicBezTo>
                  <a:pt x="104" y="3"/>
                  <a:pt x="121" y="0"/>
                  <a:pt x="140" y="0"/>
                </a:cubicBezTo>
                <a:cubicBezTo>
                  <a:pt x="158" y="0"/>
                  <a:pt x="176" y="3"/>
                  <a:pt x="193" y="10"/>
                </a:cubicBezTo>
                <a:cubicBezTo>
                  <a:pt x="210" y="17"/>
                  <a:pt x="225" y="27"/>
                  <a:pt x="238" y="40"/>
                </a:cubicBezTo>
                <a:cubicBezTo>
                  <a:pt x="251" y="53"/>
                  <a:pt x="261" y="68"/>
                  <a:pt x="268" y="86"/>
                </a:cubicBezTo>
                <a:cubicBezTo>
                  <a:pt x="276" y="104"/>
                  <a:pt x="279" y="121"/>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0" name=""/>
          <p:cNvSpPr/>
          <p:nvPr/>
        </p:nvSpPr>
        <p:spPr>
          <a:xfrm>
            <a:off x="5264640" y="3727080"/>
            <a:ext cx="100440" cy="100440"/>
          </a:xfrm>
          <a:custGeom>
            <a:avLst/>
            <a:gdLst/>
            <a:ahLst/>
            <a:rect l="0" t="0" r="r" b="b"/>
            <a:pathLst>
              <a:path w="279" h="279">
                <a:moveTo>
                  <a:pt x="279" y="140"/>
                </a:moveTo>
                <a:cubicBezTo>
                  <a:pt x="279" y="158"/>
                  <a:pt x="276" y="176"/>
                  <a:pt x="269" y="193"/>
                </a:cubicBezTo>
                <a:cubicBezTo>
                  <a:pt x="262" y="210"/>
                  <a:pt x="252" y="225"/>
                  <a:pt x="237" y="238"/>
                </a:cubicBezTo>
                <a:cubicBezTo>
                  <a:pt x="224" y="251"/>
                  <a:pt x="209" y="261"/>
                  <a:pt x="192" y="268"/>
                </a:cubicBezTo>
                <a:cubicBezTo>
                  <a:pt x="175" y="276"/>
                  <a:pt x="157" y="279"/>
                  <a:pt x="139" y="279"/>
                </a:cubicBezTo>
                <a:cubicBezTo>
                  <a:pt x="121" y="279"/>
                  <a:pt x="103" y="276"/>
                  <a:pt x="86" y="268"/>
                </a:cubicBezTo>
                <a:cubicBezTo>
                  <a:pt x="69" y="261"/>
                  <a:pt x="54" y="251"/>
                  <a:pt x="41" y="238"/>
                </a:cubicBezTo>
                <a:cubicBezTo>
                  <a:pt x="27" y="225"/>
                  <a:pt x="17" y="210"/>
                  <a:pt x="10" y="193"/>
                </a:cubicBezTo>
                <a:cubicBezTo>
                  <a:pt x="3" y="176"/>
                  <a:pt x="0" y="158"/>
                  <a:pt x="0" y="140"/>
                </a:cubicBezTo>
                <a:cubicBezTo>
                  <a:pt x="0" y="121"/>
                  <a:pt x="3" y="104"/>
                  <a:pt x="10" y="86"/>
                </a:cubicBezTo>
                <a:cubicBezTo>
                  <a:pt x="17" y="68"/>
                  <a:pt x="27" y="53"/>
                  <a:pt x="41" y="40"/>
                </a:cubicBezTo>
                <a:cubicBezTo>
                  <a:pt x="54" y="27"/>
                  <a:pt x="69" y="17"/>
                  <a:pt x="86" y="10"/>
                </a:cubicBezTo>
                <a:cubicBezTo>
                  <a:pt x="103" y="3"/>
                  <a:pt x="121" y="0"/>
                  <a:pt x="139" y="0"/>
                </a:cubicBezTo>
                <a:cubicBezTo>
                  <a:pt x="157" y="0"/>
                  <a:pt x="175" y="3"/>
                  <a:pt x="192" y="10"/>
                </a:cubicBezTo>
                <a:cubicBezTo>
                  <a:pt x="209" y="17"/>
                  <a:pt x="224" y="27"/>
                  <a:pt x="237" y="40"/>
                </a:cubicBezTo>
                <a:cubicBezTo>
                  <a:pt x="252" y="53"/>
                  <a:pt x="262" y="68"/>
                  <a:pt x="269" y="86"/>
                </a:cubicBezTo>
                <a:cubicBezTo>
                  <a:pt x="276" y="104"/>
                  <a:pt x="279" y="121"/>
                  <a:pt x="279"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1" name=""/>
          <p:cNvSpPr/>
          <p:nvPr/>
        </p:nvSpPr>
        <p:spPr>
          <a:xfrm>
            <a:off x="5389920" y="3727080"/>
            <a:ext cx="100440" cy="100440"/>
          </a:xfrm>
          <a:custGeom>
            <a:avLst/>
            <a:gdLst/>
            <a:ahLst/>
            <a:rect l="0" t="0" r="r" b="b"/>
            <a:pathLst>
              <a:path w="279" h="279">
                <a:moveTo>
                  <a:pt x="279" y="140"/>
                </a:moveTo>
                <a:cubicBezTo>
                  <a:pt x="279" y="158"/>
                  <a:pt x="276" y="176"/>
                  <a:pt x="269" y="193"/>
                </a:cubicBezTo>
                <a:cubicBezTo>
                  <a:pt x="262" y="210"/>
                  <a:pt x="252" y="225"/>
                  <a:pt x="239" y="238"/>
                </a:cubicBezTo>
                <a:cubicBezTo>
                  <a:pt x="226" y="251"/>
                  <a:pt x="211" y="261"/>
                  <a:pt x="193" y="268"/>
                </a:cubicBezTo>
                <a:cubicBezTo>
                  <a:pt x="175" y="276"/>
                  <a:pt x="158" y="279"/>
                  <a:pt x="139" y="279"/>
                </a:cubicBezTo>
                <a:cubicBezTo>
                  <a:pt x="121" y="279"/>
                  <a:pt x="103" y="276"/>
                  <a:pt x="86" y="268"/>
                </a:cubicBezTo>
                <a:cubicBezTo>
                  <a:pt x="69" y="261"/>
                  <a:pt x="54" y="251"/>
                  <a:pt x="41" y="238"/>
                </a:cubicBezTo>
                <a:cubicBezTo>
                  <a:pt x="28" y="225"/>
                  <a:pt x="18" y="210"/>
                  <a:pt x="11" y="193"/>
                </a:cubicBezTo>
                <a:cubicBezTo>
                  <a:pt x="3" y="176"/>
                  <a:pt x="0" y="158"/>
                  <a:pt x="0" y="140"/>
                </a:cubicBezTo>
                <a:cubicBezTo>
                  <a:pt x="0" y="121"/>
                  <a:pt x="3" y="104"/>
                  <a:pt x="11" y="86"/>
                </a:cubicBezTo>
                <a:cubicBezTo>
                  <a:pt x="18" y="68"/>
                  <a:pt x="28" y="53"/>
                  <a:pt x="41" y="40"/>
                </a:cubicBezTo>
                <a:cubicBezTo>
                  <a:pt x="54" y="27"/>
                  <a:pt x="69" y="17"/>
                  <a:pt x="86" y="10"/>
                </a:cubicBezTo>
                <a:cubicBezTo>
                  <a:pt x="103" y="3"/>
                  <a:pt x="121" y="0"/>
                  <a:pt x="139" y="0"/>
                </a:cubicBezTo>
                <a:cubicBezTo>
                  <a:pt x="158" y="0"/>
                  <a:pt x="175" y="3"/>
                  <a:pt x="193" y="10"/>
                </a:cubicBezTo>
                <a:cubicBezTo>
                  <a:pt x="211" y="17"/>
                  <a:pt x="226" y="27"/>
                  <a:pt x="239" y="40"/>
                </a:cubicBezTo>
                <a:cubicBezTo>
                  <a:pt x="252" y="53"/>
                  <a:pt x="262" y="68"/>
                  <a:pt x="269" y="86"/>
                </a:cubicBezTo>
                <a:cubicBezTo>
                  <a:pt x="276" y="104"/>
                  <a:pt x="279" y="121"/>
                  <a:pt x="279" y="140"/>
                </a:cubicBezTo>
                <a:close/>
              </a:path>
            </a:pathLst>
          </a:custGeom>
          <a:solidFill>
            <a:srgbClr val="d1d5d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2" name=""/>
          <p:cNvSpPr txBox="1"/>
          <p:nvPr/>
        </p:nvSpPr>
        <p:spPr>
          <a:xfrm>
            <a:off x="2725200" y="3851640"/>
            <a:ext cx="1684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UI</a:t>
            </a:r>
            <a:endParaRPr b="0" lang="en-US" sz="1320" strike="noStrike" u="none">
              <a:solidFill>
                <a:srgbClr val="000000"/>
              </a:solidFill>
              <a:effectLst/>
              <a:uFillTx/>
              <a:latin typeface="Times New Roman"/>
            </a:endParaRPr>
          </a:p>
        </p:txBody>
      </p:sp>
      <p:sp>
        <p:nvSpPr>
          <p:cNvPr id="1903" name=""/>
          <p:cNvSpPr/>
          <p:nvPr/>
        </p:nvSpPr>
        <p:spPr>
          <a:xfrm>
            <a:off x="7729920" y="3727080"/>
            <a:ext cx="100440" cy="100440"/>
          </a:xfrm>
          <a:custGeom>
            <a:avLst/>
            <a:gdLst/>
            <a:ahLst/>
            <a:rect l="0" t="0" r="r" b="b"/>
            <a:pathLst>
              <a:path w="279" h="279">
                <a:moveTo>
                  <a:pt x="279" y="140"/>
                </a:moveTo>
                <a:cubicBezTo>
                  <a:pt x="279" y="158"/>
                  <a:pt x="276" y="176"/>
                  <a:pt x="269" y="193"/>
                </a:cubicBezTo>
                <a:cubicBezTo>
                  <a:pt x="261" y="210"/>
                  <a:pt x="251" y="225"/>
                  <a:pt x="238" y="238"/>
                </a:cubicBezTo>
                <a:cubicBezTo>
                  <a:pt x="225" y="251"/>
                  <a:pt x="210" y="261"/>
                  <a:pt x="193" y="268"/>
                </a:cubicBezTo>
                <a:cubicBezTo>
                  <a:pt x="176" y="276"/>
                  <a:pt x="158" y="279"/>
                  <a:pt x="140" y="279"/>
                </a:cubicBezTo>
                <a:cubicBezTo>
                  <a:pt x="121" y="279"/>
                  <a:pt x="104" y="276"/>
                  <a:pt x="87" y="268"/>
                </a:cubicBezTo>
                <a:cubicBezTo>
                  <a:pt x="68" y="261"/>
                  <a:pt x="53" y="251"/>
                  <a:pt x="40" y="238"/>
                </a:cubicBezTo>
                <a:cubicBezTo>
                  <a:pt x="27" y="225"/>
                  <a:pt x="17" y="210"/>
                  <a:pt x="10" y="193"/>
                </a:cubicBezTo>
                <a:cubicBezTo>
                  <a:pt x="3" y="176"/>
                  <a:pt x="0" y="158"/>
                  <a:pt x="0" y="140"/>
                </a:cubicBezTo>
                <a:cubicBezTo>
                  <a:pt x="0" y="121"/>
                  <a:pt x="3" y="104"/>
                  <a:pt x="10" y="86"/>
                </a:cubicBezTo>
                <a:cubicBezTo>
                  <a:pt x="17" y="68"/>
                  <a:pt x="27" y="53"/>
                  <a:pt x="40" y="40"/>
                </a:cubicBezTo>
                <a:cubicBezTo>
                  <a:pt x="53" y="27"/>
                  <a:pt x="68" y="17"/>
                  <a:pt x="87" y="10"/>
                </a:cubicBezTo>
                <a:cubicBezTo>
                  <a:pt x="104" y="3"/>
                  <a:pt x="121" y="0"/>
                  <a:pt x="140" y="0"/>
                </a:cubicBezTo>
                <a:cubicBezTo>
                  <a:pt x="158" y="0"/>
                  <a:pt x="176" y="3"/>
                  <a:pt x="193" y="10"/>
                </a:cubicBezTo>
                <a:cubicBezTo>
                  <a:pt x="210" y="17"/>
                  <a:pt x="225" y="27"/>
                  <a:pt x="238" y="40"/>
                </a:cubicBezTo>
                <a:cubicBezTo>
                  <a:pt x="251" y="53"/>
                  <a:pt x="261" y="68"/>
                  <a:pt x="269" y="86"/>
                </a:cubicBezTo>
                <a:cubicBezTo>
                  <a:pt x="276" y="104"/>
                  <a:pt x="279" y="121"/>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4" name=""/>
          <p:cNvSpPr/>
          <p:nvPr/>
        </p:nvSpPr>
        <p:spPr>
          <a:xfrm>
            <a:off x="7855200" y="3727080"/>
            <a:ext cx="100440" cy="100440"/>
          </a:xfrm>
          <a:custGeom>
            <a:avLst/>
            <a:gdLst/>
            <a:ahLst/>
            <a:rect l="0" t="0" r="r" b="b"/>
            <a:pathLst>
              <a:path w="279" h="279">
                <a:moveTo>
                  <a:pt x="279" y="140"/>
                </a:moveTo>
                <a:cubicBezTo>
                  <a:pt x="279" y="158"/>
                  <a:pt x="276" y="176"/>
                  <a:pt x="269" y="193"/>
                </a:cubicBezTo>
                <a:cubicBezTo>
                  <a:pt x="262" y="210"/>
                  <a:pt x="252" y="225"/>
                  <a:pt x="239" y="238"/>
                </a:cubicBezTo>
                <a:cubicBezTo>
                  <a:pt x="225" y="251"/>
                  <a:pt x="210" y="261"/>
                  <a:pt x="193" y="268"/>
                </a:cubicBezTo>
                <a:cubicBezTo>
                  <a:pt x="176" y="276"/>
                  <a:pt x="159" y="279"/>
                  <a:pt x="140" y="279"/>
                </a:cubicBezTo>
                <a:cubicBezTo>
                  <a:pt x="122" y="279"/>
                  <a:pt x="104" y="276"/>
                  <a:pt x="87" y="268"/>
                </a:cubicBezTo>
                <a:cubicBezTo>
                  <a:pt x="70" y="261"/>
                  <a:pt x="55" y="251"/>
                  <a:pt x="42" y="238"/>
                </a:cubicBezTo>
                <a:cubicBezTo>
                  <a:pt x="29" y="225"/>
                  <a:pt x="18" y="210"/>
                  <a:pt x="11" y="193"/>
                </a:cubicBezTo>
                <a:cubicBezTo>
                  <a:pt x="4" y="176"/>
                  <a:pt x="0" y="158"/>
                  <a:pt x="0" y="140"/>
                </a:cubicBezTo>
                <a:cubicBezTo>
                  <a:pt x="0" y="121"/>
                  <a:pt x="4" y="104"/>
                  <a:pt x="11" y="86"/>
                </a:cubicBezTo>
                <a:cubicBezTo>
                  <a:pt x="18" y="68"/>
                  <a:pt x="29" y="53"/>
                  <a:pt x="42" y="40"/>
                </a:cubicBezTo>
                <a:cubicBezTo>
                  <a:pt x="55" y="27"/>
                  <a:pt x="70" y="17"/>
                  <a:pt x="87" y="10"/>
                </a:cubicBezTo>
                <a:cubicBezTo>
                  <a:pt x="104" y="3"/>
                  <a:pt x="122" y="0"/>
                  <a:pt x="140" y="0"/>
                </a:cubicBezTo>
                <a:cubicBezTo>
                  <a:pt x="159" y="0"/>
                  <a:pt x="176" y="3"/>
                  <a:pt x="193" y="10"/>
                </a:cubicBezTo>
                <a:cubicBezTo>
                  <a:pt x="210" y="17"/>
                  <a:pt x="225" y="27"/>
                  <a:pt x="239" y="40"/>
                </a:cubicBezTo>
                <a:cubicBezTo>
                  <a:pt x="252" y="53"/>
                  <a:pt x="262" y="68"/>
                  <a:pt x="269" y="86"/>
                </a:cubicBezTo>
                <a:cubicBezTo>
                  <a:pt x="276" y="104"/>
                  <a:pt x="279" y="121"/>
                  <a:pt x="279"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5" name=""/>
          <p:cNvSpPr/>
          <p:nvPr/>
        </p:nvSpPr>
        <p:spPr>
          <a:xfrm>
            <a:off x="798048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0" y="261"/>
                  <a:pt x="193" y="268"/>
                </a:cubicBezTo>
                <a:cubicBezTo>
                  <a:pt x="175" y="276"/>
                  <a:pt x="158" y="279"/>
                  <a:pt x="139" y="279"/>
                </a:cubicBezTo>
                <a:cubicBezTo>
                  <a:pt x="121" y="279"/>
                  <a:pt x="103" y="276"/>
                  <a:pt x="86" y="268"/>
                </a:cubicBezTo>
                <a:cubicBezTo>
                  <a:pt x="69" y="261"/>
                  <a:pt x="54" y="251"/>
                  <a:pt x="41" y="238"/>
                </a:cubicBezTo>
                <a:cubicBezTo>
                  <a:pt x="28" y="225"/>
                  <a:pt x="18" y="210"/>
                  <a:pt x="11" y="193"/>
                </a:cubicBezTo>
                <a:cubicBezTo>
                  <a:pt x="3" y="176"/>
                  <a:pt x="0" y="158"/>
                  <a:pt x="0" y="140"/>
                </a:cubicBezTo>
                <a:cubicBezTo>
                  <a:pt x="0" y="121"/>
                  <a:pt x="3" y="104"/>
                  <a:pt x="11" y="86"/>
                </a:cubicBezTo>
                <a:cubicBezTo>
                  <a:pt x="18" y="68"/>
                  <a:pt x="28" y="53"/>
                  <a:pt x="41" y="40"/>
                </a:cubicBezTo>
                <a:cubicBezTo>
                  <a:pt x="54" y="27"/>
                  <a:pt x="69" y="17"/>
                  <a:pt x="86" y="10"/>
                </a:cubicBezTo>
                <a:cubicBezTo>
                  <a:pt x="103" y="3"/>
                  <a:pt x="121" y="0"/>
                  <a:pt x="139" y="0"/>
                </a:cubicBezTo>
                <a:cubicBezTo>
                  <a:pt x="158" y="0"/>
                  <a:pt x="175" y="3"/>
                  <a:pt x="193" y="10"/>
                </a:cubicBezTo>
                <a:cubicBezTo>
                  <a:pt x="210"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6" name=""/>
          <p:cNvSpPr/>
          <p:nvPr/>
        </p:nvSpPr>
        <p:spPr>
          <a:xfrm>
            <a:off x="810576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4" y="268"/>
                </a:cubicBezTo>
                <a:cubicBezTo>
                  <a:pt x="177" y="276"/>
                  <a:pt x="159" y="279"/>
                  <a:pt x="139" y="279"/>
                </a:cubicBezTo>
                <a:cubicBezTo>
                  <a:pt x="121" y="279"/>
                  <a:pt x="103" y="276"/>
                  <a:pt x="86"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6" y="10"/>
                </a:cubicBezTo>
                <a:cubicBezTo>
                  <a:pt x="103" y="3"/>
                  <a:pt x="121" y="0"/>
                  <a:pt x="139" y="0"/>
                </a:cubicBezTo>
                <a:cubicBezTo>
                  <a:pt x="159" y="0"/>
                  <a:pt x="177" y="3"/>
                  <a:pt x="194"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7" name=""/>
          <p:cNvSpPr/>
          <p:nvPr/>
        </p:nvSpPr>
        <p:spPr>
          <a:xfrm>
            <a:off x="8231040" y="3727080"/>
            <a:ext cx="100800" cy="100440"/>
          </a:xfrm>
          <a:custGeom>
            <a:avLst/>
            <a:gdLst/>
            <a:ahLst/>
            <a:rect l="0" t="0" r="r" b="b"/>
            <a:pathLst>
              <a:path w="280" h="279">
                <a:moveTo>
                  <a:pt x="280" y="140"/>
                </a:moveTo>
                <a:cubicBezTo>
                  <a:pt x="280" y="158"/>
                  <a:pt x="276" y="176"/>
                  <a:pt x="269" y="193"/>
                </a:cubicBezTo>
                <a:cubicBezTo>
                  <a:pt x="262" y="210"/>
                  <a:pt x="252" y="225"/>
                  <a:pt x="239" y="238"/>
                </a:cubicBezTo>
                <a:cubicBezTo>
                  <a:pt x="226" y="251"/>
                  <a:pt x="211" y="261"/>
                  <a:pt x="194" y="268"/>
                </a:cubicBezTo>
                <a:cubicBezTo>
                  <a:pt x="177" y="276"/>
                  <a:pt x="159" y="279"/>
                  <a:pt x="141" y="279"/>
                </a:cubicBezTo>
                <a:cubicBezTo>
                  <a:pt x="122" y="279"/>
                  <a:pt x="104" y="276"/>
                  <a:pt x="87" y="268"/>
                </a:cubicBezTo>
                <a:cubicBezTo>
                  <a:pt x="69" y="261"/>
                  <a:pt x="54" y="251"/>
                  <a:pt x="41" y="238"/>
                </a:cubicBezTo>
                <a:cubicBezTo>
                  <a:pt x="28" y="225"/>
                  <a:pt x="18" y="210"/>
                  <a:pt x="11" y="193"/>
                </a:cubicBezTo>
                <a:cubicBezTo>
                  <a:pt x="4" y="176"/>
                  <a:pt x="0" y="158"/>
                  <a:pt x="0" y="140"/>
                </a:cubicBezTo>
                <a:cubicBezTo>
                  <a:pt x="0" y="121"/>
                  <a:pt x="4" y="104"/>
                  <a:pt x="11" y="86"/>
                </a:cubicBezTo>
                <a:cubicBezTo>
                  <a:pt x="18" y="68"/>
                  <a:pt x="28" y="53"/>
                  <a:pt x="41" y="40"/>
                </a:cubicBezTo>
                <a:cubicBezTo>
                  <a:pt x="54" y="27"/>
                  <a:pt x="69" y="17"/>
                  <a:pt x="87" y="10"/>
                </a:cubicBezTo>
                <a:cubicBezTo>
                  <a:pt x="104" y="3"/>
                  <a:pt x="122" y="0"/>
                  <a:pt x="141" y="0"/>
                </a:cubicBezTo>
                <a:cubicBezTo>
                  <a:pt x="159" y="0"/>
                  <a:pt x="177" y="3"/>
                  <a:pt x="194" y="10"/>
                </a:cubicBezTo>
                <a:cubicBezTo>
                  <a:pt x="211" y="17"/>
                  <a:pt x="226" y="27"/>
                  <a:pt x="239" y="40"/>
                </a:cubicBezTo>
                <a:cubicBezTo>
                  <a:pt x="252" y="53"/>
                  <a:pt x="262" y="68"/>
                  <a:pt x="269" y="86"/>
                </a:cubicBezTo>
                <a:cubicBezTo>
                  <a:pt x="276" y="104"/>
                  <a:pt x="280" y="121"/>
                  <a:pt x="280" y="140"/>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08" name=""/>
          <p:cNvSpPr txBox="1"/>
          <p:nvPr/>
        </p:nvSpPr>
        <p:spPr>
          <a:xfrm>
            <a:off x="4892040" y="384192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機能が豊富で複雑</a:t>
            </a:r>
            <a:endParaRPr b="0" lang="en-US" sz="1320" strike="noStrike" u="none">
              <a:solidFill>
                <a:srgbClr val="000000"/>
              </a:solidFill>
              <a:effectLst/>
              <a:uFillTx/>
              <a:latin typeface="Times New Roman"/>
            </a:endParaRPr>
          </a:p>
        </p:txBody>
      </p:sp>
      <p:pic>
        <p:nvPicPr>
          <p:cNvPr id="1909" name="" descr=""/>
          <p:cNvPicPr/>
          <p:nvPr/>
        </p:nvPicPr>
        <p:blipFill>
          <a:blip r:embed="rId7"/>
          <a:stretch/>
        </p:blipFill>
        <p:spPr>
          <a:xfrm>
            <a:off x="401040" y="4403880"/>
            <a:ext cx="208440" cy="166680"/>
          </a:xfrm>
          <a:prstGeom prst="rect">
            <a:avLst/>
          </a:prstGeom>
          <a:noFill/>
          <a:ln w="0">
            <a:noFill/>
          </a:ln>
        </p:spPr>
      </p:pic>
      <p:sp>
        <p:nvSpPr>
          <p:cNvPr id="1910" name=""/>
          <p:cNvSpPr txBox="1"/>
          <p:nvPr/>
        </p:nvSpPr>
        <p:spPr>
          <a:xfrm>
            <a:off x="7727400" y="3841920"/>
            <a:ext cx="2546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会計ソフト経験者に馴染みやすい</a:t>
            </a:r>
            <a:endParaRPr b="0" lang="en-US" sz="1320" strike="noStrike" u="none">
              <a:solidFill>
                <a:srgbClr val="000000"/>
              </a:solidFill>
              <a:effectLst/>
              <a:uFillTx/>
              <a:latin typeface="Times New Roman"/>
            </a:endParaRPr>
          </a:p>
        </p:txBody>
      </p:sp>
      <p:sp>
        <p:nvSpPr>
          <p:cNvPr id="1911" name=""/>
          <p:cNvSpPr txBox="1"/>
          <p:nvPr/>
        </p:nvSpPr>
        <p:spPr>
          <a:xfrm>
            <a:off x="676800" y="4385160"/>
            <a:ext cx="1022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他システム連</a:t>
            </a:r>
            <a:endParaRPr b="0" lang="en-US" sz="1320" strike="noStrike" u="none">
              <a:solidFill>
                <a:srgbClr val="000000"/>
              </a:solidFill>
              <a:effectLst/>
              <a:uFillTx/>
              <a:latin typeface="Times New Roman"/>
            </a:endParaRPr>
          </a:p>
        </p:txBody>
      </p:sp>
      <p:sp>
        <p:nvSpPr>
          <p:cNvPr id="1912" name=""/>
          <p:cNvSpPr/>
          <p:nvPr/>
        </p:nvSpPr>
        <p:spPr>
          <a:xfrm>
            <a:off x="2055600" y="4336920"/>
            <a:ext cx="702360" cy="267840"/>
          </a:xfrm>
          <a:custGeom>
            <a:avLst/>
            <a:gdLst/>
            <a:ahLst/>
            <a:rect l="0" t="0" r="r" b="b"/>
            <a:pathLst>
              <a:path w="1951" h="744">
                <a:moveTo>
                  <a:pt x="0" y="651"/>
                </a:moveTo>
                <a:lnTo>
                  <a:pt x="0" y="93"/>
                </a:lnTo>
                <a:cubicBezTo>
                  <a:pt x="0" y="81"/>
                  <a:pt x="2" y="69"/>
                  <a:pt x="7" y="57"/>
                </a:cubicBezTo>
                <a:cubicBezTo>
                  <a:pt x="12" y="46"/>
                  <a:pt x="18" y="36"/>
                  <a:pt x="27" y="27"/>
                </a:cubicBezTo>
                <a:cubicBezTo>
                  <a:pt x="36" y="19"/>
                  <a:pt x="46" y="12"/>
                  <a:pt x="57" y="7"/>
                </a:cubicBezTo>
                <a:cubicBezTo>
                  <a:pt x="69" y="2"/>
                  <a:pt x="80" y="0"/>
                  <a:pt x="93" y="0"/>
                </a:cubicBezTo>
                <a:lnTo>
                  <a:pt x="1858" y="0"/>
                </a:lnTo>
                <a:cubicBezTo>
                  <a:pt x="1870" y="0"/>
                  <a:pt x="1882" y="2"/>
                  <a:pt x="1893" y="7"/>
                </a:cubicBezTo>
                <a:cubicBezTo>
                  <a:pt x="1905" y="12"/>
                  <a:pt x="1915" y="19"/>
                  <a:pt x="1924" y="27"/>
                </a:cubicBezTo>
                <a:cubicBezTo>
                  <a:pt x="1932" y="36"/>
                  <a:pt x="1939" y="46"/>
                  <a:pt x="1944" y="57"/>
                </a:cubicBezTo>
                <a:cubicBezTo>
                  <a:pt x="1948" y="69"/>
                  <a:pt x="1951" y="81"/>
                  <a:pt x="1951" y="93"/>
                </a:cubicBezTo>
                <a:lnTo>
                  <a:pt x="1951" y="651"/>
                </a:lnTo>
                <a:cubicBezTo>
                  <a:pt x="1951" y="663"/>
                  <a:pt x="1948" y="675"/>
                  <a:pt x="1944" y="687"/>
                </a:cubicBezTo>
                <a:cubicBezTo>
                  <a:pt x="1939" y="698"/>
                  <a:pt x="1932" y="708"/>
                  <a:pt x="1924" y="717"/>
                </a:cubicBezTo>
                <a:cubicBezTo>
                  <a:pt x="1915" y="725"/>
                  <a:pt x="1905" y="732"/>
                  <a:pt x="1893" y="737"/>
                </a:cubicBezTo>
                <a:cubicBezTo>
                  <a:pt x="1882" y="742"/>
                  <a:pt x="1870" y="744"/>
                  <a:pt x="1858" y="744"/>
                </a:cubicBezTo>
                <a:lnTo>
                  <a:pt x="93" y="744"/>
                </a:lnTo>
                <a:cubicBezTo>
                  <a:pt x="80" y="744"/>
                  <a:pt x="69" y="742"/>
                  <a:pt x="57" y="737"/>
                </a:cubicBezTo>
                <a:cubicBezTo>
                  <a:pt x="46" y="732"/>
                  <a:pt x="36" y="725"/>
                  <a:pt x="27" y="717"/>
                </a:cubicBezTo>
                <a:cubicBezTo>
                  <a:pt x="18" y="708"/>
                  <a:pt x="12"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13" name=""/>
          <p:cNvSpPr txBox="1"/>
          <p:nvPr/>
        </p:nvSpPr>
        <p:spPr>
          <a:xfrm>
            <a:off x="401040" y="461916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携</a:t>
            </a:r>
            <a:endParaRPr b="0" lang="en-US" sz="1320" strike="noStrike" u="none">
              <a:solidFill>
                <a:srgbClr val="000000"/>
              </a:solidFill>
              <a:effectLst/>
              <a:uFillTx/>
              <a:latin typeface="Times New Roman"/>
            </a:endParaRPr>
          </a:p>
        </p:txBody>
      </p:sp>
      <p:sp>
        <p:nvSpPr>
          <p:cNvPr id="1914" name=""/>
          <p:cNvSpPr/>
          <p:nvPr/>
        </p:nvSpPr>
        <p:spPr>
          <a:xfrm>
            <a:off x="2791080" y="4336920"/>
            <a:ext cx="702360" cy="267840"/>
          </a:xfrm>
          <a:custGeom>
            <a:avLst/>
            <a:gdLst/>
            <a:ahLst/>
            <a:rect l="0" t="0" r="r" b="b"/>
            <a:pathLst>
              <a:path w="1951" h="744">
                <a:moveTo>
                  <a:pt x="0" y="651"/>
                </a:moveTo>
                <a:lnTo>
                  <a:pt x="0" y="93"/>
                </a:lnTo>
                <a:cubicBezTo>
                  <a:pt x="0" y="81"/>
                  <a:pt x="2" y="69"/>
                  <a:pt x="7" y="57"/>
                </a:cubicBezTo>
                <a:cubicBezTo>
                  <a:pt x="11" y="46"/>
                  <a:pt x="18" y="36"/>
                  <a:pt x="27" y="27"/>
                </a:cubicBezTo>
                <a:cubicBezTo>
                  <a:pt x="36" y="19"/>
                  <a:pt x="46" y="12"/>
                  <a:pt x="57" y="7"/>
                </a:cubicBezTo>
                <a:cubicBezTo>
                  <a:pt x="68" y="2"/>
                  <a:pt x="80" y="0"/>
                  <a:pt x="93" y="0"/>
                </a:cubicBezTo>
                <a:lnTo>
                  <a:pt x="1858" y="0"/>
                </a:lnTo>
                <a:cubicBezTo>
                  <a:pt x="1870" y="0"/>
                  <a:pt x="1882" y="2"/>
                  <a:pt x="1893" y="7"/>
                </a:cubicBezTo>
                <a:cubicBezTo>
                  <a:pt x="1905" y="12"/>
                  <a:pt x="1915" y="19"/>
                  <a:pt x="1923" y="27"/>
                </a:cubicBezTo>
                <a:cubicBezTo>
                  <a:pt x="1932" y="36"/>
                  <a:pt x="1939" y="46"/>
                  <a:pt x="1943" y="57"/>
                </a:cubicBezTo>
                <a:cubicBezTo>
                  <a:pt x="1948" y="69"/>
                  <a:pt x="1951" y="81"/>
                  <a:pt x="1951" y="93"/>
                </a:cubicBezTo>
                <a:lnTo>
                  <a:pt x="1951" y="651"/>
                </a:lnTo>
                <a:cubicBezTo>
                  <a:pt x="1951" y="663"/>
                  <a:pt x="1948" y="675"/>
                  <a:pt x="1943" y="687"/>
                </a:cubicBezTo>
                <a:cubicBezTo>
                  <a:pt x="1939" y="698"/>
                  <a:pt x="1932" y="708"/>
                  <a:pt x="1923" y="717"/>
                </a:cubicBezTo>
                <a:cubicBezTo>
                  <a:pt x="1915" y="725"/>
                  <a:pt x="1905" y="732"/>
                  <a:pt x="1893" y="737"/>
                </a:cubicBezTo>
                <a:cubicBezTo>
                  <a:pt x="1882" y="742"/>
                  <a:pt x="1870" y="744"/>
                  <a:pt x="1858" y="744"/>
                </a:cubicBezTo>
                <a:lnTo>
                  <a:pt x="93" y="744"/>
                </a:lnTo>
                <a:cubicBezTo>
                  <a:pt x="80" y="744"/>
                  <a:pt x="68" y="742"/>
                  <a:pt x="57" y="737"/>
                </a:cubicBezTo>
                <a:cubicBezTo>
                  <a:pt x="46" y="732"/>
                  <a:pt x="36" y="725"/>
                  <a:pt x="27" y="717"/>
                </a:cubicBezTo>
                <a:cubicBezTo>
                  <a:pt x="18" y="708"/>
                  <a:pt x="11"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15" name=""/>
          <p:cNvSpPr/>
          <p:nvPr/>
        </p:nvSpPr>
        <p:spPr>
          <a:xfrm>
            <a:off x="3526200" y="4336920"/>
            <a:ext cx="702360" cy="267840"/>
          </a:xfrm>
          <a:custGeom>
            <a:avLst/>
            <a:gdLst/>
            <a:ahLst/>
            <a:rect l="0" t="0" r="r" b="b"/>
            <a:pathLst>
              <a:path w="1951" h="744">
                <a:moveTo>
                  <a:pt x="0" y="651"/>
                </a:moveTo>
                <a:lnTo>
                  <a:pt x="0" y="93"/>
                </a:lnTo>
                <a:cubicBezTo>
                  <a:pt x="0" y="81"/>
                  <a:pt x="3" y="69"/>
                  <a:pt x="7" y="57"/>
                </a:cubicBezTo>
                <a:cubicBezTo>
                  <a:pt x="12" y="46"/>
                  <a:pt x="19" y="36"/>
                  <a:pt x="28" y="27"/>
                </a:cubicBezTo>
                <a:cubicBezTo>
                  <a:pt x="36" y="19"/>
                  <a:pt x="46" y="12"/>
                  <a:pt x="58" y="7"/>
                </a:cubicBezTo>
                <a:cubicBezTo>
                  <a:pt x="69" y="2"/>
                  <a:pt x="81" y="0"/>
                  <a:pt x="93" y="0"/>
                </a:cubicBezTo>
                <a:lnTo>
                  <a:pt x="1858" y="0"/>
                </a:lnTo>
                <a:cubicBezTo>
                  <a:pt x="1871" y="0"/>
                  <a:pt x="1883" y="2"/>
                  <a:pt x="1894" y="7"/>
                </a:cubicBezTo>
                <a:cubicBezTo>
                  <a:pt x="1905" y="12"/>
                  <a:pt x="1915" y="19"/>
                  <a:pt x="1924" y="27"/>
                </a:cubicBezTo>
                <a:cubicBezTo>
                  <a:pt x="1933" y="36"/>
                  <a:pt x="1940" y="46"/>
                  <a:pt x="1944" y="57"/>
                </a:cubicBezTo>
                <a:cubicBezTo>
                  <a:pt x="1949" y="69"/>
                  <a:pt x="1951" y="81"/>
                  <a:pt x="1951" y="93"/>
                </a:cubicBezTo>
                <a:lnTo>
                  <a:pt x="1951" y="651"/>
                </a:lnTo>
                <a:cubicBezTo>
                  <a:pt x="1951" y="663"/>
                  <a:pt x="1949" y="675"/>
                  <a:pt x="1944" y="687"/>
                </a:cubicBezTo>
                <a:cubicBezTo>
                  <a:pt x="1940" y="698"/>
                  <a:pt x="1933" y="708"/>
                  <a:pt x="1924" y="717"/>
                </a:cubicBezTo>
                <a:cubicBezTo>
                  <a:pt x="1915" y="725"/>
                  <a:pt x="1905" y="732"/>
                  <a:pt x="1894" y="737"/>
                </a:cubicBezTo>
                <a:cubicBezTo>
                  <a:pt x="1883" y="742"/>
                  <a:pt x="1871" y="744"/>
                  <a:pt x="1858" y="744"/>
                </a:cubicBezTo>
                <a:lnTo>
                  <a:pt x="93" y="744"/>
                </a:lnTo>
                <a:cubicBezTo>
                  <a:pt x="81" y="744"/>
                  <a:pt x="69" y="742"/>
                  <a:pt x="58" y="737"/>
                </a:cubicBezTo>
                <a:cubicBezTo>
                  <a:pt x="46" y="732"/>
                  <a:pt x="36" y="725"/>
                  <a:pt x="28" y="717"/>
                </a:cubicBezTo>
                <a:cubicBezTo>
                  <a:pt x="19" y="708"/>
                  <a:pt x="12" y="698"/>
                  <a:pt x="7" y="687"/>
                </a:cubicBezTo>
                <a:cubicBezTo>
                  <a:pt x="3"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16" name=""/>
          <p:cNvSpPr txBox="1"/>
          <p:nvPr/>
        </p:nvSpPr>
        <p:spPr>
          <a:xfrm>
            <a:off x="2123280" y="4375800"/>
            <a:ext cx="1786320" cy="180360"/>
          </a:xfrm>
          <a:prstGeom prst="rect">
            <a:avLst/>
          </a:prstGeom>
          <a:noFill/>
          <a:ln w="0">
            <a:noFill/>
          </a:ln>
        </p:spPr>
        <p:txBody>
          <a:bodyPr wrap="none" lIns="0" rIns="0" tIns="0" bIns="0" anchor="t">
            <a:spAutoFit/>
          </a:bodyPr>
          <a:p>
            <a:r>
              <a:rPr b="0" lang="zh-CN" sz="1120" strike="noStrike" u="none">
                <a:solidFill>
                  <a:srgbClr val="ffffff"/>
                </a:solidFill>
                <a:effectLst/>
                <a:uFillTx/>
                <a:latin typeface="WenQuanYiZenHei"/>
                <a:ea typeface="WenQuanYiZenHei"/>
              </a:rPr>
              <a:t>販売管理 給与計算 勤怠管理</a:t>
            </a:r>
            <a:endParaRPr b="0" lang="en-US" sz="1120" strike="noStrike" u="none">
              <a:solidFill>
                <a:srgbClr val="000000"/>
              </a:solidFill>
              <a:effectLst/>
              <a:uFillTx/>
              <a:latin typeface="Times New Roman"/>
            </a:endParaRPr>
          </a:p>
        </p:txBody>
      </p:sp>
      <p:sp>
        <p:nvSpPr>
          <p:cNvPr id="1917" name=""/>
          <p:cNvSpPr txBox="1"/>
          <p:nvPr/>
        </p:nvSpPr>
        <p:spPr>
          <a:xfrm>
            <a:off x="2056680" y="4652640"/>
            <a:ext cx="507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豊富な</a:t>
            </a:r>
            <a:endParaRPr b="0" lang="en-US" sz="1320" strike="noStrike" u="none">
              <a:solidFill>
                <a:srgbClr val="000000"/>
              </a:solidFill>
              <a:effectLst/>
              <a:uFillTx/>
              <a:latin typeface="Times New Roman"/>
            </a:endParaRPr>
          </a:p>
        </p:txBody>
      </p:sp>
      <p:sp>
        <p:nvSpPr>
          <p:cNvPr id="1918" name=""/>
          <p:cNvSpPr txBox="1"/>
          <p:nvPr/>
        </p:nvSpPr>
        <p:spPr>
          <a:xfrm>
            <a:off x="2557800" y="4662360"/>
            <a:ext cx="2710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API</a:t>
            </a:r>
            <a:endParaRPr b="0" lang="en-US" sz="1320" strike="noStrike" u="none">
              <a:solidFill>
                <a:srgbClr val="000000"/>
              </a:solidFill>
              <a:effectLst/>
              <a:uFillTx/>
              <a:latin typeface="Times New Roman"/>
            </a:endParaRPr>
          </a:p>
        </p:txBody>
      </p:sp>
      <p:sp>
        <p:nvSpPr>
          <p:cNvPr id="1919" name=""/>
          <p:cNvSpPr/>
          <p:nvPr/>
        </p:nvSpPr>
        <p:spPr>
          <a:xfrm>
            <a:off x="4888440" y="4336920"/>
            <a:ext cx="702360" cy="267840"/>
          </a:xfrm>
          <a:custGeom>
            <a:avLst/>
            <a:gdLst/>
            <a:ahLst/>
            <a:rect l="0" t="0" r="r" b="b"/>
            <a:pathLst>
              <a:path w="1951" h="744">
                <a:moveTo>
                  <a:pt x="0" y="651"/>
                </a:moveTo>
                <a:lnTo>
                  <a:pt x="0" y="93"/>
                </a:lnTo>
                <a:cubicBezTo>
                  <a:pt x="0" y="81"/>
                  <a:pt x="2" y="69"/>
                  <a:pt x="7" y="57"/>
                </a:cubicBezTo>
                <a:cubicBezTo>
                  <a:pt x="12" y="46"/>
                  <a:pt x="19" y="36"/>
                  <a:pt x="27" y="27"/>
                </a:cubicBezTo>
                <a:cubicBezTo>
                  <a:pt x="36" y="19"/>
                  <a:pt x="46" y="12"/>
                  <a:pt x="57" y="7"/>
                </a:cubicBezTo>
                <a:cubicBezTo>
                  <a:pt x="69" y="2"/>
                  <a:pt x="81" y="0"/>
                  <a:pt x="93" y="0"/>
                </a:cubicBezTo>
                <a:lnTo>
                  <a:pt x="1858" y="0"/>
                </a:lnTo>
                <a:cubicBezTo>
                  <a:pt x="1870" y="0"/>
                  <a:pt x="1882" y="2"/>
                  <a:pt x="1894" y="7"/>
                </a:cubicBezTo>
                <a:cubicBezTo>
                  <a:pt x="1905" y="12"/>
                  <a:pt x="1915" y="19"/>
                  <a:pt x="1924" y="27"/>
                </a:cubicBezTo>
                <a:cubicBezTo>
                  <a:pt x="1933" y="36"/>
                  <a:pt x="1939" y="46"/>
                  <a:pt x="1944" y="57"/>
                </a:cubicBezTo>
                <a:cubicBezTo>
                  <a:pt x="1949" y="69"/>
                  <a:pt x="1951" y="81"/>
                  <a:pt x="1951" y="93"/>
                </a:cubicBezTo>
                <a:lnTo>
                  <a:pt x="1951" y="651"/>
                </a:lnTo>
                <a:cubicBezTo>
                  <a:pt x="1951" y="663"/>
                  <a:pt x="1949" y="675"/>
                  <a:pt x="1944" y="687"/>
                </a:cubicBezTo>
                <a:cubicBezTo>
                  <a:pt x="1939" y="698"/>
                  <a:pt x="1933" y="708"/>
                  <a:pt x="1924" y="717"/>
                </a:cubicBezTo>
                <a:cubicBezTo>
                  <a:pt x="1915" y="725"/>
                  <a:pt x="1905" y="732"/>
                  <a:pt x="1894" y="737"/>
                </a:cubicBezTo>
                <a:cubicBezTo>
                  <a:pt x="1882" y="742"/>
                  <a:pt x="1870" y="744"/>
                  <a:pt x="1858" y="744"/>
                </a:cubicBezTo>
                <a:lnTo>
                  <a:pt x="93" y="744"/>
                </a:lnTo>
                <a:cubicBezTo>
                  <a:pt x="81" y="744"/>
                  <a:pt x="69" y="742"/>
                  <a:pt x="57" y="737"/>
                </a:cubicBezTo>
                <a:cubicBezTo>
                  <a:pt x="46" y="732"/>
                  <a:pt x="36" y="725"/>
                  <a:pt x="27" y="717"/>
                </a:cubicBezTo>
                <a:cubicBezTo>
                  <a:pt x="19" y="708"/>
                  <a:pt x="12"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20" name=""/>
          <p:cNvSpPr txBox="1"/>
          <p:nvPr/>
        </p:nvSpPr>
        <p:spPr>
          <a:xfrm>
            <a:off x="2827440" y="465264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連携</a:t>
            </a:r>
            <a:endParaRPr b="0" lang="en-US" sz="1320" strike="noStrike" u="none">
              <a:solidFill>
                <a:srgbClr val="000000"/>
              </a:solidFill>
              <a:effectLst/>
              <a:uFillTx/>
              <a:latin typeface="Times New Roman"/>
            </a:endParaRPr>
          </a:p>
        </p:txBody>
      </p:sp>
      <p:sp>
        <p:nvSpPr>
          <p:cNvPr id="1921" name=""/>
          <p:cNvSpPr/>
          <p:nvPr/>
        </p:nvSpPr>
        <p:spPr>
          <a:xfrm>
            <a:off x="5623920" y="4336920"/>
            <a:ext cx="702360" cy="267840"/>
          </a:xfrm>
          <a:custGeom>
            <a:avLst/>
            <a:gdLst/>
            <a:ahLst/>
            <a:rect l="0" t="0" r="r" b="b"/>
            <a:pathLst>
              <a:path w="1951" h="744">
                <a:moveTo>
                  <a:pt x="0" y="651"/>
                </a:moveTo>
                <a:lnTo>
                  <a:pt x="0" y="93"/>
                </a:lnTo>
                <a:cubicBezTo>
                  <a:pt x="0" y="81"/>
                  <a:pt x="2" y="69"/>
                  <a:pt x="7" y="57"/>
                </a:cubicBezTo>
                <a:cubicBezTo>
                  <a:pt x="12" y="46"/>
                  <a:pt x="18" y="36"/>
                  <a:pt x="27" y="27"/>
                </a:cubicBezTo>
                <a:cubicBezTo>
                  <a:pt x="36" y="19"/>
                  <a:pt x="46" y="12"/>
                  <a:pt x="57" y="7"/>
                </a:cubicBezTo>
                <a:cubicBezTo>
                  <a:pt x="69" y="2"/>
                  <a:pt x="80" y="0"/>
                  <a:pt x="93" y="0"/>
                </a:cubicBezTo>
                <a:lnTo>
                  <a:pt x="1858" y="0"/>
                </a:lnTo>
                <a:cubicBezTo>
                  <a:pt x="1870" y="0"/>
                  <a:pt x="1882" y="2"/>
                  <a:pt x="1893" y="7"/>
                </a:cubicBezTo>
                <a:cubicBezTo>
                  <a:pt x="1905" y="12"/>
                  <a:pt x="1915" y="19"/>
                  <a:pt x="1924" y="27"/>
                </a:cubicBezTo>
                <a:cubicBezTo>
                  <a:pt x="1932" y="36"/>
                  <a:pt x="1939" y="46"/>
                  <a:pt x="1944" y="57"/>
                </a:cubicBezTo>
                <a:cubicBezTo>
                  <a:pt x="1948" y="69"/>
                  <a:pt x="1951" y="81"/>
                  <a:pt x="1951" y="93"/>
                </a:cubicBezTo>
                <a:lnTo>
                  <a:pt x="1951" y="651"/>
                </a:lnTo>
                <a:cubicBezTo>
                  <a:pt x="1951" y="663"/>
                  <a:pt x="1948" y="675"/>
                  <a:pt x="1944" y="687"/>
                </a:cubicBezTo>
                <a:cubicBezTo>
                  <a:pt x="1939" y="698"/>
                  <a:pt x="1932" y="708"/>
                  <a:pt x="1924" y="717"/>
                </a:cubicBezTo>
                <a:cubicBezTo>
                  <a:pt x="1915" y="725"/>
                  <a:pt x="1905" y="732"/>
                  <a:pt x="1893" y="737"/>
                </a:cubicBezTo>
                <a:cubicBezTo>
                  <a:pt x="1882" y="742"/>
                  <a:pt x="1870" y="744"/>
                  <a:pt x="1858" y="744"/>
                </a:cubicBezTo>
                <a:lnTo>
                  <a:pt x="93" y="744"/>
                </a:lnTo>
                <a:cubicBezTo>
                  <a:pt x="80" y="744"/>
                  <a:pt x="69" y="742"/>
                  <a:pt x="57" y="737"/>
                </a:cubicBezTo>
                <a:cubicBezTo>
                  <a:pt x="46" y="732"/>
                  <a:pt x="36" y="725"/>
                  <a:pt x="27" y="717"/>
                </a:cubicBezTo>
                <a:cubicBezTo>
                  <a:pt x="18" y="708"/>
                  <a:pt x="12"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22" name=""/>
          <p:cNvSpPr/>
          <p:nvPr/>
        </p:nvSpPr>
        <p:spPr>
          <a:xfrm>
            <a:off x="6359400" y="4336920"/>
            <a:ext cx="702360" cy="267840"/>
          </a:xfrm>
          <a:custGeom>
            <a:avLst/>
            <a:gdLst/>
            <a:ahLst/>
            <a:rect l="0" t="0" r="r" b="b"/>
            <a:pathLst>
              <a:path w="1951" h="744">
                <a:moveTo>
                  <a:pt x="0" y="651"/>
                </a:moveTo>
                <a:lnTo>
                  <a:pt x="0" y="93"/>
                </a:lnTo>
                <a:cubicBezTo>
                  <a:pt x="0" y="81"/>
                  <a:pt x="2" y="69"/>
                  <a:pt x="7" y="57"/>
                </a:cubicBezTo>
                <a:cubicBezTo>
                  <a:pt x="11" y="46"/>
                  <a:pt x="18" y="36"/>
                  <a:pt x="27" y="27"/>
                </a:cubicBezTo>
                <a:cubicBezTo>
                  <a:pt x="36" y="19"/>
                  <a:pt x="46" y="12"/>
                  <a:pt x="57" y="7"/>
                </a:cubicBezTo>
                <a:cubicBezTo>
                  <a:pt x="68" y="2"/>
                  <a:pt x="80" y="0"/>
                  <a:pt x="92" y="0"/>
                </a:cubicBezTo>
                <a:lnTo>
                  <a:pt x="1858" y="0"/>
                </a:lnTo>
                <a:cubicBezTo>
                  <a:pt x="1870" y="0"/>
                  <a:pt x="1882" y="2"/>
                  <a:pt x="1893" y="7"/>
                </a:cubicBezTo>
                <a:cubicBezTo>
                  <a:pt x="1905" y="12"/>
                  <a:pt x="1915" y="19"/>
                  <a:pt x="1923" y="27"/>
                </a:cubicBezTo>
                <a:cubicBezTo>
                  <a:pt x="1932" y="36"/>
                  <a:pt x="1939" y="46"/>
                  <a:pt x="1943" y="57"/>
                </a:cubicBezTo>
                <a:cubicBezTo>
                  <a:pt x="1948" y="69"/>
                  <a:pt x="1951" y="81"/>
                  <a:pt x="1951" y="93"/>
                </a:cubicBezTo>
                <a:lnTo>
                  <a:pt x="1951" y="651"/>
                </a:lnTo>
                <a:cubicBezTo>
                  <a:pt x="1951" y="663"/>
                  <a:pt x="1948" y="675"/>
                  <a:pt x="1943" y="687"/>
                </a:cubicBezTo>
                <a:cubicBezTo>
                  <a:pt x="1939" y="698"/>
                  <a:pt x="1932" y="708"/>
                  <a:pt x="1923" y="717"/>
                </a:cubicBezTo>
                <a:cubicBezTo>
                  <a:pt x="1915" y="725"/>
                  <a:pt x="1905" y="732"/>
                  <a:pt x="1893" y="737"/>
                </a:cubicBezTo>
                <a:cubicBezTo>
                  <a:pt x="1882" y="742"/>
                  <a:pt x="1870" y="744"/>
                  <a:pt x="1858" y="744"/>
                </a:cubicBezTo>
                <a:lnTo>
                  <a:pt x="92" y="744"/>
                </a:lnTo>
                <a:cubicBezTo>
                  <a:pt x="80" y="744"/>
                  <a:pt x="68" y="742"/>
                  <a:pt x="57" y="737"/>
                </a:cubicBezTo>
                <a:cubicBezTo>
                  <a:pt x="46" y="732"/>
                  <a:pt x="36" y="725"/>
                  <a:pt x="27" y="717"/>
                </a:cubicBezTo>
                <a:cubicBezTo>
                  <a:pt x="18" y="708"/>
                  <a:pt x="11"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23" name=""/>
          <p:cNvSpPr txBox="1"/>
          <p:nvPr/>
        </p:nvSpPr>
        <p:spPr>
          <a:xfrm>
            <a:off x="4958640" y="4375800"/>
            <a:ext cx="1786320" cy="180360"/>
          </a:xfrm>
          <a:prstGeom prst="rect">
            <a:avLst/>
          </a:prstGeom>
          <a:noFill/>
          <a:ln w="0">
            <a:noFill/>
          </a:ln>
        </p:spPr>
        <p:txBody>
          <a:bodyPr wrap="none" lIns="0" rIns="0" tIns="0" bIns="0" anchor="t">
            <a:spAutoFit/>
          </a:bodyPr>
          <a:p>
            <a:r>
              <a:rPr b="0" lang="zh-CN" sz="1120" strike="noStrike" u="none">
                <a:solidFill>
                  <a:srgbClr val="ffffff"/>
                </a:solidFill>
                <a:effectLst/>
                <a:uFillTx/>
                <a:latin typeface="WenQuanYiZenHei"/>
                <a:ea typeface="WenQuanYiZenHei"/>
              </a:rPr>
              <a:t>請求管理 経費精算 在庫管理</a:t>
            </a:r>
            <a:endParaRPr b="0" lang="en-US" sz="1120" strike="noStrike" u="none">
              <a:solidFill>
                <a:srgbClr val="000000"/>
              </a:solidFill>
              <a:effectLst/>
              <a:uFillTx/>
              <a:latin typeface="Times New Roman"/>
            </a:endParaRPr>
          </a:p>
        </p:txBody>
      </p:sp>
      <p:sp>
        <p:nvSpPr>
          <p:cNvPr id="1924" name=""/>
          <p:cNvSpPr/>
          <p:nvPr/>
        </p:nvSpPr>
        <p:spPr>
          <a:xfrm>
            <a:off x="7729920" y="4336920"/>
            <a:ext cx="702000" cy="267840"/>
          </a:xfrm>
          <a:custGeom>
            <a:avLst/>
            <a:gdLst/>
            <a:ahLst/>
            <a:rect l="0" t="0" r="r" b="b"/>
            <a:pathLst>
              <a:path w="1950" h="744">
                <a:moveTo>
                  <a:pt x="0" y="651"/>
                </a:moveTo>
                <a:lnTo>
                  <a:pt x="0" y="93"/>
                </a:lnTo>
                <a:cubicBezTo>
                  <a:pt x="0" y="81"/>
                  <a:pt x="2" y="69"/>
                  <a:pt x="7" y="57"/>
                </a:cubicBezTo>
                <a:cubicBezTo>
                  <a:pt x="11" y="46"/>
                  <a:pt x="18" y="36"/>
                  <a:pt x="27" y="27"/>
                </a:cubicBezTo>
                <a:cubicBezTo>
                  <a:pt x="35" y="19"/>
                  <a:pt x="46" y="12"/>
                  <a:pt x="57" y="7"/>
                </a:cubicBezTo>
                <a:cubicBezTo>
                  <a:pt x="68" y="2"/>
                  <a:pt x="80" y="0"/>
                  <a:pt x="92" y="0"/>
                </a:cubicBezTo>
                <a:lnTo>
                  <a:pt x="1858" y="0"/>
                </a:lnTo>
                <a:cubicBezTo>
                  <a:pt x="1870" y="0"/>
                  <a:pt x="1882" y="2"/>
                  <a:pt x="1893" y="7"/>
                </a:cubicBezTo>
                <a:cubicBezTo>
                  <a:pt x="1905" y="12"/>
                  <a:pt x="1915" y="19"/>
                  <a:pt x="1923" y="27"/>
                </a:cubicBezTo>
                <a:cubicBezTo>
                  <a:pt x="1932" y="36"/>
                  <a:pt x="1939" y="46"/>
                  <a:pt x="1943" y="57"/>
                </a:cubicBezTo>
                <a:cubicBezTo>
                  <a:pt x="1948" y="69"/>
                  <a:pt x="1950" y="81"/>
                  <a:pt x="1950" y="93"/>
                </a:cubicBezTo>
                <a:lnTo>
                  <a:pt x="1950" y="651"/>
                </a:lnTo>
                <a:cubicBezTo>
                  <a:pt x="1950" y="663"/>
                  <a:pt x="1948" y="675"/>
                  <a:pt x="1943" y="687"/>
                </a:cubicBezTo>
                <a:cubicBezTo>
                  <a:pt x="1939" y="698"/>
                  <a:pt x="1932" y="708"/>
                  <a:pt x="1923" y="717"/>
                </a:cubicBezTo>
                <a:cubicBezTo>
                  <a:pt x="1915" y="725"/>
                  <a:pt x="1905" y="732"/>
                  <a:pt x="1893" y="737"/>
                </a:cubicBezTo>
                <a:cubicBezTo>
                  <a:pt x="1882" y="742"/>
                  <a:pt x="1870" y="744"/>
                  <a:pt x="1858" y="744"/>
                </a:cubicBezTo>
                <a:lnTo>
                  <a:pt x="92" y="744"/>
                </a:lnTo>
                <a:cubicBezTo>
                  <a:pt x="80" y="744"/>
                  <a:pt x="68" y="742"/>
                  <a:pt x="57" y="737"/>
                </a:cubicBezTo>
                <a:cubicBezTo>
                  <a:pt x="46" y="732"/>
                  <a:pt x="35" y="725"/>
                  <a:pt x="27" y="717"/>
                </a:cubicBezTo>
                <a:cubicBezTo>
                  <a:pt x="18" y="708"/>
                  <a:pt x="11" y="698"/>
                  <a:pt x="7" y="687"/>
                </a:cubicBezTo>
                <a:cubicBezTo>
                  <a:pt x="2"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25" name=""/>
          <p:cNvSpPr txBox="1"/>
          <p:nvPr/>
        </p:nvSpPr>
        <p:spPr>
          <a:xfrm>
            <a:off x="4892040" y="4652640"/>
            <a:ext cx="1856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自社製品間の連携が強み</a:t>
            </a:r>
            <a:endParaRPr b="0" lang="en-US" sz="1320" strike="noStrike" u="none">
              <a:solidFill>
                <a:srgbClr val="000000"/>
              </a:solidFill>
              <a:effectLst/>
              <a:uFillTx/>
              <a:latin typeface="Times New Roman"/>
            </a:endParaRPr>
          </a:p>
        </p:txBody>
      </p:sp>
      <p:sp>
        <p:nvSpPr>
          <p:cNvPr id="1926" name=""/>
          <p:cNvSpPr/>
          <p:nvPr/>
        </p:nvSpPr>
        <p:spPr>
          <a:xfrm>
            <a:off x="8465040" y="4336920"/>
            <a:ext cx="702360" cy="267840"/>
          </a:xfrm>
          <a:custGeom>
            <a:avLst/>
            <a:gdLst/>
            <a:ahLst/>
            <a:rect l="0" t="0" r="r" b="b"/>
            <a:pathLst>
              <a:path w="1951" h="744">
                <a:moveTo>
                  <a:pt x="0" y="651"/>
                </a:moveTo>
                <a:lnTo>
                  <a:pt x="0" y="93"/>
                </a:lnTo>
                <a:cubicBezTo>
                  <a:pt x="0" y="81"/>
                  <a:pt x="3" y="69"/>
                  <a:pt x="7" y="57"/>
                </a:cubicBezTo>
                <a:cubicBezTo>
                  <a:pt x="12" y="46"/>
                  <a:pt x="19" y="36"/>
                  <a:pt x="28" y="27"/>
                </a:cubicBezTo>
                <a:cubicBezTo>
                  <a:pt x="36" y="19"/>
                  <a:pt x="46" y="12"/>
                  <a:pt x="58" y="7"/>
                </a:cubicBezTo>
                <a:cubicBezTo>
                  <a:pt x="69" y="2"/>
                  <a:pt x="81" y="0"/>
                  <a:pt x="93" y="0"/>
                </a:cubicBezTo>
                <a:lnTo>
                  <a:pt x="1858" y="0"/>
                </a:lnTo>
                <a:cubicBezTo>
                  <a:pt x="1871" y="0"/>
                  <a:pt x="1883" y="2"/>
                  <a:pt x="1894" y="7"/>
                </a:cubicBezTo>
                <a:cubicBezTo>
                  <a:pt x="1905" y="12"/>
                  <a:pt x="1915" y="19"/>
                  <a:pt x="1924" y="27"/>
                </a:cubicBezTo>
                <a:cubicBezTo>
                  <a:pt x="1933" y="36"/>
                  <a:pt x="1939" y="46"/>
                  <a:pt x="1944" y="57"/>
                </a:cubicBezTo>
                <a:cubicBezTo>
                  <a:pt x="1949" y="69"/>
                  <a:pt x="1951" y="81"/>
                  <a:pt x="1951" y="93"/>
                </a:cubicBezTo>
                <a:lnTo>
                  <a:pt x="1951" y="651"/>
                </a:lnTo>
                <a:cubicBezTo>
                  <a:pt x="1951" y="663"/>
                  <a:pt x="1949" y="675"/>
                  <a:pt x="1944" y="687"/>
                </a:cubicBezTo>
                <a:cubicBezTo>
                  <a:pt x="1939" y="698"/>
                  <a:pt x="1933" y="708"/>
                  <a:pt x="1924" y="717"/>
                </a:cubicBezTo>
                <a:cubicBezTo>
                  <a:pt x="1915" y="725"/>
                  <a:pt x="1905" y="732"/>
                  <a:pt x="1894" y="737"/>
                </a:cubicBezTo>
                <a:cubicBezTo>
                  <a:pt x="1883" y="742"/>
                  <a:pt x="1871" y="744"/>
                  <a:pt x="1858" y="744"/>
                </a:cubicBezTo>
                <a:lnTo>
                  <a:pt x="93" y="744"/>
                </a:lnTo>
                <a:cubicBezTo>
                  <a:pt x="81" y="744"/>
                  <a:pt x="69" y="742"/>
                  <a:pt x="58" y="737"/>
                </a:cubicBezTo>
                <a:cubicBezTo>
                  <a:pt x="46" y="732"/>
                  <a:pt x="36" y="725"/>
                  <a:pt x="28" y="717"/>
                </a:cubicBezTo>
                <a:cubicBezTo>
                  <a:pt x="19" y="708"/>
                  <a:pt x="12" y="698"/>
                  <a:pt x="7" y="687"/>
                </a:cubicBezTo>
                <a:cubicBezTo>
                  <a:pt x="3" y="675"/>
                  <a:pt x="0" y="663"/>
                  <a:pt x="0"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27" name=""/>
          <p:cNvSpPr txBox="1"/>
          <p:nvPr/>
        </p:nvSpPr>
        <p:spPr>
          <a:xfrm>
            <a:off x="7794360" y="4375800"/>
            <a:ext cx="1177200" cy="180360"/>
          </a:xfrm>
          <a:prstGeom prst="rect">
            <a:avLst/>
          </a:prstGeom>
          <a:noFill/>
          <a:ln w="0">
            <a:noFill/>
          </a:ln>
        </p:spPr>
        <p:txBody>
          <a:bodyPr wrap="none" lIns="0" rIns="0" tIns="0" bIns="0" anchor="t">
            <a:spAutoFit/>
          </a:bodyPr>
          <a:p>
            <a:r>
              <a:rPr b="0" lang="zh-CN" sz="1120" strike="noStrike" u="none">
                <a:solidFill>
                  <a:srgbClr val="ffffff"/>
                </a:solidFill>
                <a:effectLst/>
                <a:uFillTx/>
                <a:latin typeface="WenQuanYiZenHei"/>
                <a:ea typeface="WenQuanYiZenHei"/>
              </a:rPr>
              <a:t>販売管理 給与計算</a:t>
            </a:r>
            <a:endParaRPr b="0" lang="en-US" sz="1120" strike="noStrike" u="none">
              <a:solidFill>
                <a:srgbClr val="000000"/>
              </a:solidFill>
              <a:effectLst/>
              <a:uFillTx/>
              <a:latin typeface="Times New Roman"/>
            </a:endParaRPr>
          </a:p>
        </p:txBody>
      </p:sp>
      <p:pic>
        <p:nvPicPr>
          <p:cNvPr id="1928" name="" descr=""/>
          <p:cNvPicPr/>
          <p:nvPr/>
        </p:nvPicPr>
        <p:blipFill>
          <a:blip r:embed="rId8"/>
          <a:stretch/>
        </p:blipFill>
        <p:spPr>
          <a:xfrm>
            <a:off x="401040" y="5298120"/>
            <a:ext cx="124920" cy="166680"/>
          </a:xfrm>
          <a:prstGeom prst="rect">
            <a:avLst/>
          </a:prstGeom>
          <a:noFill/>
          <a:ln w="0">
            <a:noFill/>
          </a:ln>
        </p:spPr>
      </p:pic>
      <p:sp>
        <p:nvSpPr>
          <p:cNvPr id="1929" name=""/>
          <p:cNvSpPr txBox="1"/>
          <p:nvPr/>
        </p:nvSpPr>
        <p:spPr>
          <a:xfrm>
            <a:off x="7727400" y="465264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弥生製品との連携</a:t>
            </a:r>
            <a:endParaRPr b="0" lang="en-US" sz="1320" strike="noStrike" u="none">
              <a:solidFill>
                <a:srgbClr val="000000"/>
              </a:solidFill>
              <a:effectLst/>
              <a:uFillTx/>
              <a:latin typeface="Times New Roman"/>
            </a:endParaRPr>
          </a:p>
        </p:txBody>
      </p:sp>
      <p:sp>
        <p:nvSpPr>
          <p:cNvPr id="1930" name=""/>
          <p:cNvSpPr txBox="1"/>
          <p:nvPr/>
        </p:nvSpPr>
        <p:spPr>
          <a:xfrm>
            <a:off x="593280" y="5279400"/>
            <a:ext cx="1181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適した企業規模</a:t>
            </a:r>
            <a:endParaRPr b="0" lang="en-US" sz="1320" strike="noStrike" u="none">
              <a:solidFill>
                <a:srgbClr val="000000"/>
              </a:solidFill>
              <a:effectLst/>
              <a:uFillTx/>
              <a:latin typeface="Times New Roman"/>
            </a:endParaRPr>
          </a:p>
        </p:txBody>
      </p:sp>
      <p:pic>
        <p:nvPicPr>
          <p:cNvPr id="1931" name="" descr=""/>
          <p:cNvPicPr/>
          <p:nvPr/>
        </p:nvPicPr>
        <p:blipFill>
          <a:blip r:embed="rId9"/>
          <a:stretch/>
        </p:blipFill>
        <p:spPr>
          <a:xfrm>
            <a:off x="2055600" y="5415120"/>
            <a:ext cx="191880" cy="166680"/>
          </a:xfrm>
          <a:prstGeom prst="rect">
            <a:avLst/>
          </a:prstGeom>
          <a:noFill/>
          <a:ln w="0">
            <a:noFill/>
          </a:ln>
        </p:spPr>
      </p:pic>
      <p:sp>
        <p:nvSpPr>
          <p:cNvPr id="1932" name=""/>
          <p:cNvSpPr txBox="1"/>
          <p:nvPr/>
        </p:nvSpPr>
        <p:spPr>
          <a:xfrm>
            <a:off x="2056680" y="5162400"/>
            <a:ext cx="16772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個人事業主〜中小企業</a:t>
            </a:r>
            <a:endParaRPr b="0" lang="en-US" sz="1320" strike="noStrike" u="none">
              <a:solidFill>
                <a:srgbClr val="000000"/>
              </a:solidFill>
              <a:effectLst/>
              <a:uFillTx/>
              <a:latin typeface="Times New Roman"/>
            </a:endParaRPr>
          </a:p>
        </p:txBody>
      </p:sp>
      <p:sp>
        <p:nvSpPr>
          <p:cNvPr id="1933" name=""/>
          <p:cNvSpPr txBox="1"/>
          <p:nvPr/>
        </p:nvSpPr>
        <p:spPr>
          <a:xfrm>
            <a:off x="2248560" y="54061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1934" name=""/>
          <p:cNvSpPr txBox="1"/>
          <p:nvPr/>
        </p:nvSpPr>
        <p:spPr>
          <a:xfrm>
            <a:off x="2295000" y="5396400"/>
            <a:ext cx="1704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スタートアップに最適</a:t>
            </a:r>
            <a:endParaRPr b="0" lang="en-US" sz="1320" strike="noStrike" u="none">
              <a:solidFill>
                <a:srgbClr val="000000"/>
              </a:solidFill>
              <a:effectLst/>
              <a:uFillTx/>
              <a:latin typeface="Times New Roman"/>
            </a:endParaRPr>
          </a:p>
        </p:txBody>
      </p:sp>
      <p:pic>
        <p:nvPicPr>
          <p:cNvPr id="1935" name="" descr=""/>
          <p:cNvPicPr/>
          <p:nvPr/>
        </p:nvPicPr>
        <p:blipFill>
          <a:blip r:embed="rId10"/>
          <a:stretch/>
        </p:blipFill>
        <p:spPr>
          <a:xfrm>
            <a:off x="4888800" y="5415120"/>
            <a:ext cx="191880" cy="166680"/>
          </a:xfrm>
          <a:prstGeom prst="rect">
            <a:avLst/>
          </a:prstGeom>
          <a:noFill/>
          <a:ln w="0">
            <a:noFill/>
          </a:ln>
        </p:spPr>
      </p:pic>
      <p:sp>
        <p:nvSpPr>
          <p:cNvPr id="1936" name=""/>
          <p:cNvSpPr txBox="1"/>
          <p:nvPr/>
        </p:nvSpPr>
        <p:spPr>
          <a:xfrm>
            <a:off x="4892040" y="5162400"/>
            <a:ext cx="1341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小規模〜中堅企業</a:t>
            </a:r>
            <a:endParaRPr b="0" lang="en-US" sz="1320" strike="noStrike" u="none">
              <a:solidFill>
                <a:srgbClr val="000000"/>
              </a:solidFill>
              <a:effectLst/>
              <a:uFillTx/>
              <a:latin typeface="Times New Roman"/>
            </a:endParaRPr>
          </a:p>
        </p:txBody>
      </p:sp>
      <p:sp>
        <p:nvSpPr>
          <p:cNvPr id="1937" name=""/>
          <p:cNvSpPr txBox="1"/>
          <p:nvPr/>
        </p:nvSpPr>
        <p:spPr>
          <a:xfrm>
            <a:off x="5084280" y="54061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1938" name=""/>
          <p:cNvSpPr txBox="1"/>
          <p:nvPr/>
        </p:nvSpPr>
        <p:spPr>
          <a:xfrm>
            <a:off x="5130720" y="5396400"/>
            <a:ext cx="2020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金融連携重視の企業に最適</a:t>
            </a:r>
            <a:endParaRPr b="0" lang="en-US" sz="1320" strike="noStrike" u="none">
              <a:solidFill>
                <a:srgbClr val="000000"/>
              </a:solidFill>
              <a:effectLst/>
              <a:uFillTx/>
              <a:latin typeface="Times New Roman"/>
            </a:endParaRPr>
          </a:p>
        </p:txBody>
      </p:sp>
      <p:pic>
        <p:nvPicPr>
          <p:cNvPr id="1939" name="" descr=""/>
          <p:cNvPicPr/>
          <p:nvPr/>
        </p:nvPicPr>
        <p:blipFill>
          <a:blip r:embed="rId11"/>
          <a:stretch/>
        </p:blipFill>
        <p:spPr>
          <a:xfrm>
            <a:off x="7729920" y="5415120"/>
            <a:ext cx="191880" cy="166680"/>
          </a:xfrm>
          <a:prstGeom prst="rect">
            <a:avLst/>
          </a:prstGeom>
          <a:noFill/>
          <a:ln w="0">
            <a:noFill/>
          </a:ln>
        </p:spPr>
      </p:pic>
      <p:sp>
        <p:nvSpPr>
          <p:cNvPr id="1940" name=""/>
          <p:cNvSpPr txBox="1"/>
          <p:nvPr/>
        </p:nvSpPr>
        <p:spPr>
          <a:xfrm>
            <a:off x="7727400" y="5162400"/>
            <a:ext cx="1509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小規模〜中規模企業</a:t>
            </a:r>
            <a:endParaRPr b="0" lang="en-US" sz="1320" strike="noStrike" u="none">
              <a:solidFill>
                <a:srgbClr val="000000"/>
              </a:solidFill>
              <a:effectLst/>
              <a:uFillTx/>
              <a:latin typeface="Times New Roman"/>
            </a:endParaRPr>
          </a:p>
        </p:txBody>
      </p:sp>
      <p:sp>
        <p:nvSpPr>
          <p:cNvPr id="1941" name=""/>
          <p:cNvSpPr txBox="1"/>
          <p:nvPr/>
        </p:nvSpPr>
        <p:spPr>
          <a:xfrm>
            <a:off x="7919640" y="54061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pic>
        <p:nvPicPr>
          <p:cNvPr id="1942" name="" descr=""/>
          <p:cNvPicPr/>
          <p:nvPr/>
        </p:nvPicPr>
        <p:blipFill>
          <a:blip r:embed="rId12"/>
          <a:stretch/>
        </p:blipFill>
        <p:spPr>
          <a:xfrm>
            <a:off x="401040" y="6117120"/>
            <a:ext cx="200160" cy="200160"/>
          </a:xfrm>
          <a:prstGeom prst="rect">
            <a:avLst/>
          </a:prstGeom>
          <a:noFill/>
          <a:ln w="0">
            <a:noFill/>
          </a:ln>
        </p:spPr>
      </p:pic>
      <p:sp>
        <p:nvSpPr>
          <p:cNvPr id="1943" name=""/>
          <p:cNvSpPr txBox="1"/>
          <p:nvPr/>
        </p:nvSpPr>
        <p:spPr>
          <a:xfrm>
            <a:off x="7966080" y="5396400"/>
            <a:ext cx="1856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会計知識ある担当者向け</a:t>
            </a:r>
            <a:endParaRPr b="0" lang="en-US" sz="1320" strike="noStrike" u="none">
              <a:solidFill>
                <a:srgbClr val="000000"/>
              </a:solidFill>
              <a:effectLst/>
              <a:uFillTx/>
              <a:latin typeface="Times New Roman"/>
            </a:endParaRPr>
          </a:p>
        </p:txBody>
      </p:sp>
      <p:pic>
        <p:nvPicPr>
          <p:cNvPr id="1944" name="" descr=""/>
          <p:cNvPicPr/>
          <p:nvPr/>
        </p:nvPicPr>
        <p:blipFill>
          <a:blip r:embed="rId13"/>
          <a:stretch/>
        </p:blipFill>
        <p:spPr>
          <a:xfrm>
            <a:off x="468000" y="6559920"/>
            <a:ext cx="166680" cy="166680"/>
          </a:xfrm>
          <a:prstGeom prst="rect">
            <a:avLst/>
          </a:prstGeom>
          <a:noFill/>
          <a:ln w="0">
            <a:noFill/>
          </a:ln>
        </p:spPr>
      </p:pic>
      <p:sp>
        <p:nvSpPr>
          <p:cNvPr id="1945" name=""/>
          <p:cNvSpPr txBox="1"/>
          <p:nvPr/>
        </p:nvSpPr>
        <p:spPr>
          <a:xfrm>
            <a:off x="668520" y="6099480"/>
            <a:ext cx="1226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選定ポイント</a:t>
            </a:r>
            <a:endParaRPr b="0" lang="en-US" sz="1580" strike="noStrike" u="none">
              <a:solidFill>
                <a:srgbClr val="000000"/>
              </a:solidFill>
              <a:effectLst/>
              <a:uFillTx/>
              <a:latin typeface="Times New Roman"/>
            </a:endParaRPr>
          </a:p>
        </p:txBody>
      </p:sp>
      <p:sp>
        <p:nvSpPr>
          <p:cNvPr id="1946" name=""/>
          <p:cNvSpPr txBox="1"/>
          <p:nvPr/>
        </p:nvSpPr>
        <p:spPr>
          <a:xfrm>
            <a:off x="702000" y="6541200"/>
            <a:ext cx="1018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予算に応じて</a:t>
            </a:r>
            <a:endParaRPr b="0" lang="en-US" sz="1320" strike="noStrike" u="none">
              <a:solidFill>
                <a:srgbClr val="000000"/>
              </a:solidFill>
              <a:effectLst/>
              <a:uFillTx/>
              <a:latin typeface="Times New Roman"/>
            </a:endParaRPr>
          </a:p>
        </p:txBody>
      </p:sp>
      <p:sp>
        <p:nvSpPr>
          <p:cNvPr id="1947" name=""/>
          <p:cNvSpPr txBox="1"/>
          <p:nvPr/>
        </p:nvSpPr>
        <p:spPr>
          <a:xfrm>
            <a:off x="1704600" y="65509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1948" name=""/>
          <p:cNvSpPr txBox="1"/>
          <p:nvPr/>
        </p:nvSpPr>
        <p:spPr>
          <a:xfrm>
            <a:off x="1797480" y="6541200"/>
            <a:ext cx="1704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無料プランから始めて</a:t>
            </a:r>
            <a:endParaRPr b="0" lang="en-US" sz="1320" strike="noStrike" u="none">
              <a:solidFill>
                <a:srgbClr val="000000"/>
              </a:solidFill>
              <a:effectLst/>
              <a:uFillTx/>
              <a:latin typeface="Times New Roman"/>
            </a:endParaRPr>
          </a:p>
        </p:txBody>
      </p:sp>
      <p:pic>
        <p:nvPicPr>
          <p:cNvPr id="1949" name="" descr=""/>
          <p:cNvPicPr/>
          <p:nvPr/>
        </p:nvPicPr>
        <p:blipFill>
          <a:blip r:embed="rId14"/>
          <a:stretch/>
        </p:blipFill>
        <p:spPr>
          <a:xfrm>
            <a:off x="3810600" y="6559920"/>
            <a:ext cx="166680" cy="166680"/>
          </a:xfrm>
          <a:prstGeom prst="rect">
            <a:avLst/>
          </a:prstGeom>
          <a:noFill/>
          <a:ln w="0">
            <a:noFill/>
          </a:ln>
        </p:spPr>
      </p:pic>
      <p:sp>
        <p:nvSpPr>
          <p:cNvPr id="1950" name=""/>
          <p:cNvSpPr txBox="1"/>
          <p:nvPr/>
        </p:nvSpPr>
        <p:spPr>
          <a:xfrm>
            <a:off x="468000" y="6775200"/>
            <a:ext cx="1852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段階的に機能拡張が可能</a:t>
            </a:r>
            <a:endParaRPr b="0" lang="en-US" sz="1320" strike="noStrike" u="none">
              <a:solidFill>
                <a:srgbClr val="000000"/>
              </a:solidFill>
              <a:effectLst/>
              <a:uFillTx/>
              <a:latin typeface="Times New Roman"/>
            </a:endParaRPr>
          </a:p>
        </p:txBody>
      </p:sp>
      <p:sp>
        <p:nvSpPr>
          <p:cNvPr id="1951" name=""/>
          <p:cNvSpPr txBox="1"/>
          <p:nvPr/>
        </p:nvSpPr>
        <p:spPr>
          <a:xfrm>
            <a:off x="4044600" y="6541200"/>
            <a:ext cx="1010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成長性を考慮</a:t>
            </a:r>
            <a:endParaRPr b="0" lang="en-US" sz="1320" strike="noStrike" u="none">
              <a:solidFill>
                <a:srgbClr val="000000"/>
              </a:solidFill>
              <a:effectLst/>
              <a:uFillTx/>
              <a:latin typeface="Times New Roman"/>
            </a:endParaRPr>
          </a:p>
        </p:txBody>
      </p:sp>
      <p:sp>
        <p:nvSpPr>
          <p:cNvPr id="1952" name=""/>
          <p:cNvSpPr txBox="1"/>
          <p:nvPr/>
        </p:nvSpPr>
        <p:spPr>
          <a:xfrm>
            <a:off x="5047560" y="65509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1953" name=""/>
          <p:cNvSpPr txBox="1"/>
          <p:nvPr/>
        </p:nvSpPr>
        <p:spPr>
          <a:xfrm>
            <a:off x="5140440" y="6541200"/>
            <a:ext cx="1696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企業の成長に合わせて</a:t>
            </a:r>
            <a:endParaRPr b="0" lang="en-US" sz="1320" strike="noStrike" u="none">
              <a:solidFill>
                <a:srgbClr val="000000"/>
              </a:solidFill>
              <a:effectLst/>
              <a:uFillTx/>
              <a:latin typeface="Times New Roman"/>
            </a:endParaRPr>
          </a:p>
        </p:txBody>
      </p:sp>
      <p:pic>
        <p:nvPicPr>
          <p:cNvPr id="1954" name="" descr=""/>
          <p:cNvPicPr/>
          <p:nvPr/>
        </p:nvPicPr>
        <p:blipFill>
          <a:blip r:embed="rId15"/>
          <a:stretch/>
        </p:blipFill>
        <p:spPr>
          <a:xfrm>
            <a:off x="7153200" y="6559920"/>
            <a:ext cx="208440" cy="166680"/>
          </a:xfrm>
          <a:prstGeom prst="rect">
            <a:avLst/>
          </a:prstGeom>
          <a:noFill/>
          <a:ln w="0">
            <a:noFill/>
          </a:ln>
        </p:spPr>
      </p:pic>
      <p:sp>
        <p:nvSpPr>
          <p:cNvPr id="1955" name=""/>
          <p:cNvSpPr txBox="1"/>
          <p:nvPr/>
        </p:nvSpPr>
        <p:spPr>
          <a:xfrm>
            <a:off x="3810600" y="6775200"/>
            <a:ext cx="1883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スケールアップできるか</a:t>
            </a:r>
            <a:endParaRPr b="0" lang="en-US" sz="1320" strike="noStrike" u="none">
              <a:solidFill>
                <a:srgbClr val="000000"/>
              </a:solidFill>
              <a:effectLst/>
              <a:uFillTx/>
              <a:latin typeface="Times New Roman"/>
            </a:endParaRPr>
          </a:p>
        </p:txBody>
      </p:sp>
      <p:sp>
        <p:nvSpPr>
          <p:cNvPr id="1956" name=""/>
          <p:cNvSpPr txBox="1"/>
          <p:nvPr/>
        </p:nvSpPr>
        <p:spPr>
          <a:xfrm>
            <a:off x="7428960" y="6541200"/>
            <a:ext cx="1018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サポート体制</a:t>
            </a:r>
            <a:endParaRPr b="0" lang="en-US" sz="1320" strike="noStrike" u="none">
              <a:solidFill>
                <a:srgbClr val="000000"/>
              </a:solidFill>
              <a:effectLst/>
              <a:uFillTx/>
              <a:latin typeface="Times New Roman"/>
            </a:endParaRPr>
          </a:p>
        </p:txBody>
      </p:sp>
      <p:sp>
        <p:nvSpPr>
          <p:cNvPr id="1957" name=""/>
          <p:cNvSpPr txBox="1"/>
          <p:nvPr/>
        </p:nvSpPr>
        <p:spPr>
          <a:xfrm>
            <a:off x="8431920" y="65509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1958" name=""/>
          <p:cNvSpPr txBox="1"/>
          <p:nvPr/>
        </p:nvSpPr>
        <p:spPr>
          <a:xfrm>
            <a:off x="8524800" y="6541200"/>
            <a:ext cx="1688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導入時・運用時のサポ</a:t>
            </a:r>
            <a:endParaRPr b="0" lang="en-US" sz="1320" strike="noStrike" u="none">
              <a:solidFill>
                <a:srgbClr val="000000"/>
              </a:solidFill>
              <a:effectLst/>
              <a:uFillTx/>
              <a:latin typeface="Times New Roman"/>
            </a:endParaRPr>
          </a:p>
        </p:txBody>
      </p:sp>
      <p:sp>
        <p:nvSpPr>
          <p:cNvPr id="1959" name=""/>
          <p:cNvSpPr txBox="1"/>
          <p:nvPr/>
        </p:nvSpPr>
        <p:spPr>
          <a:xfrm>
            <a:off x="7153200" y="6775200"/>
            <a:ext cx="2024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ート品質も重要な判断基準</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0" name="" descr=""/>
          <p:cNvPicPr/>
          <p:nvPr/>
        </p:nvPicPr>
        <p:blipFill>
          <a:blip r:embed="rId1"/>
          <a:stretch/>
        </p:blipFill>
        <p:spPr>
          <a:xfrm>
            <a:off x="0" y="0"/>
            <a:ext cx="10696320" cy="8114040"/>
          </a:xfrm>
          <a:prstGeom prst="rect">
            <a:avLst/>
          </a:prstGeom>
          <a:noFill/>
          <a:ln w="0">
            <a:noFill/>
          </a:ln>
        </p:spPr>
      </p:pic>
      <p:pic>
        <p:nvPicPr>
          <p:cNvPr id="1961" name="" descr=""/>
          <p:cNvPicPr/>
          <p:nvPr/>
        </p:nvPicPr>
        <p:blipFill>
          <a:blip r:embed="rId2"/>
          <a:stretch/>
        </p:blipFill>
        <p:spPr>
          <a:xfrm>
            <a:off x="267480" y="267480"/>
            <a:ext cx="10161360" cy="601200"/>
          </a:xfrm>
          <a:prstGeom prst="rect">
            <a:avLst/>
          </a:prstGeom>
          <a:noFill/>
          <a:ln w="0">
            <a:noFill/>
          </a:ln>
        </p:spPr>
      </p:pic>
      <p:sp>
        <p:nvSpPr>
          <p:cNvPr id="1962" name=""/>
          <p:cNvSpPr/>
          <p:nvPr/>
        </p:nvSpPr>
        <p:spPr>
          <a:xfrm>
            <a:off x="267120" y="1069560"/>
            <a:ext cx="2365560" cy="468360"/>
          </a:xfrm>
          <a:custGeom>
            <a:avLst/>
            <a:gdLst/>
            <a:ahLst/>
            <a:rect l="0" t="0" r="r" b="b"/>
            <a:pathLst>
              <a:path w="6571" h="1301">
                <a:moveTo>
                  <a:pt x="14" y="114"/>
                </a:moveTo>
                <a:cubicBezTo>
                  <a:pt x="24" y="92"/>
                  <a:pt x="37" y="72"/>
                  <a:pt x="55" y="54"/>
                </a:cubicBezTo>
                <a:cubicBezTo>
                  <a:pt x="72" y="37"/>
                  <a:pt x="92" y="23"/>
                  <a:pt x="115" y="14"/>
                </a:cubicBezTo>
                <a:cubicBezTo>
                  <a:pt x="138" y="4"/>
                  <a:pt x="161" y="0"/>
                  <a:pt x="186" y="0"/>
                </a:cubicBezTo>
                <a:lnTo>
                  <a:pt x="6571" y="0"/>
                </a:lnTo>
                <a:lnTo>
                  <a:pt x="6571" y="1301"/>
                </a:lnTo>
                <a:lnTo>
                  <a:pt x="0" y="1301"/>
                </a:lnTo>
                <a:lnTo>
                  <a:pt x="0" y="185"/>
                </a:lnTo>
                <a:cubicBezTo>
                  <a:pt x="0" y="161"/>
                  <a:pt x="5" y="137"/>
                  <a:pt x="14" y="114"/>
                </a:cubicBez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3" name=""/>
          <p:cNvSpPr/>
          <p:nvPr/>
        </p:nvSpPr>
        <p:spPr>
          <a:xfrm>
            <a:off x="2632320" y="1069560"/>
            <a:ext cx="1922400" cy="468360"/>
          </a:xfrm>
          <a:custGeom>
            <a:avLst/>
            <a:gdLst/>
            <a:ahLst/>
            <a:rect l="0" t="0" r="r" b="b"/>
            <a:pathLst>
              <a:path w="5340" h="1301">
                <a:moveTo>
                  <a:pt x="0" y="0"/>
                </a:moveTo>
                <a:lnTo>
                  <a:pt x="5340" y="0"/>
                </a:lnTo>
                <a:lnTo>
                  <a:pt x="5340" y="1301"/>
                </a:lnTo>
                <a:lnTo>
                  <a:pt x="0" y="1301"/>
                </a:lnTo>
                <a:lnTo>
                  <a:pt x="0" y="0"/>
                </a:ln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4" name=""/>
          <p:cNvSpPr/>
          <p:nvPr/>
        </p:nvSpPr>
        <p:spPr>
          <a:xfrm>
            <a:off x="4554360" y="1069560"/>
            <a:ext cx="1955520" cy="468360"/>
          </a:xfrm>
          <a:custGeom>
            <a:avLst/>
            <a:gdLst/>
            <a:ahLst/>
            <a:rect l="0" t="0" r="r" b="b"/>
            <a:pathLst>
              <a:path w="5432" h="1301">
                <a:moveTo>
                  <a:pt x="0" y="0"/>
                </a:moveTo>
                <a:lnTo>
                  <a:pt x="5432" y="0"/>
                </a:lnTo>
                <a:lnTo>
                  <a:pt x="5432" y="1301"/>
                </a:lnTo>
                <a:lnTo>
                  <a:pt x="0" y="1301"/>
                </a:lnTo>
                <a:lnTo>
                  <a:pt x="0" y="0"/>
                </a:ln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5" name=""/>
          <p:cNvSpPr/>
          <p:nvPr/>
        </p:nvSpPr>
        <p:spPr>
          <a:xfrm>
            <a:off x="6509520" y="1069560"/>
            <a:ext cx="1914120" cy="468360"/>
          </a:xfrm>
          <a:custGeom>
            <a:avLst/>
            <a:gdLst/>
            <a:ahLst/>
            <a:rect l="0" t="0" r="r" b="b"/>
            <a:pathLst>
              <a:path w="5317" h="1301">
                <a:moveTo>
                  <a:pt x="0" y="0"/>
                </a:moveTo>
                <a:lnTo>
                  <a:pt x="5317" y="0"/>
                </a:lnTo>
                <a:lnTo>
                  <a:pt x="5317" y="1301"/>
                </a:lnTo>
                <a:lnTo>
                  <a:pt x="0" y="1301"/>
                </a:lnTo>
                <a:lnTo>
                  <a:pt x="0" y="0"/>
                </a:ln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6" name=""/>
          <p:cNvSpPr/>
          <p:nvPr/>
        </p:nvSpPr>
        <p:spPr>
          <a:xfrm>
            <a:off x="8423280" y="1069560"/>
            <a:ext cx="2005920" cy="468360"/>
          </a:xfrm>
          <a:custGeom>
            <a:avLst/>
            <a:gdLst/>
            <a:ahLst/>
            <a:rect l="0" t="0" r="r" b="b"/>
            <a:pathLst>
              <a:path w="5572" h="1301">
                <a:moveTo>
                  <a:pt x="5458" y="14"/>
                </a:moveTo>
                <a:cubicBezTo>
                  <a:pt x="5481" y="23"/>
                  <a:pt x="5501" y="37"/>
                  <a:pt x="5518" y="54"/>
                </a:cubicBezTo>
                <a:cubicBezTo>
                  <a:pt x="5535" y="72"/>
                  <a:pt x="5549" y="92"/>
                  <a:pt x="5558" y="114"/>
                </a:cubicBezTo>
                <a:cubicBezTo>
                  <a:pt x="5568" y="137"/>
                  <a:pt x="5572" y="161"/>
                  <a:pt x="5572" y="185"/>
                </a:cubicBezTo>
                <a:lnTo>
                  <a:pt x="5572" y="1301"/>
                </a:lnTo>
                <a:lnTo>
                  <a:pt x="0" y="1301"/>
                </a:lnTo>
                <a:lnTo>
                  <a:pt x="0" y="0"/>
                </a:lnTo>
                <a:lnTo>
                  <a:pt x="5387" y="0"/>
                </a:lnTo>
                <a:cubicBezTo>
                  <a:pt x="5411" y="0"/>
                  <a:pt x="5435" y="4"/>
                  <a:pt x="5458" y="14"/>
                </a:cubicBez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7" name=""/>
          <p:cNvSpPr/>
          <p:nvPr/>
        </p:nvSpPr>
        <p:spPr>
          <a:xfrm>
            <a:off x="267120" y="2815920"/>
            <a:ext cx="2365560" cy="1279080"/>
          </a:xfrm>
          <a:custGeom>
            <a:avLst/>
            <a:gdLst/>
            <a:ahLst/>
            <a:rect l="0" t="0" r="r" b="b"/>
            <a:pathLst>
              <a:path w="6571" h="3553">
                <a:moveTo>
                  <a:pt x="0" y="0"/>
                </a:moveTo>
                <a:lnTo>
                  <a:pt x="6571" y="0"/>
                </a:lnTo>
                <a:lnTo>
                  <a:pt x="6571" y="3553"/>
                </a:lnTo>
                <a:lnTo>
                  <a:pt x="0" y="3553"/>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8" name=""/>
          <p:cNvSpPr/>
          <p:nvPr/>
        </p:nvSpPr>
        <p:spPr>
          <a:xfrm>
            <a:off x="2632320" y="2815920"/>
            <a:ext cx="1922400" cy="1279080"/>
          </a:xfrm>
          <a:custGeom>
            <a:avLst/>
            <a:gdLst/>
            <a:ahLst/>
            <a:rect l="0" t="0" r="r" b="b"/>
            <a:pathLst>
              <a:path w="5340" h="3553">
                <a:moveTo>
                  <a:pt x="0" y="0"/>
                </a:moveTo>
                <a:lnTo>
                  <a:pt x="5340" y="0"/>
                </a:lnTo>
                <a:lnTo>
                  <a:pt x="5340" y="3553"/>
                </a:lnTo>
                <a:lnTo>
                  <a:pt x="0" y="3553"/>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69" name=""/>
          <p:cNvSpPr/>
          <p:nvPr/>
        </p:nvSpPr>
        <p:spPr>
          <a:xfrm>
            <a:off x="4554360" y="2815920"/>
            <a:ext cx="1955520" cy="1279080"/>
          </a:xfrm>
          <a:custGeom>
            <a:avLst/>
            <a:gdLst/>
            <a:ahLst/>
            <a:rect l="0" t="0" r="r" b="b"/>
            <a:pathLst>
              <a:path w="5432" h="3553">
                <a:moveTo>
                  <a:pt x="0" y="0"/>
                </a:moveTo>
                <a:lnTo>
                  <a:pt x="5432" y="0"/>
                </a:lnTo>
                <a:lnTo>
                  <a:pt x="5432" y="3553"/>
                </a:lnTo>
                <a:lnTo>
                  <a:pt x="0" y="3553"/>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0" name=""/>
          <p:cNvSpPr/>
          <p:nvPr/>
        </p:nvSpPr>
        <p:spPr>
          <a:xfrm>
            <a:off x="6509520" y="2815920"/>
            <a:ext cx="1914120" cy="1279080"/>
          </a:xfrm>
          <a:custGeom>
            <a:avLst/>
            <a:gdLst/>
            <a:ahLst/>
            <a:rect l="0" t="0" r="r" b="b"/>
            <a:pathLst>
              <a:path w="5317" h="3553">
                <a:moveTo>
                  <a:pt x="0" y="0"/>
                </a:moveTo>
                <a:lnTo>
                  <a:pt x="5317" y="0"/>
                </a:lnTo>
                <a:lnTo>
                  <a:pt x="5317" y="3553"/>
                </a:lnTo>
                <a:lnTo>
                  <a:pt x="0" y="3553"/>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1" name=""/>
          <p:cNvSpPr/>
          <p:nvPr/>
        </p:nvSpPr>
        <p:spPr>
          <a:xfrm>
            <a:off x="8423280" y="2815920"/>
            <a:ext cx="2005920" cy="1279080"/>
          </a:xfrm>
          <a:custGeom>
            <a:avLst/>
            <a:gdLst/>
            <a:ahLst/>
            <a:rect l="0" t="0" r="r" b="b"/>
            <a:pathLst>
              <a:path w="5572" h="3553">
                <a:moveTo>
                  <a:pt x="5572" y="3553"/>
                </a:moveTo>
                <a:lnTo>
                  <a:pt x="0" y="3553"/>
                </a:lnTo>
                <a:lnTo>
                  <a:pt x="0" y="0"/>
                </a:lnTo>
                <a:lnTo>
                  <a:pt x="5572" y="0"/>
                </a:lnTo>
                <a:lnTo>
                  <a:pt x="5572" y="3553"/>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2" name=""/>
          <p:cNvSpPr/>
          <p:nvPr/>
        </p:nvSpPr>
        <p:spPr>
          <a:xfrm>
            <a:off x="267120" y="5373000"/>
            <a:ext cx="2365560" cy="1270800"/>
          </a:xfrm>
          <a:custGeom>
            <a:avLst/>
            <a:gdLst/>
            <a:ahLst/>
            <a:rect l="0" t="0" r="r" b="b"/>
            <a:pathLst>
              <a:path w="6571" h="3530">
                <a:moveTo>
                  <a:pt x="115" y="3516"/>
                </a:moveTo>
                <a:cubicBezTo>
                  <a:pt x="92" y="3506"/>
                  <a:pt x="72" y="3493"/>
                  <a:pt x="55" y="3475"/>
                </a:cubicBezTo>
                <a:cubicBezTo>
                  <a:pt x="37" y="3458"/>
                  <a:pt x="24" y="3438"/>
                  <a:pt x="14" y="3415"/>
                </a:cubicBezTo>
                <a:cubicBezTo>
                  <a:pt x="5" y="3392"/>
                  <a:pt x="0" y="3369"/>
                  <a:pt x="0" y="3344"/>
                </a:cubicBezTo>
                <a:lnTo>
                  <a:pt x="0" y="0"/>
                </a:lnTo>
                <a:lnTo>
                  <a:pt x="6571" y="0"/>
                </a:lnTo>
                <a:lnTo>
                  <a:pt x="6571" y="3530"/>
                </a:lnTo>
                <a:lnTo>
                  <a:pt x="186" y="3530"/>
                </a:lnTo>
                <a:cubicBezTo>
                  <a:pt x="161" y="3530"/>
                  <a:pt x="138" y="3525"/>
                  <a:pt x="115" y="3516"/>
                </a:cubicBez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3" name=""/>
          <p:cNvSpPr/>
          <p:nvPr/>
        </p:nvSpPr>
        <p:spPr>
          <a:xfrm>
            <a:off x="2632320" y="5373000"/>
            <a:ext cx="1922400" cy="1270800"/>
          </a:xfrm>
          <a:custGeom>
            <a:avLst/>
            <a:gdLst/>
            <a:ahLst/>
            <a:rect l="0" t="0" r="r" b="b"/>
            <a:pathLst>
              <a:path w="5340" h="3530">
                <a:moveTo>
                  <a:pt x="0" y="0"/>
                </a:moveTo>
                <a:lnTo>
                  <a:pt x="5340" y="0"/>
                </a:lnTo>
                <a:lnTo>
                  <a:pt x="5340" y="3530"/>
                </a:lnTo>
                <a:lnTo>
                  <a:pt x="0" y="3530"/>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4" name=""/>
          <p:cNvSpPr/>
          <p:nvPr/>
        </p:nvSpPr>
        <p:spPr>
          <a:xfrm>
            <a:off x="4554360" y="5373000"/>
            <a:ext cx="1955520" cy="1270800"/>
          </a:xfrm>
          <a:custGeom>
            <a:avLst/>
            <a:gdLst/>
            <a:ahLst/>
            <a:rect l="0" t="0" r="r" b="b"/>
            <a:pathLst>
              <a:path w="5432" h="3530">
                <a:moveTo>
                  <a:pt x="0" y="0"/>
                </a:moveTo>
                <a:lnTo>
                  <a:pt x="5432" y="0"/>
                </a:lnTo>
                <a:lnTo>
                  <a:pt x="5432" y="3530"/>
                </a:lnTo>
                <a:lnTo>
                  <a:pt x="0" y="3530"/>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5" name=""/>
          <p:cNvSpPr/>
          <p:nvPr/>
        </p:nvSpPr>
        <p:spPr>
          <a:xfrm>
            <a:off x="6509520" y="5373000"/>
            <a:ext cx="1914120" cy="1270800"/>
          </a:xfrm>
          <a:custGeom>
            <a:avLst/>
            <a:gdLst/>
            <a:ahLst/>
            <a:rect l="0" t="0" r="r" b="b"/>
            <a:pathLst>
              <a:path w="5317" h="3530">
                <a:moveTo>
                  <a:pt x="0" y="0"/>
                </a:moveTo>
                <a:lnTo>
                  <a:pt x="5317" y="0"/>
                </a:lnTo>
                <a:lnTo>
                  <a:pt x="5317" y="3530"/>
                </a:lnTo>
                <a:lnTo>
                  <a:pt x="0" y="3530"/>
                </a:lnTo>
                <a:lnTo>
                  <a:pt x="0" y="0"/>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6" name=""/>
          <p:cNvSpPr/>
          <p:nvPr/>
        </p:nvSpPr>
        <p:spPr>
          <a:xfrm>
            <a:off x="8423280" y="5373000"/>
            <a:ext cx="2005920" cy="1270800"/>
          </a:xfrm>
          <a:custGeom>
            <a:avLst/>
            <a:gdLst/>
            <a:ahLst/>
            <a:rect l="0" t="0" r="r" b="b"/>
            <a:pathLst>
              <a:path w="5572" h="3530">
                <a:moveTo>
                  <a:pt x="5572" y="3344"/>
                </a:moveTo>
                <a:cubicBezTo>
                  <a:pt x="5572" y="3369"/>
                  <a:pt x="5568" y="3392"/>
                  <a:pt x="5558" y="3415"/>
                </a:cubicBezTo>
                <a:cubicBezTo>
                  <a:pt x="5549" y="3438"/>
                  <a:pt x="5535" y="3458"/>
                  <a:pt x="5518" y="3475"/>
                </a:cubicBezTo>
                <a:cubicBezTo>
                  <a:pt x="5501" y="3493"/>
                  <a:pt x="5481" y="3506"/>
                  <a:pt x="5458" y="3516"/>
                </a:cubicBezTo>
                <a:cubicBezTo>
                  <a:pt x="5435" y="3525"/>
                  <a:pt x="5411" y="3530"/>
                  <a:pt x="5387" y="3530"/>
                </a:cubicBezTo>
                <a:lnTo>
                  <a:pt x="0" y="3530"/>
                </a:lnTo>
                <a:lnTo>
                  <a:pt x="0" y="0"/>
                </a:lnTo>
                <a:lnTo>
                  <a:pt x="5572" y="0"/>
                </a:lnTo>
                <a:lnTo>
                  <a:pt x="5572" y="3344"/>
                </a:lnTo>
                <a:close/>
              </a:path>
            </a:pathLst>
          </a:custGeom>
          <a:solidFill>
            <a:srgbClr val="0066cc">
              <a:alpha val="5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77" name=""/>
          <p:cNvSpPr/>
          <p:nvPr/>
        </p:nvSpPr>
        <p:spPr>
          <a:xfrm>
            <a:off x="267120" y="2807640"/>
            <a:ext cx="2365560" cy="8640"/>
          </a:xfrm>
          <a:custGeom>
            <a:avLst/>
            <a:gdLst/>
            <a:ahLst/>
            <a:rect l="0" t="0" r="r" b="b"/>
            <a:pathLst>
              <a:path w="6571" h="24">
                <a:moveTo>
                  <a:pt x="0" y="0"/>
                </a:moveTo>
                <a:lnTo>
                  <a:pt x="6571" y="0"/>
                </a:lnTo>
                <a:lnTo>
                  <a:pt x="6571"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78" name=""/>
          <p:cNvSpPr/>
          <p:nvPr/>
        </p:nvSpPr>
        <p:spPr>
          <a:xfrm>
            <a:off x="2632320" y="2807640"/>
            <a:ext cx="1922400" cy="8640"/>
          </a:xfrm>
          <a:custGeom>
            <a:avLst/>
            <a:gdLst/>
            <a:ahLst/>
            <a:rect l="0" t="0" r="r" b="b"/>
            <a:pathLst>
              <a:path w="5340" h="24">
                <a:moveTo>
                  <a:pt x="0" y="0"/>
                </a:moveTo>
                <a:lnTo>
                  <a:pt x="5340" y="0"/>
                </a:lnTo>
                <a:lnTo>
                  <a:pt x="5340"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79" name=""/>
          <p:cNvSpPr/>
          <p:nvPr/>
        </p:nvSpPr>
        <p:spPr>
          <a:xfrm>
            <a:off x="4554360" y="2807640"/>
            <a:ext cx="1955520" cy="8640"/>
          </a:xfrm>
          <a:custGeom>
            <a:avLst/>
            <a:gdLst/>
            <a:ahLst/>
            <a:rect l="0" t="0" r="r" b="b"/>
            <a:pathLst>
              <a:path w="5432" h="24">
                <a:moveTo>
                  <a:pt x="0" y="0"/>
                </a:moveTo>
                <a:lnTo>
                  <a:pt x="5432" y="0"/>
                </a:lnTo>
                <a:lnTo>
                  <a:pt x="5432"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0" name=""/>
          <p:cNvSpPr/>
          <p:nvPr/>
        </p:nvSpPr>
        <p:spPr>
          <a:xfrm>
            <a:off x="6509520" y="2807640"/>
            <a:ext cx="1914120" cy="8640"/>
          </a:xfrm>
          <a:custGeom>
            <a:avLst/>
            <a:gdLst/>
            <a:ahLst/>
            <a:rect l="0" t="0" r="r" b="b"/>
            <a:pathLst>
              <a:path w="5317" h="24">
                <a:moveTo>
                  <a:pt x="0" y="0"/>
                </a:moveTo>
                <a:lnTo>
                  <a:pt x="5317" y="0"/>
                </a:lnTo>
                <a:lnTo>
                  <a:pt x="5317"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1" name=""/>
          <p:cNvSpPr/>
          <p:nvPr/>
        </p:nvSpPr>
        <p:spPr>
          <a:xfrm>
            <a:off x="8423280" y="2807640"/>
            <a:ext cx="2005920" cy="8640"/>
          </a:xfrm>
          <a:custGeom>
            <a:avLst/>
            <a:gdLst/>
            <a:ahLst/>
            <a:rect l="0" t="0" r="r" b="b"/>
            <a:pathLst>
              <a:path w="5572" h="24">
                <a:moveTo>
                  <a:pt x="5572" y="24"/>
                </a:moveTo>
                <a:lnTo>
                  <a:pt x="0" y="24"/>
                </a:lnTo>
                <a:lnTo>
                  <a:pt x="0" y="0"/>
                </a:lnTo>
                <a:lnTo>
                  <a:pt x="5572" y="0"/>
                </a:lnTo>
                <a:lnTo>
                  <a:pt x="5572" y="24"/>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2" name=""/>
          <p:cNvSpPr/>
          <p:nvPr/>
        </p:nvSpPr>
        <p:spPr>
          <a:xfrm>
            <a:off x="267120" y="4086360"/>
            <a:ext cx="2365560" cy="8640"/>
          </a:xfrm>
          <a:custGeom>
            <a:avLst/>
            <a:gdLst/>
            <a:ahLst/>
            <a:rect l="0" t="0" r="r" b="b"/>
            <a:pathLst>
              <a:path w="6571" h="24">
                <a:moveTo>
                  <a:pt x="0" y="0"/>
                </a:moveTo>
                <a:lnTo>
                  <a:pt x="6571" y="0"/>
                </a:lnTo>
                <a:lnTo>
                  <a:pt x="6571"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3" name=""/>
          <p:cNvSpPr/>
          <p:nvPr/>
        </p:nvSpPr>
        <p:spPr>
          <a:xfrm>
            <a:off x="2632320" y="4086360"/>
            <a:ext cx="1922400" cy="8640"/>
          </a:xfrm>
          <a:custGeom>
            <a:avLst/>
            <a:gdLst/>
            <a:ahLst/>
            <a:rect l="0" t="0" r="r" b="b"/>
            <a:pathLst>
              <a:path w="5340" h="24">
                <a:moveTo>
                  <a:pt x="0" y="0"/>
                </a:moveTo>
                <a:lnTo>
                  <a:pt x="5340" y="0"/>
                </a:lnTo>
                <a:lnTo>
                  <a:pt x="5340"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4" name=""/>
          <p:cNvSpPr/>
          <p:nvPr/>
        </p:nvSpPr>
        <p:spPr>
          <a:xfrm>
            <a:off x="4554360" y="4086360"/>
            <a:ext cx="1955520" cy="8640"/>
          </a:xfrm>
          <a:custGeom>
            <a:avLst/>
            <a:gdLst/>
            <a:ahLst/>
            <a:rect l="0" t="0" r="r" b="b"/>
            <a:pathLst>
              <a:path w="5432" h="24">
                <a:moveTo>
                  <a:pt x="0" y="0"/>
                </a:moveTo>
                <a:lnTo>
                  <a:pt x="5432" y="0"/>
                </a:lnTo>
                <a:lnTo>
                  <a:pt x="5432"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5" name=""/>
          <p:cNvSpPr/>
          <p:nvPr/>
        </p:nvSpPr>
        <p:spPr>
          <a:xfrm>
            <a:off x="6509520" y="4086360"/>
            <a:ext cx="1914120" cy="8640"/>
          </a:xfrm>
          <a:custGeom>
            <a:avLst/>
            <a:gdLst/>
            <a:ahLst/>
            <a:rect l="0" t="0" r="r" b="b"/>
            <a:pathLst>
              <a:path w="5317" h="24">
                <a:moveTo>
                  <a:pt x="0" y="0"/>
                </a:moveTo>
                <a:lnTo>
                  <a:pt x="5317" y="0"/>
                </a:lnTo>
                <a:lnTo>
                  <a:pt x="5317"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6" name=""/>
          <p:cNvSpPr/>
          <p:nvPr/>
        </p:nvSpPr>
        <p:spPr>
          <a:xfrm>
            <a:off x="8423280" y="4086360"/>
            <a:ext cx="2005920" cy="8640"/>
          </a:xfrm>
          <a:custGeom>
            <a:avLst/>
            <a:gdLst/>
            <a:ahLst/>
            <a:rect l="0" t="0" r="r" b="b"/>
            <a:pathLst>
              <a:path w="5572" h="24">
                <a:moveTo>
                  <a:pt x="5572" y="24"/>
                </a:moveTo>
                <a:lnTo>
                  <a:pt x="0" y="24"/>
                </a:lnTo>
                <a:lnTo>
                  <a:pt x="0" y="0"/>
                </a:lnTo>
                <a:lnTo>
                  <a:pt x="5572" y="0"/>
                </a:lnTo>
                <a:lnTo>
                  <a:pt x="5572" y="24"/>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7" name=""/>
          <p:cNvSpPr/>
          <p:nvPr/>
        </p:nvSpPr>
        <p:spPr>
          <a:xfrm>
            <a:off x="267120" y="5364720"/>
            <a:ext cx="2365560" cy="8640"/>
          </a:xfrm>
          <a:custGeom>
            <a:avLst/>
            <a:gdLst/>
            <a:ahLst/>
            <a:rect l="0" t="0" r="r" b="b"/>
            <a:pathLst>
              <a:path w="6571" h="24">
                <a:moveTo>
                  <a:pt x="0" y="0"/>
                </a:moveTo>
                <a:lnTo>
                  <a:pt x="6571" y="0"/>
                </a:lnTo>
                <a:lnTo>
                  <a:pt x="6571"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8" name=""/>
          <p:cNvSpPr/>
          <p:nvPr/>
        </p:nvSpPr>
        <p:spPr>
          <a:xfrm>
            <a:off x="2632320" y="5364720"/>
            <a:ext cx="1922400" cy="8640"/>
          </a:xfrm>
          <a:custGeom>
            <a:avLst/>
            <a:gdLst/>
            <a:ahLst/>
            <a:rect l="0" t="0" r="r" b="b"/>
            <a:pathLst>
              <a:path w="5340" h="24">
                <a:moveTo>
                  <a:pt x="0" y="0"/>
                </a:moveTo>
                <a:lnTo>
                  <a:pt x="5340" y="0"/>
                </a:lnTo>
                <a:lnTo>
                  <a:pt x="5340"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89" name=""/>
          <p:cNvSpPr/>
          <p:nvPr/>
        </p:nvSpPr>
        <p:spPr>
          <a:xfrm>
            <a:off x="4554360" y="5364720"/>
            <a:ext cx="1955520" cy="8640"/>
          </a:xfrm>
          <a:custGeom>
            <a:avLst/>
            <a:gdLst/>
            <a:ahLst/>
            <a:rect l="0" t="0" r="r" b="b"/>
            <a:pathLst>
              <a:path w="5432" h="24">
                <a:moveTo>
                  <a:pt x="0" y="0"/>
                </a:moveTo>
                <a:lnTo>
                  <a:pt x="5432" y="0"/>
                </a:lnTo>
                <a:lnTo>
                  <a:pt x="5432"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90" name=""/>
          <p:cNvSpPr/>
          <p:nvPr/>
        </p:nvSpPr>
        <p:spPr>
          <a:xfrm>
            <a:off x="6509520" y="5364720"/>
            <a:ext cx="1914120" cy="8640"/>
          </a:xfrm>
          <a:custGeom>
            <a:avLst/>
            <a:gdLst/>
            <a:ahLst/>
            <a:rect l="0" t="0" r="r" b="b"/>
            <a:pathLst>
              <a:path w="5317" h="24">
                <a:moveTo>
                  <a:pt x="0" y="0"/>
                </a:moveTo>
                <a:lnTo>
                  <a:pt x="5317" y="0"/>
                </a:lnTo>
                <a:lnTo>
                  <a:pt x="5317" y="24"/>
                </a:lnTo>
                <a:lnTo>
                  <a:pt x="0" y="24"/>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91" name=""/>
          <p:cNvSpPr/>
          <p:nvPr/>
        </p:nvSpPr>
        <p:spPr>
          <a:xfrm>
            <a:off x="8423280" y="5364720"/>
            <a:ext cx="2005920" cy="8640"/>
          </a:xfrm>
          <a:custGeom>
            <a:avLst/>
            <a:gdLst/>
            <a:ahLst/>
            <a:rect l="0" t="0" r="r" b="b"/>
            <a:pathLst>
              <a:path w="5572" h="24">
                <a:moveTo>
                  <a:pt x="5572" y="24"/>
                </a:moveTo>
                <a:lnTo>
                  <a:pt x="0" y="24"/>
                </a:lnTo>
                <a:lnTo>
                  <a:pt x="0" y="0"/>
                </a:lnTo>
                <a:lnTo>
                  <a:pt x="5572" y="0"/>
                </a:lnTo>
                <a:lnTo>
                  <a:pt x="5572" y="24"/>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92" name=""/>
          <p:cNvSpPr/>
          <p:nvPr/>
        </p:nvSpPr>
        <p:spPr>
          <a:xfrm>
            <a:off x="284040" y="6843960"/>
            <a:ext cx="10145160" cy="1003320"/>
          </a:xfrm>
          <a:custGeom>
            <a:avLst/>
            <a:gdLst/>
            <a:ahLst/>
            <a:rect l="0" t="0" r="r" b="b"/>
            <a:pathLst>
              <a:path w="28181" h="2787">
                <a:moveTo>
                  <a:pt x="0" y="2601"/>
                </a:moveTo>
                <a:lnTo>
                  <a:pt x="0" y="186"/>
                </a:lnTo>
                <a:cubicBezTo>
                  <a:pt x="0" y="174"/>
                  <a:pt x="1" y="161"/>
                  <a:pt x="2" y="149"/>
                </a:cubicBezTo>
                <a:cubicBezTo>
                  <a:pt x="4" y="138"/>
                  <a:pt x="7" y="126"/>
                  <a:pt x="10" y="115"/>
                </a:cubicBezTo>
                <a:cubicBezTo>
                  <a:pt x="14" y="103"/>
                  <a:pt x="18" y="93"/>
                  <a:pt x="23" y="83"/>
                </a:cubicBezTo>
                <a:cubicBezTo>
                  <a:pt x="28" y="72"/>
                  <a:pt x="34" y="63"/>
                  <a:pt x="41" y="54"/>
                </a:cubicBezTo>
                <a:cubicBezTo>
                  <a:pt x="47" y="46"/>
                  <a:pt x="54" y="38"/>
                  <a:pt x="62" y="31"/>
                </a:cubicBezTo>
                <a:cubicBezTo>
                  <a:pt x="69" y="25"/>
                  <a:pt x="77" y="19"/>
                  <a:pt x="86" y="14"/>
                </a:cubicBezTo>
                <a:cubicBezTo>
                  <a:pt x="94" y="9"/>
                  <a:pt x="103" y="6"/>
                  <a:pt x="112" y="4"/>
                </a:cubicBezTo>
                <a:cubicBezTo>
                  <a:pt x="121" y="1"/>
                  <a:pt x="130" y="0"/>
                  <a:pt x="139" y="0"/>
                </a:cubicBezTo>
                <a:lnTo>
                  <a:pt x="27996" y="0"/>
                </a:lnTo>
                <a:cubicBezTo>
                  <a:pt x="28008" y="0"/>
                  <a:pt x="28020" y="1"/>
                  <a:pt x="28032" y="4"/>
                </a:cubicBezTo>
                <a:cubicBezTo>
                  <a:pt x="28044" y="6"/>
                  <a:pt x="28055" y="9"/>
                  <a:pt x="28067" y="14"/>
                </a:cubicBezTo>
                <a:cubicBezTo>
                  <a:pt x="28078" y="19"/>
                  <a:pt x="28089" y="25"/>
                  <a:pt x="28099" y="31"/>
                </a:cubicBezTo>
                <a:cubicBezTo>
                  <a:pt x="28109" y="38"/>
                  <a:pt x="28118" y="46"/>
                  <a:pt x="28127" y="54"/>
                </a:cubicBezTo>
                <a:cubicBezTo>
                  <a:pt x="28136" y="63"/>
                  <a:pt x="28143" y="72"/>
                  <a:pt x="28150" y="83"/>
                </a:cubicBezTo>
                <a:cubicBezTo>
                  <a:pt x="28157" y="93"/>
                  <a:pt x="28163" y="103"/>
                  <a:pt x="28167" y="115"/>
                </a:cubicBezTo>
                <a:cubicBezTo>
                  <a:pt x="28172" y="126"/>
                  <a:pt x="28175" y="138"/>
                  <a:pt x="28178" y="149"/>
                </a:cubicBezTo>
                <a:cubicBezTo>
                  <a:pt x="28180" y="161"/>
                  <a:pt x="28181" y="174"/>
                  <a:pt x="28181" y="186"/>
                </a:cubicBezTo>
                <a:lnTo>
                  <a:pt x="28181" y="2601"/>
                </a:lnTo>
                <a:cubicBezTo>
                  <a:pt x="28181" y="2613"/>
                  <a:pt x="28180" y="2625"/>
                  <a:pt x="28178" y="2637"/>
                </a:cubicBezTo>
                <a:cubicBezTo>
                  <a:pt x="28175" y="2649"/>
                  <a:pt x="28172" y="2661"/>
                  <a:pt x="28167" y="2672"/>
                </a:cubicBezTo>
                <a:cubicBezTo>
                  <a:pt x="28163" y="2683"/>
                  <a:pt x="28157" y="2694"/>
                  <a:pt x="28150" y="2704"/>
                </a:cubicBezTo>
                <a:cubicBezTo>
                  <a:pt x="28143" y="2714"/>
                  <a:pt x="28136" y="2724"/>
                  <a:pt x="28127" y="2732"/>
                </a:cubicBezTo>
                <a:cubicBezTo>
                  <a:pt x="28118" y="2741"/>
                  <a:pt x="28109" y="2748"/>
                  <a:pt x="28099" y="2755"/>
                </a:cubicBezTo>
                <a:cubicBezTo>
                  <a:pt x="28089" y="2762"/>
                  <a:pt x="28078" y="2768"/>
                  <a:pt x="28067" y="2772"/>
                </a:cubicBezTo>
                <a:cubicBezTo>
                  <a:pt x="28055" y="2777"/>
                  <a:pt x="28044" y="2781"/>
                  <a:pt x="28032" y="2783"/>
                </a:cubicBezTo>
                <a:cubicBezTo>
                  <a:pt x="28020" y="2785"/>
                  <a:pt x="28008" y="2787"/>
                  <a:pt x="27996" y="2787"/>
                </a:cubicBezTo>
                <a:lnTo>
                  <a:pt x="139" y="2787"/>
                </a:lnTo>
                <a:cubicBezTo>
                  <a:pt x="130" y="2787"/>
                  <a:pt x="121" y="2785"/>
                  <a:pt x="112" y="2783"/>
                </a:cubicBezTo>
                <a:cubicBezTo>
                  <a:pt x="103" y="2781"/>
                  <a:pt x="94" y="2777"/>
                  <a:pt x="86" y="2772"/>
                </a:cubicBezTo>
                <a:cubicBezTo>
                  <a:pt x="77" y="2768"/>
                  <a:pt x="69" y="2762"/>
                  <a:pt x="62" y="2755"/>
                </a:cubicBezTo>
                <a:cubicBezTo>
                  <a:pt x="54" y="2748"/>
                  <a:pt x="47" y="2741"/>
                  <a:pt x="41" y="2732"/>
                </a:cubicBezTo>
                <a:cubicBezTo>
                  <a:pt x="34" y="2724"/>
                  <a:pt x="28" y="2714"/>
                  <a:pt x="23" y="2704"/>
                </a:cubicBezTo>
                <a:cubicBezTo>
                  <a:pt x="18" y="2694"/>
                  <a:pt x="14" y="2683"/>
                  <a:pt x="10" y="2672"/>
                </a:cubicBezTo>
                <a:cubicBezTo>
                  <a:pt x="7" y="2661"/>
                  <a:pt x="4" y="2649"/>
                  <a:pt x="2" y="2637"/>
                </a:cubicBezTo>
                <a:cubicBezTo>
                  <a:pt x="1" y="2625"/>
                  <a:pt x="0" y="2613"/>
                  <a:pt x="0" y="2601"/>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993" name=""/>
          <p:cNvSpPr/>
          <p:nvPr/>
        </p:nvSpPr>
        <p:spPr>
          <a:xfrm>
            <a:off x="267120" y="6843960"/>
            <a:ext cx="67320" cy="1003320"/>
          </a:xfrm>
          <a:custGeom>
            <a:avLst/>
            <a:gdLst/>
            <a:ahLst/>
            <a:rect l="0" t="0" r="r" b="b"/>
            <a:pathLst>
              <a:path w="187" h="2787">
                <a:moveTo>
                  <a:pt x="0" y="0"/>
                </a:moveTo>
                <a:lnTo>
                  <a:pt x="187" y="0"/>
                </a:lnTo>
                <a:lnTo>
                  <a:pt x="187" y="2787"/>
                </a:lnTo>
                <a:lnTo>
                  <a:pt x="0" y="2787"/>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1994" name=""/>
          <p:cNvSpPr txBox="1"/>
          <p:nvPr/>
        </p:nvSpPr>
        <p:spPr>
          <a:xfrm>
            <a:off x="534960" y="396360"/>
            <a:ext cx="300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AI</a:t>
            </a:r>
            <a:endParaRPr b="0" lang="en-US" sz="2370" strike="noStrike" u="none">
              <a:solidFill>
                <a:srgbClr val="000000"/>
              </a:solidFill>
              <a:effectLst/>
              <a:uFillTx/>
              <a:latin typeface="Times New Roman"/>
            </a:endParaRPr>
          </a:p>
        </p:txBody>
      </p:sp>
      <p:sp>
        <p:nvSpPr>
          <p:cNvPr id="1995" name=""/>
          <p:cNvSpPr txBox="1"/>
          <p:nvPr/>
        </p:nvSpPr>
        <p:spPr>
          <a:xfrm>
            <a:off x="835560" y="378720"/>
            <a:ext cx="3009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a:t>
            </a:r>
            <a:endParaRPr b="0" lang="en-US" sz="2370" strike="noStrike" u="none">
              <a:solidFill>
                <a:srgbClr val="000000"/>
              </a:solidFill>
              <a:effectLst/>
              <a:uFillTx/>
              <a:latin typeface="Times New Roman"/>
            </a:endParaRPr>
          </a:p>
        </p:txBody>
      </p:sp>
      <p:sp>
        <p:nvSpPr>
          <p:cNvPr id="1996" name=""/>
          <p:cNvSpPr txBox="1"/>
          <p:nvPr/>
        </p:nvSpPr>
        <p:spPr>
          <a:xfrm>
            <a:off x="1136520" y="396360"/>
            <a:ext cx="63468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RPA</a:t>
            </a:r>
            <a:endParaRPr b="0" lang="en-US" sz="2370" strike="noStrike" u="none">
              <a:solidFill>
                <a:srgbClr val="000000"/>
              </a:solidFill>
              <a:effectLst/>
              <a:uFillTx/>
              <a:latin typeface="Times New Roman"/>
            </a:endParaRPr>
          </a:p>
        </p:txBody>
      </p:sp>
      <p:sp>
        <p:nvSpPr>
          <p:cNvPr id="1997" name=""/>
          <p:cNvSpPr txBox="1"/>
          <p:nvPr/>
        </p:nvSpPr>
        <p:spPr>
          <a:xfrm>
            <a:off x="1749240" y="378720"/>
            <a:ext cx="21164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活用ツール比較</a:t>
            </a:r>
            <a:endParaRPr b="0" lang="en-US" sz="2370" strike="noStrike" u="none">
              <a:solidFill>
                <a:srgbClr val="000000"/>
              </a:solidFill>
              <a:effectLst/>
              <a:uFillTx/>
              <a:latin typeface="Times New Roman"/>
            </a:endParaRPr>
          </a:p>
        </p:txBody>
      </p:sp>
      <p:sp>
        <p:nvSpPr>
          <p:cNvPr id="1998" name=""/>
          <p:cNvSpPr txBox="1"/>
          <p:nvPr/>
        </p:nvSpPr>
        <p:spPr>
          <a:xfrm>
            <a:off x="401040" y="1177200"/>
            <a:ext cx="14371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ツールカテゴリ</a:t>
            </a:r>
            <a:endParaRPr b="0" lang="en-US" sz="1580" strike="noStrike" u="none">
              <a:solidFill>
                <a:srgbClr val="000000"/>
              </a:solidFill>
              <a:effectLst/>
              <a:uFillTx/>
              <a:latin typeface="Times New Roman"/>
            </a:endParaRPr>
          </a:p>
        </p:txBody>
      </p:sp>
      <p:sp>
        <p:nvSpPr>
          <p:cNvPr id="1999" name=""/>
          <p:cNvSpPr txBox="1"/>
          <p:nvPr/>
        </p:nvSpPr>
        <p:spPr>
          <a:xfrm>
            <a:off x="2766600" y="1177200"/>
            <a:ext cx="81000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主な機能</a:t>
            </a:r>
            <a:endParaRPr b="0" lang="en-US" sz="1580" strike="noStrike" u="none">
              <a:solidFill>
                <a:srgbClr val="000000"/>
              </a:solidFill>
              <a:effectLst/>
              <a:uFillTx/>
              <a:latin typeface="Times New Roman"/>
            </a:endParaRPr>
          </a:p>
        </p:txBody>
      </p:sp>
      <p:sp>
        <p:nvSpPr>
          <p:cNvPr id="2000" name=""/>
          <p:cNvSpPr txBox="1"/>
          <p:nvPr/>
        </p:nvSpPr>
        <p:spPr>
          <a:xfrm>
            <a:off x="4689720" y="1177200"/>
            <a:ext cx="6040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価格帯</a:t>
            </a:r>
            <a:endParaRPr b="0" lang="en-US" sz="1580" strike="noStrike" u="none">
              <a:solidFill>
                <a:srgbClr val="000000"/>
              </a:solidFill>
              <a:effectLst/>
              <a:uFillTx/>
              <a:latin typeface="Times New Roman"/>
            </a:endParaRPr>
          </a:p>
        </p:txBody>
      </p:sp>
      <p:sp>
        <p:nvSpPr>
          <p:cNvPr id="2001" name=""/>
          <p:cNvSpPr txBox="1"/>
          <p:nvPr/>
        </p:nvSpPr>
        <p:spPr>
          <a:xfrm>
            <a:off x="6643800" y="1177200"/>
            <a:ext cx="10065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導入難易度</a:t>
            </a:r>
            <a:endParaRPr b="0" lang="en-US" sz="1580" strike="noStrike" u="none">
              <a:solidFill>
                <a:srgbClr val="000000"/>
              </a:solidFill>
              <a:effectLst/>
              <a:uFillTx/>
              <a:latin typeface="Times New Roman"/>
            </a:endParaRPr>
          </a:p>
        </p:txBody>
      </p:sp>
      <p:sp>
        <p:nvSpPr>
          <p:cNvPr id="2002" name=""/>
          <p:cNvSpPr/>
          <p:nvPr/>
        </p:nvSpPr>
        <p:spPr>
          <a:xfrm>
            <a:off x="401040" y="1922040"/>
            <a:ext cx="501840" cy="501480"/>
          </a:xfrm>
          <a:custGeom>
            <a:avLst/>
            <a:gdLst/>
            <a:ahLst/>
            <a:rect l="0" t="0" r="r" b="b"/>
            <a:pathLst>
              <a:path w="1394" h="1393">
                <a:moveTo>
                  <a:pt x="1394" y="696"/>
                </a:moveTo>
                <a:cubicBezTo>
                  <a:pt x="1394" y="719"/>
                  <a:pt x="1392" y="741"/>
                  <a:pt x="1390" y="764"/>
                </a:cubicBezTo>
                <a:cubicBezTo>
                  <a:pt x="1388" y="787"/>
                  <a:pt x="1385" y="809"/>
                  <a:pt x="1380" y="832"/>
                </a:cubicBezTo>
                <a:cubicBezTo>
                  <a:pt x="1376" y="854"/>
                  <a:pt x="1370" y="876"/>
                  <a:pt x="1364" y="898"/>
                </a:cubicBezTo>
                <a:cubicBezTo>
                  <a:pt x="1357" y="920"/>
                  <a:pt x="1349" y="942"/>
                  <a:pt x="1340" y="963"/>
                </a:cubicBezTo>
                <a:cubicBezTo>
                  <a:pt x="1332" y="984"/>
                  <a:pt x="1322" y="1005"/>
                  <a:pt x="1311" y="1025"/>
                </a:cubicBezTo>
                <a:cubicBezTo>
                  <a:pt x="1301" y="1045"/>
                  <a:pt x="1289" y="1065"/>
                  <a:pt x="1276" y="1084"/>
                </a:cubicBezTo>
                <a:cubicBezTo>
                  <a:pt x="1263" y="1103"/>
                  <a:pt x="1250" y="1121"/>
                  <a:pt x="1235" y="1139"/>
                </a:cubicBezTo>
                <a:cubicBezTo>
                  <a:pt x="1221" y="1156"/>
                  <a:pt x="1206" y="1173"/>
                  <a:pt x="1190" y="1189"/>
                </a:cubicBezTo>
                <a:cubicBezTo>
                  <a:pt x="1173" y="1205"/>
                  <a:pt x="1157" y="1221"/>
                  <a:pt x="1139" y="1235"/>
                </a:cubicBezTo>
                <a:cubicBezTo>
                  <a:pt x="1121" y="1250"/>
                  <a:pt x="1103" y="1263"/>
                  <a:pt x="1084" y="1276"/>
                </a:cubicBezTo>
                <a:cubicBezTo>
                  <a:pt x="1065" y="1289"/>
                  <a:pt x="1046" y="1300"/>
                  <a:pt x="1025" y="1311"/>
                </a:cubicBezTo>
                <a:cubicBezTo>
                  <a:pt x="1005" y="1322"/>
                  <a:pt x="985" y="1332"/>
                  <a:pt x="963" y="1340"/>
                </a:cubicBezTo>
                <a:cubicBezTo>
                  <a:pt x="942" y="1349"/>
                  <a:pt x="920" y="1357"/>
                  <a:pt x="898" y="1363"/>
                </a:cubicBezTo>
                <a:cubicBezTo>
                  <a:pt x="876" y="1370"/>
                  <a:pt x="854" y="1375"/>
                  <a:pt x="832" y="1380"/>
                </a:cubicBezTo>
                <a:cubicBezTo>
                  <a:pt x="810" y="1384"/>
                  <a:pt x="787" y="1388"/>
                  <a:pt x="764" y="1390"/>
                </a:cubicBezTo>
                <a:cubicBezTo>
                  <a:pt x="742" y="1392"/>
                  <a:pt x="719" y="1393"/>
                  <a:pt x="696" y="1393"/>
                </a:cubicBezTo>
                <a:cubicBezTo>
                  <a:pt x="673" y="1393"/>
                  <a:pt x="651" y="1392"/>
                  <a:pt x="628" y="1390"/>
                </a:cubicBezTo>
                <a:cubicBezTo>
                  <a:pt x="605" y="1388"/>
                  <a:pt x="583" y="1384"/>
                  <a:pt x="560" y="1380"/>
                </a:cubicBezTo>
                <a:cubicBezTo>
                  <a:pt x="538" y="1375"/>
                  <a:pt x="516" y="1370"/>
                  <a:pt x="494" y="1363"/>
                </a:cubicBezTo>
                <a:cubicBezTo>
                  <a:pt x="472" y="1357"/>
                  <a:pt x="451" y="1349"/>
                  <a:pt x="430" y="1340"/>
                </a:cubicBezTo>
                <a:cubicBezTo>
                  <a:pt x="409" y="1332"/>
                  <a:pt x="388" y="1322"/>
                  <a:pt x="368" y="1311"/>
                </a:cubicBezTo>
                <a:cubicBezTo>
                  <a:pt x="348" y="1300"/>
                  <a:pt x="328" y="1289"/>
                  <a:pt x="309" y="1276"/>
                </a:cubicBezTo>
                <a:cubicBezTo>
                  <a:pt x="290" y="1263"/>
                  <a:pt x="272" y="1250"/>
                  <a:pt x="254" y="1235"/>
                </a:cubicBezTo>
                <a:cubicBezTo>
                  <a:pt x="237" y="1221"/>
                  <a:pt x="220" y="1205"/>
                  <a:pt x="204" y="1189"/>
                </a:cubicBezTo>
                <a:cubicBezTo>
                  <a:pt x="188" y="1173"/>
                  <a:pt x="172" y="1156"/>
                  <a:pt x="158" y="1139"/>
                </a:cubicBezTo>
                <a:cubicBezTo>
                  <a:pt x="143" y="1121"/>
                  <a:pt x="130" y="1103"/>
                  <a:pt x="117" y="1084"/>
                </a:cubicBezTo>
                <a:cubicBezTo>
                  <a:pt x="104" y="1065"/>
                  <a:pt x="93" y="1045"/>
                  <a:pt x="82" y="1025"/>
                </a:cubicBezTo>
                <a:cubicBezTo>
                  <a:pt x="71" y="1005"/>
                  <a:pt x="61" y="984"/>
                  <a:pt x="53" y="963"/>
                </a:cubicBezTo>
                <a:cubicBezTo>
                  <a:pt x="44" y="942"/>
                  <a:pt x="36" y="920"/>
                  <a:pt x="30" y="898"/>
                </a:cubicBezTo>
                <a:cubicBezTo>
                  <a:pt x="23" y="876"/>
                  <a:pt x="18" y="854"/>
                  <a:pt x="13" y="832"/>
                </a:cubicBezTo>
                <a:cubicBezTo>
                  <a:pt x="9" y="809"/>
                  <a:pt x="5" y="787"/>
                  <a:pt x="3" y="764"/>
                </a:cubicBezTo>
                <a:cubicBezTo>
                  <a:pt x="1" y="741"/>
                  <a:pt x="0" y="719"/>
                  <a:pt x="0" y="696"/>
                </a:cubicBezTo>
                <a:cubicBezTo>
                  <a:pt x="0" y="673"/>
                  <a:pt x="1" y="650"/>
                  <a:pt x="3" y="628"/>
                </a:cubicBezTo>
                <a:cubicBezTo>
                  <a:pt x="5" y="605"/>
                  <a:pt x="9" y="582"/>
                  <a:pt x="13" y="560"/>
                </a:cubicBezTo>
                <a:cubicBezTo>
                  <a:pt x="18" y="538"/>
                  <a:pt x="23" y="516"/>
                  <a:pt x="30" y="494"/>
                </a:cubicBezTo>
                <a:cubicBezTo>
                  <a:pt x="36" y="472"/>
                  <a:pt x="44" y="450"/>
                  <a:pt x="53" y="429"/>
                </a:cubicBezTo>
                <a:cubicBezTo>
                  <a:pt x="61" y="408"/>
                  <a:pt x="71" y="388"/>
                  <a:pt x="82" y="368"/>
                </a:cubicBezTo>
                <a:cubicBezTo>
                  <a:pt x="93" y="348"/>
                  <a:pt x="104" y="328"/>
                  <a:pt x="117" y="309"/>
                </a:cubicBezTo>
                <a:cubicBezTo>
                  <a:pt x="130" y="290"/>
                  <a:pt x="143" y="272"/>
                  <a:pt x="158" y="254"/>
                </a:cubicBezTo>
                <a:cubicBezTo>
                  <a:pt x="172" y="236"/>
                  <a:pt x="188" y="220"/>
                  <a:pt x="204" y="203"/>
                </a:cubicBezTo>
                <a:cubicBezTo>
                  <a:pt x="220" y="187"/>
                  <a:pt x="237" y="172"/>
                  <a:pt x="254" y="158"/>
                </a:cubicBezTo>
                <a:cubicBezTo>
                  <a:pt x="272" y="143"/>
                  <a:pt x="290" y="130"/>
                  <a:pt x="309" y="117"/>
                </a:cubicBezTo>
                <a:cubicBezTo>
                  <a:pt x="328" y="104"/>
                  <a:pt x="348" y="92"/>
                  <a:pt x="368" y="82"/>
                </a:cubicBezTo>
                <a:cubicBezTo>
                  <a:pt x="388" y="71"/>
                  <a:pt x="409" y="61"/>
                  <a:pt x="430" y="53"/>
                </a:cubicBezTo>
                <a:cubicBezTo>
                  <a:pt x="451" y="44"/>
                  <a:pt x="472" y="36"/>
                  <a:pt x="494" y="29"/>
                </a:cubicBezTo>
                <a:cubicBezTo>
                  <a:pt x="516" y="23"/>
                  <a:pt x="538" y="17"/>
                  <a:pt x="560" y="13"/>
                </a:cubicBezTo>
                <a:cubicBezTo>
                  <a:pt x="583" y="8"/>
                  <a:pt x="605" y="5"/>
                  <a:pt x="628" y="3"/>
                </a:cubicBezTo>
                <a:cubicBezTo>
                  <a:pt x="651" y="1"/>
                  <a:pt x="673" y="0"/>
                  <a:pt x="696" y="0"/>
                </a:cubicBezTo>
                <a:cubicBezTo>
                  <a:pt x="719" y="0"/>
                  <a:pt x="742" y="1"/>
                  <a:pt x="764" y="3"/>
                </a:cubicBezTo>
                <a:cubicBezTo>
                  <a:pt x="787" y="5"/>
                  <a:pt x="810" y="8"/>
                  <a:pt x="832" y="13"/>
                </a:cubicBezTo>
                <a:cubicBezTo>
                  <a:pt x="854" y="17"/>
                  <a:pt x="876" y="23"/>
                  <a:pt x="898" y="29"/>
                </a:cubicBezTo>
                <a:cubicBezTo>
                  <a:pt x="920" y="36"/>
                  <a:pt x="942" y="44"/>
                  <a:pt x="963" y="53"/>
                </a:cubicBezTo>
                <a:cubicBezTo>
                  <a:pt x="985" y="61"/>
                  <a:pt x="1005" y="71"/>
                  <a:pt x="1025" y="82"/>
                </a:cubicBezTo>
                <a:cubicBezTo>
                  <a:pt x="1046" y="92"/>
                  <a:pt x="1065" y="104"/>
                  <a:pt x="1084" y="117"/>
                </a:cubicBezTo>
                <a:cubicBezTo>
                  <a:pt x="1103" y="130"/>
                  <a:pt x="1121" y="143"/>
                  <a:pt x="1139" y="158"/>
                </a:cubicBezTo>
                <a:cubicBezTo>
                  <a:pt x="1157" y="172"/>
                  <a:pt x="1173" y="187"/>
                  <a:pt x="1190" y="203"/>
                </a:cubicBezTo>
                <a:cubicBezTo>
                  <a:pt x="1206" y="220"/>
                  <a:pt x="1221" y="236"/>
                  <a:pt x="1235" y="254"/>
                </a:cubicBezTo>
                <a:cubicBezTo>
                  <a:pt x="1250" y="272"/>
                  <a:pt x="1263" y="290"/>
                  <a:pt x="1276" y="309"/>
                </a:cubicBezTo>
                <a:cubicBezTo>
                  <a:pt x="1289" y="328"/>
                  <a:pt x="1301" y="348"/>
                  <a:pt x="1311" y="368"/>
                </a:cubicBezTo>
                <a:cubicBezTo>
                  <a:pt x="1322" y="388"/>
                  <a:pt x="1332" y="408"/>
                  <a:pt x="1340" y="429"/>
                </a:cubicBezTo>
                <a:cubicBezTo>
                  <a:pt x="1349" y="450"/>
                  <a:pt x="1357" y="472"/>
                  <a:pt x="1364" y="494"/>
                </a:cubicBezTo>
                <a:cubicBezTo>
                  <a:pt x="1370" y="516"/>
                  <a:pt x="1376" y="538"/>
                  <a:pt x="1380" y="560"/>
                </a:cubicBezTo>
                <a:cubicBezTo>
                  <a:pt x="1385" y="582"/>
                  <a:pt x="1388" y="605"/>
                  <a:pt x="1390" y="628"/>
                </a:cubicBezTo>
                <a:cubicBezTo>
                  <a:pt x="1392" y="650"/>
                  <a:pt x="1394" y="673"/>
                  <a:pt x="1394" y="696"/>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003" name="" descr=""/>
          <p:cNvPicPr/>
          <p:nvPr/>
        </p:nvPicPr>
        <p:blipFill>
          <a:blip r:embed="rId3"/>
          <a:stretch/>
        </p:blipFill>
        <p:spPr>
          <a:xfrm>
            <a:off x="551520" y="2072520"/>
            <a:ext cx="200160" cy="200160"/>
          </a:xfrm>
          <a:prstGeom prst="rect">
            <a:avLst/>
          </a:prstGeom>
          <a:noFill/>
          <a:ln w="0">
            <a:noFill/>
          </a:ln>
        </p:spPr>
      </p:pic>
      <p:sp>
        <p:nvSpPr>
          <p:cNvPr id="2004" name=""/>
          <p:cNvSpPr txBox="1"/>
          <p:nvPr/>
        </p:nvSpPr>
        <p:spPr>
          <a:xfrm>
            <a:off x="8560080" y="1177200"/>
            <a:ext cx="16243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最適な活用シーン</a:t>
            </a:r>
            <a:endParaRPr b="0" lang="en-US" sz="1580" strike="noStrike" u="none">
              <a:solidFill>
                <a:srgbClr val="000000"/>
              </a:solidFill>
              <a:effectLst/>
              <a:uFillTx/>
              <a:latin typeface="Times New Roman"/>
            </a:endParaRPr>
          </a:p>
        </p:txBody>
      </p:sp>
      <p:sp>
        <p:nvSpPr>
          <p:cNvPr id="2005" name=""/>
          <p:cNvSpPr txBox="1"/>
          <p:nvPr/>
        </p:nvSpPr>
        <p:spPr>
          <a:xfrm>
            <a:off x="1027800" y="1929600"/>
            <a:ext cx="403200" cy="253440"/>
          </a:xfrm>
          <a:prstGeom prst="rect">
            <a:avLst/>
          </a:prstGeom>
          <a:noFill/>
          <a:ln w="0">
            <a:noFill/>
          </a:ln>
        </p:spPr>
        <p:txBody>
          <a:bodyPr wrap="none" lIns="0" rIns="0" tIns="0" bIns="0" anchor="t">
            <a:spAutoFit/>
          </a:bodyPr>
          <a:p>
            <a:r>
              <a:rPr b="0" lang="zh-CN" sz="1580" strike="noStrike" u="none">
                <a:solidFill>
                  <a:srgbClr val="000000"/>
                </a:solidFill>
                <a:effectLst/>
                <a:uFillTx/>
                <a:latin typeface="WenQuanYiZenHei"/>
                <a:ea typeface="WenQuanYiZenHei"/>
              </a:rPr>
              <a:t>生成</a:t>
            </a:r>
            <a:endParaRPr b="0" lang="en-US" sz="1580" strike="noStrike" u="none">
              <a:solidFill>
                <a:srgbClr val="000000"/>
              </a:solidFill>
              <a:effectLst/>
              <a:uFillTx/>
              <a:latin typeface="Times New Roman"/>
            </a:endParaRPr>
          </a:p>
        </p:txBody>
      </p:sp>
      <p:sp>
        <p:nvSpPr>
          <p:cNvPr id="2006" name=""/>
          <p:cNvSpPr txBox="1"/>
          <p:nvPr/>
        </p:nvSpPr>
        <p:spPr>
          <a:xfrm>
            <a:off x="1428840" y="1941120"/>
            <a:ext cx="20196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AI</a:t>
            </a:r>
            <a:endParaRPr b="0" lang="en-US" sz="1580" strike="noStrike" u="none">
              <a:solidFill>
                <a:srgbClr val="000000"/>
              </a:solidFill>
              <a:effectLst/>
              <a:uFillTx/>
              <a:latin typeface="Times New Roman"/>
            </a:endParaRPr>
          </a:p>
        </p:txBody>
      </p:sp>
      <p:sp>
        <p:nvSpPr>
          <p:cNvPr id="2007" name=""/>
          <p:cNvSpPr txBox="1"/>
          <p:nvPr/>
        </p:nvSpPr>
        <p:spPr>
          <a:xfrm>
            <a:off x="1027800" y="2213640"/>
            <a:ext cx="699480" cy="187920"/>
          </a:xfrm>
          <a:prstGeom prst="rect">
            <a:avLst/>
          </a:prstGeom>
          <a:noFill/>
          <a:ln w="0">
            <a:noFill/>
          </a:ln>
        </p:spPr>
        <p:txBody>
          <a:bodyPr wrap="none" lIns="0" rIns="0" tIns="0" bIns="0" anchor="t">
            <a:spAutoFit/>
          </a:bodyPr>
          <a:p>
            <a:r>
              <a:rPr b="0" lang="en-US" sz="1320" strike="noStrike" u="none">
                <a:solidFill>
                  <a:srgbClr val="4b5563"/>
                </a:solidFill>
                <a:effectLst/>
                <a:uFillTx/>
                <a:latin typeface="Arial"/>
                <a:ea typeface="Arial"/>
              </a:rPr>
              <a:t>ChatGPT</a:t>
            </a:r>
            <a:endParaRPr b="0" lang="en-US" sz="1320" strike="noStrike" u="none">
              <a:solidFill>
                <a:srgbClr val="000000"/>
              </a:solidFill>
              <a:effectLst/>
              <a:uFillTx/>
              <a:latin typeface="Times New Roman"/>
            </a:endParaRPr>
          </a:p>
        </p:txBody>
      </p:sp>
      <p:sp>
        <p:nvSpPr>
          <p:cNvPr id="2008" name=""/>
          <p:cNvSpPr/>
          <p:nvPr/>
        </p:nvSpPr>
        <p:spPr>
          <a:xfrm>
            <a:off x="2807640" y="1805040"/>
            <a:ext cx="50400" cy="50400"/>
          </a:xfrm>
          <a:custGeom>
            <a:avLst/>
            <a:gdLst/>
            <a:ahLst/>
            <a:rect l="0" t="0" r="r" b="b"/>
            <a:pathLst>
              <a:path w="140" h="140">
                <a:moveTo>
                  <a:pt x="140" y="70"/>
                </a:moveTo>
                <a:cubicBezTo>
                  <a:pt x="140" y="79"/>
                  <a:pt x="139" y="88"/>
                  <a:pt x="135" y="97"/>
                </a:cubicBezTo>
                <a:cubicBezTo>
                  <a:pt x="132" y="105"/>
                  <a:pt x="126" y="113"/>
                  <a:pt x="120" y="119"/>
                </a:cubicBezTo>
                <a:cubicBezTo>
                  <a:pt x="113" y="126"/>
                  <a:pt x="106" y="131"/>
                  <a:pt x="97" y="134"/>
                </a:cubicBezTo>
                <a:cubicBezTo>
                  <a:pt x="89" y="138"/>
                  <a:pt x="80" y="140"/>
                  <a:pt x="71" y="140"/>
                </a:cubicBezTo>
                <a:cubicBezTo>
                  <a:pt x="61" y="140"/>
                  <a:pt x="52" y="138"/>
                  <a:pt x="43" y="134"/>
                </a:cubicBezTo>
                <a:cubicBezTo>
                  <a:pt x="35" y="131"/>
                  <a:pt x="27" y="126"/>
                  <a:pt x="20" y="119"/>
                </a:cubicBezTo>
                <a:cubicBezTo>
                  <a:pt x="14" y="113"/>
                  <a:pt x="9" y="105"/>
                  <a:pt x="5" y="97"/>
                </a:cubicBezTo>
                <a:cubicBezTo>
                  <a:pt x="2" y="88"/>
                  <a:pt x="0" y="79"/>
                  <a:pt x="0" y="70"/>
                </a:cubicBezTo>
                <a:cubicBezTo>
                  <a:pt x="0" y="61"/>
                  <a:pt x="2" y="51"/>
                  <a:pt x="5" y="43"/>
                </a:cubicBezTo>
                <a:cubicBezTo>
                  <a:pt x="9" y="34"/>
                  <a:pt x="14" y="26"/>
                  <a:pt x="20" y="20"/>
                </a:cubicBezTo>
                <a:cubicBezTo>
                  <a:pt x="27" y="13"/>
                  <a:pt x="35" y="8"/>
                  <a:pt x="43" y="5"/>
                </a:cubicBezTo>
                <a:cubicBezTo>
                  <a:pt x="52" y="1"/>
                  <a:pt x="61" y="0"/>
                  <a:pt x="71" y="0"/>
                </a:cubicBezTo>
                <a:cubicBezTo>
                  <a:pt x="80" y="0"/>
                  <a:pt x="89" y="1"/>
                  <a:pt x="97" y="5"/>
                </a:cubicBezTo>
                <a:cubicBezTo>
                  <a:pt x="106" y="8"/>
                  <a:pt x="113" y="13"/>
                  <a:pt x="120" y="20"/>
                </a:cubicBezTo>
                <a:cubicBezTo>
                  <a:pt x="126" y="26"/>
                  <a:pt x="132" y="34"/>
                  <a:pt x="135" y="43"/>
                </a:cubicBezTo>
                <a:cubicBezTo>
                  <a:pt x="139" y="51"/>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09" name=""/>
          <p:cNvSpPr txBox="1"/>
          <p:nvPr/>
        </p:nvSpPr>
        <p:spPr>
          <a:xfrm>
            <a:off x="1724400" y="2203920"/>
            <a:ext cx="34380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など</a:t>
            </a:r>
            <a:endParaRPr b="0" lang="en-US" sz="1320" strike="noStrike" u="none">
              <a:solidFill>
                <a:srgbClr val="000000"/>
              </a:solidFill>
              <a:effectLst/>
              <a:uFillTx/>
              <a:latin typeface="Times New Roman"/>
            </a:endParaRPr>
          </a:p>
        </p:txBody>
      </p:sp>
      <p:sp>
        <p:nvSpPr>
          <p:cNvPr id="2010" name=""/>
          <p:cNvSpPr/>
          <p:nvPr/>
        </p:nvSpPr>
        <p:spPr>
          <a:xfrm>
            <a:off x="2807640" y="2038680"/>
            <a:ext cx="50400" cy="50760"/>
          </a:xfrm>
          <a:custGeom>
            <a:avLst/>
            <a:gdLst/>
            <a:ahLst/>
            <a:rect l="0" t="0" r="r" b="b"/>
            <a:pathLst>
              <a:path w="140" h="141">
                <a:moveTo>
                  <a:pt x="140" y="70"/>
                </a:moveTo>
                <a:cubicBezTo>
                  <a:pt x="140" y="79"/>
                  <a:pt x="139" y="88"/>
                  <a:pt x="135" y="97"/>
                </a:cubicBezTo>
                <a:cubicBezTo>
                  <a:pt x="132" y="105"/>
                  <a:pt x="126" y="114"/>
                  <a:pt x="120" y="120"/>
                </a:cubicBezTo>
                <a:cubicBezTo>
                  <a:pt x="113" y="127"/>
                  <a:pt x="106" y="132"/>
                  <a:pt x="97" y="135"/>
                </a:cubicBezTo>
                <a:cubicBezTo>
                  <a:pt x="89" y="139"/>
                  <a:pt x="80" y="141"/>
                  <a:pt x="71" y="141"/>
                </a:cubicBezTo>
                <a:cubicBezTo>
                  <a:pt x="61" y="141"/>
                  <a:pt x="52" y="139"/>
                  <a:pt x="43" y="135"/>
                </a:cubicBezTo>
                <a:cubicBezTo>
                  <a:pt x="35" y="132"/>
                  <a:pt x="27" y="127"/>
                  <a:pt x="20" y="120"/>
                </a:cubicBezTo>
                <a:cubicBezTo>
                  <a:pt x="14" y="114"/>
                  <a:pt x="9" y="105"/>
                  <a:pt x="5" y="97"/>
                </a:cubicBezTo>
                <a:cubicBezTo>
                  <a:pt x="2" y="88"/>
                  <a:pt x="0" y="79"/>
                  <a:pt x="0" y="70"/>
                </a:cubicBezTo>
                <a:cubicBezTo>
                  <a:pt x="0" y="61"/>
                  <a:pt x="2" y="52"/>
                  <a:pt x="5" y="43"/>
                </a:cubicBezTo>
                <a:cubicBezTo>
                  <a:pt x="9" y="35"/>
                  <a:pt x="14" y="27"/>
                  <a:pt x="20" y="21"/>
                </a:cubicBezTo>
                <a:cubicBezTo>
                  <a:pt x="27" y="14"/>
                  <a:pt x="35" y="9"/>
                  <a:pt x="43" y="6"/>
                </a:cubicBezTo>
                <a:cubicBezTo>
                  <a:pt x="52" y="2"/>
                  <a:pt x="61" y="0"/>
                  <a:pt x="71" y="0"/>
                </a:cubicBezTo>
                <a:cubicBezTo>
                  <a:pt x="80" y="0"/>
                  <a:pt x="89" y="2"/>
                  <a:pt x="97" y="6"/>
                </a:cubicBezTo>
                <a:cubicBezTo>
                  <a:pt x="106" y="9"/>
                  <a:pt x="113" y="14"/>
                  <a:pt x="120" y="21"/>
                </a:cubicBezTo>
                <a:cubicBezTo>
                  <a:pt x="126" y="27"/>
                  <a:pt x="132" y="35"/>
                  <a:pt x="135" y="43"/>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11" name=""/>
          <p:cNvSpPr txBox="1"/>
          <p:nvPr/>
        </p:nvSpPr>
        <p:spPr>
          <a:xfrm>
            <a:off x="2967120" y="1719360"/>
            <a:ext cx="1174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文章作成・要約</a:t>
            </a:r>
            <a:endParaRPr b="0" lang="en-US" sz="1320" strike="noStrike" u="none">
              <a:solidFill>
                <a:srgbClr val="000000"/>
              </a:solidFill>
              <a:effectLst/>
              <a:uFillTx/>
              <a:latin typeface="Times New Roman"/>
            </a:endParaRPr>
          </a:p>
        </p:txBody>
      </p:sp>
      <p:sp>
        <p:nvSpPr>
          <p:cNvPr id="2012" name=""/>
          <p:cNvSpPr/>
          <p:nvPr/>
        </p:nvSpPr>
        <p:spPr>
          <a:xfrm>
            <a:off x="2807640" y="2272680"/>
            <a:ext cx="50400" cy="50760"/>
          </a:xfrm>
          <a:custGeom>
            <a:avLst/>
            <a:gdLst/>
            <a:ahLst/>
            <a:rect l="0" t="0" r="r" b="b"/>
            <a:pathLst>
              <a:path w="140" h="141">
                <a:moveTo>
                  <a:pt x="140" y="71"/>
                </a:moveTo>
                <a:cubicBezTo>
                  <a:pt x="140" y="80"/>
                  <a:pt x="139" y="89"/>
                  <a:pt x="135" y="98"/>
                </a:cubicBezTo>
                <a:cubicBezTo>
                  <a:pt x="132" y="106"/>
                  <a:pt x="126" y="114"/>
                  <a:pt x="120" y="120"/>
                </a:cubicBezTo>
                <a:cubicBezTo>
                  <a:pt x="113" y="127"/>
                  <a:pt x="106" y="132"/>
                  <a:pt x="97" y="135"/>
                </a:cubicBezTo>
                <a:cubicBezTo>
                  <a:pt x="89" y="139"/>
                  <a:pt x="80" y="141"/>
                  <a:pt x="71" y="141"/>
                </a:cubicBezTo>
                <a:cubicBezTo>
                  <a:pt x="61"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8"/>
                  <a:pt x="20" y="22"/>
                </a:cubicBezTo>
                <a:cubicBezTo>
                  <a:pt x="27" y="15"/>
                  <a:pt x="35" y="9"/>
                  <a:pt x="43" y="6"/>
                </a:cubicBezTo>
                <a:cubicBezTo>
                  <a:pt x="52" y="2"/>
                  <a:pt x="61" y="0"/>
                  <a:pt x="71" y="0"/>
                </a:cubicBezTo>
                <a:cubicBezTo>
                  <a:pt x="80" y="0"/>
                  <a:pt x="89" y="2"/>
                  <a:pt x="97" y="6"/>
                </a:cubicBezTo>
                <a:cubicBezTo>
                  <a:pt x="106" y="9"/>
                  <a:pt x="113" y="15"/>
                  <a:pt x="120" y="22"/>
                </a:cubicBezTo>
                <a:cubicBezTo>
                  <a:pt x="126" y="28"/>
                  <a:pt x="132" y="36"/>
                  <a:pt x="135" y="44"/>
                </a:cubicBezTo>
                <a:cubicBezTo>
                  <a:pt x="139" y="53"/>
                  <a:pt x="140" y="62"/>
                  <a:pt x="140"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13" name=""/>
          <p:cNvSpPr txBox="1"/>
          <p:nvPr/>
        </p:nvSpPr>
        <p:spPr>
          <a:xfrm>
            <a:off x="2967120" y="1953360"/>
            <a:ext cx="1026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アイデア出し</a:t>
            </a:r>
            <a:endParaRPr b="0" lang="en-US" sz="1320" strike="noStrike" u="none">
              <a:solidFill>
                <a:srgbClr val="000000"/>
              </a:solidFill>
              <a:effectLst/>
              <a:uFillTx/>
              <a:latin typeface="Times New Roman"/>
            </a:endParaRPr>
          </a:p>
        </p:txBody>
      </p:sp>
      <p:sp>
        <p:nvSpPr>
          <p:cNvPr id="2014" name=""/>
          <p:cNvSpPr/>
          <p:nvPr/>
        </p:nvSpPr>
        <p:spPr>
          <a:xfrm>
            <a:off x="2807640" y="2506680"/>
            <a:ext cx="50400" cy="50760"/>
          </a:xfrm>
          <a:custGeom>
            <a:avLst/>
            <a:gdLst/>
            <a:ahLst/>
            <a:rect l="0" t="0" r="r" b="b"/>
            <a:pathLst>
              <a:path w="140" h="141">
                <a:moveTo>
                  <a:pt x="140" y="71"/>
                </a:moveTo>
                <a:cubicBezTo>
                  <a:pt x="140" y="80"/>
                  <a:pt x="139" y="89"/>
                  <a:pt x="135" y="98"/>
                </a:cubicBezTo>
                <a:cubicBezTo>
                  <a:pt x="132" y="106"/>
                  <a:pt x="126" y="114"/>
                  <a:pt x="120" y="120"/>
                </a:cubicBezTo>
                <a:cubicBezTo>
                  <a:pt x="113" y="127"/>
                  <a:pt x="106" y="132"/>
                  <a:pt x="97" y="135"/>
                </a:cubicBezTo>
                <a:cubicBezTo>
                  <a:pt x="89" y="139"/>
                  <a:pt x="80" y="141"/>
                  <a:pt x="71" y="141"/>
                </a:cubicBezTo>
                <a:cubicBezTo>
                  <a:pt x="61" y="141"/>
                  <a:pt x="52" y="139"/>
                  <a:pt x="43" y="135"/>
                </a:cubicBezTo>
                <a:cubicBezTo>
                  <a:pt x="35" y="132"/>
                  <a:pt x="27" y="127"/>
                  <a:pt x="20" y="120"/>
                </a:cubicBezTo>
                <a:cubicBezTo>
                  <a:pt x="14" y="114"/>
                  <a:pt x="9" y="106"/>
                  <a:pt x="5" y="98"/>
                </a:cubicBezTo>
                <a:cubicBezTo>
                  <a:pt x="2" y="89"/>
                  <a:pt x="0" y="80"/>
                  <a:pt x="0" y="71"/>
                </a:cubicBezTo>
                <a:cubicBezTo>
                  <a:pt x="0" y="62"/>
                  <a:pt x="2" y="52"/>
                  <a:pt x="5" y="43"/>
                </a:cubicBezTo>
                <a:cubicBezTo>
                  <a:pt x="9" y="35"/>
                  <a:pt x="14" y="27"/>
                  <a:pt x="20" y="21"/>
                </a:cubicBezTo>
                <a:cubicBezTo>
                  <a:pt x="27" y="14"/>
                  <a:pt x="35" y="9"/>
                  <a:pt x="43" y="6"/>
                </a:cubicBezTo>
                <a:cubicBezTo>
                  <a:pt x="52" y="2"/>
                  <a:pt x="61" y="0"/>
                  <a:pt x="71" y="0"/>
                </a:cubicBezTo>
                <a:cubicBezTo>
                  <a:pt x="80" y="0"/>
                  <a:pt x="89" y="2"/>
                  <a:pt x="97" y="6"/>
                </a:cubicBezTo>
                <a:cubicBezTo>
                  <a:pt x="106" y="9"/>
                  <a:pt x="113" y="14"/>
                  <a:pt x="120" y="21"/>
                </a:cubicBezTo>
                <a:cubicBezTo>
                  <a:pt x="126" y="27"/>
                  <a:pt x="132" y="35"/>
                  <a:pt x="135" y="43"/>
                </a:cubicBezTo>
                <a:cubicBezTo>
                  <a:pt x="139" y="52"/>
                  <a:pt x="140" y="62"/>
                  <a:pt x="140"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15" name=""/>
          <p:cNvSpPr txBox="1"/>
          <p:nvPr/>
        </p:nvSpPr>
        <p:spPr>
          <a:xfrm>
            <a:off x="2967120" y="2187360"/>
            <a:ext cx="1181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データ分析支援</a:t>
            </a:r>
            <a:endParaRPr b="0" lang="en-US" sz="1320" strike="noStrike" u="none">
              <a:solidFill>
                <a:srgbClr val="000000"/>
              </a:solidFill>
              <a:effectLst/>
              <a:uFillTx/>
              <a:latin typeface="Times New Roman"/>
            </a:endParaRPr>
          </a:p>
        </p:txBody>
      </p:sp>
      <p:sp>
        <p:nvSpPr>
          <p:cNvPr id="2016" name=""/>
          <p:cNvSpPr txBox="1"/>
          <p:nvPr/>
        </p:nvSpPr>
        <p:spPr>
          <a:xfrm>
            <a:off x="2967120" y="2421360"/>
            <a:ext cx="1345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顧客対応の自動化</a:t>
            </a:r>
            <a:endParaRPr b="0" lang="en-US" sz="1320" strike="noStrike" u="none">
              <a:solidFill>
                <a:srgbClr val="000000"/>
              </a:solidFill>
              <a:effectLst/>
              <a:uFillTx/>
              <a:latin typeface="Times New Roman"/>
            </a:endParaRPr>
          </a:p>
        </p:txBody>
      </p:sp>
      <p:sp>
        <p:nvSpPr>
          <p:cNvPr id="2017" name=""/>
          <p:cNvSpPr txBox="1"/>
          <p:nvPr/>
        </p:nvSpPr>
        <p:spPr>
          <a:xfrm>
            <a:off x="4689720" y="1953360"/>
            <a:ext cx="838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無料～月額</a:t>
            </a:r>
            <a:endParaRPr b="0" lang="en-US" sz="1320" strike="noStrike" u="none">
              <a:solidFill>
                <a:srgbClr val="000000"/>
              </a:solidFill>
              <a:effectLst/>
              <a:uFillTx/>
              <a:latin typeface="Times New Roman"/>
            </a:endParaRPr>
          </a:p>
        </p:txBody>
      </p:sp>
      <p:sp>
        <p:nvSpPr>
          <p:cNvPr id="2018" name=""/>
          <p:cNvSpPr txBox="1"/>
          <p:nvPr/>
        </p:nvSpPr>
        <p:spPr>
          <a:xfrm>
            <a:off x="5525280" y="1963080"/>
            <a:ext cx="2430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2-4</a:t>
            </a:r>
            <a:endParaRPr b="0" lang="en-US" sz="1320" strike="noStrike" u="none">
              <a:solidFill>
                <a:srgbClr val="000000"/>
              </a:solidFill>
              <a:effectLst/>
              <a:uFillTx/>
              <a:latin typeface="Times New Roman"/>
            </a:endParaRPr>
          </a:p>
        </p:txBody>
      </p:sp>
      <p:sp>
        <p:nvSpPr>
          <p:cNvPr id="2019" name=""/>
          <p:cNvSpPr txBox="1"/>
          <p:nvPr/>
        </p:nvSpPr>
        <p:spPr>
          <a:xfrm>
            <a:off x="5766840" y="19533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020" name=""/>
          <p:cNvSpPr txBox="1"/>
          <p:nvPr/>
        </p:nvSpPr>
        <p:spPr>
          <a:xfrm>
            <a:off x="4689720" y="2197080"/>
            <a:ext cx="326880" cy="187920"/>
          </a:xfrm>
          <a:prstGeom prst="rect">
            <a:avLst/>
          </a:prstGeom>
          <a:noFill/>
          <a:ln w="0">
            <a:noFill/>
          </a:ln>
        </p:spPr>
        <p:txBody>
          <a:bodyPr wrap="none" lIns="0" rIns="0" tIns="0" bIns="0" anchor="t">
            <a:spAutoFit/>
          </a:bodyPr>
          <a:p>
            <a:r>
              <a:rPr b="0" lang="en-US" sz="1320" strike="noStrike" u="none">
                <a:solidFill>
                  <a:srgbClr val="059669"/>
                </a:solidFill>
                <a:effectLst/>
                <a:uFillTx/>
                <a:latin typeface="Arial"/>
                <a:ea typeface="Arial"/>
              </a:rPr>
              <a:t>(API</a:t>
            </a:r>
            <a:endParaRPr b="0" lang="en-US" sz="1320" strike="noStrike" u="none">
              <a:solidFill>
                <a:srgbClr val="000000"/>
              </a:solidFill>
              <a:effectLst/>
              <a:uFillTx/>
              <a:latin typeface="Times New Roman"/>
            </a:endParaRPr>
          </a:p>
        </p:txBody>
      </p:sp>
      <p:sp>
        <p:nvSpPr>
          <p:cNvPr id="2021" name=""/>
          <p:cNvSpPr txBox="1"/>
          <p:nvPr/>
        </p:nvSpPr>
        <p:spPr>
          <a:xfrm>
            <a:off x="5014440" y="2187360"/>
            <a:ext cx="1178280" cy="212400"/>
          </a:xfrm>
          <a:prstGeom prst="rect">
            <a:avLst/>
          </a:prstGeom>
          <a:noFill/>
          <a:ln w="0">
            <a:noFill/>
          </a:ln>
        </p:spPr>
        <p:txBody>
          <a:bodyPr wrap="none" lIns="0" rIns="0" tIns="0" bIns="0" anchor="t">
            <a:spAutoFit/>
          </a:bodyPr>
          <a:p>
            <a:r>
              <a:rPr b="0" lang="zh-CN" sz="1320" strike="noStrike" u="none">
                <a:solidFill>
                  <a:srgbClr val="059669"/>
                </a:solidFill>
                <a:effectLst/>
                <a:uFillTx/>
                <a:latin typeface="WenQuanYiZenHei"/>
                <a:ea typeface="WenQuanYiZenHei"/>
              </a:rPr>
              <a:t>利用は従量課金</a:t>
            </a:r>
            <a:endParaRPr b="0" lang="en-US" sz="1320" strike="noStrike" u="none">
              <a:solidFill>
                <a:srgbClr val="000000"/>
              </a:solidFill>
              <a:effectLst/>
              <a:uFillTx/>
              <a:latin typeface="Times New Roman"/>
            </a:endParaRPr>
          </a:p>
        </p:txBody>
      </p:sp>
      <p:sp>
        <p:nvSpPr>
          <p:cNvPr id="2022" name=""/>
          <p:cNvSpPr/>
          <p:nvPr/>
        </p:nvSpPr>
        <p:spPr>
          <a:xfrm>
            <a:off x="6643440" y="1863360"/>
            <a:ext cx="668880" cy="317880"/>
          </a:xfrm>
          <a:custGeom>
            <a:avLst/>
            <a:gdLst/>
            <a:ahLst/>
            <a:rect l="0" t="0" r="r" b="b"/>
            <a:pathLst>
              <a:path w="1858" h="883">
                <a:moveTo>
                  <a:pt x="0" y="605"/>
                </a:moveTo>
                <a:lnTo>
                  <a:pt x="0" y="279"/>
                </a:lnTo>
                <a:cubicBezTo>
                  <a:pt x="0" y="260"/>
                  <a:pt x="2" y="242"/>
                  <a:pt x="5" y="224"/>
                </a:cubicBezTo>
                <a:cubicBezTo>
                  <a:pt x="9" y="206"/>
                  <a:pt x="14" y="189"/>
                  <a:pt x="21" y="172"/>
                </a:cubicBezTo>
                <a:cubicBezTo>
                  <a:pt x="28" y="155"/>
                  <a:pt x="37" y="139"/>
                  <a:pt x="47" y="124"/>
                </a:cubicBezTo>
                <a:cubicBezTo>
                  <a:pt x="57" y="109"/>
                  <a:pt x="69" y="95"/>
                  <a:pt x="81" y="82"/>
                </a:cubicBezTo>
                <a:cubicBezTo>
                  <a:pt x="94" y="69"/>
                  <a:pt x="108" y="57"/>
                  <a:pt x="124" y="47"/>
                </a:cubicBezTo>
                <a:cubicBezTo>
                  <a:pt x="139" y="37"/>
                  <a:pt x="155" y="28"/>
                  <a:pt x="172" y="21"/>
                </a:cubicBezTo>
                <a:cubicBezTo>
                  <a:pt x="189" y="14"/>
                  <a:pt x="206" y="9"/>
                  <a:pt x="224" y="5"/>
                </a:cubicBezTo>
                <a:cubicBezTo>
                  <a:pt x="242" y="2"/>
                  <a:pt x="260" y="0"/>
                  <a:pt x="278" y="0"/>
                </a:cubicBezTo>
                <a:lnTo>
                  <a:pt x="1579" y="0"/>
                </a:lnTo>
                <a:cubicBezTo>
                  <a:pt x="1598" y="0"/>
                  <a:pt x="1616" y="2"/>
                  <a:pt x="1634" y="5"/>
                </a:cubicBezTo>
                <a:cubicBezTo>
                  <a:pt x="1652" y="9"/>
                  <a:pt x="1669" y="14"/>
                  <a:pt x="1686" y="21"/>
                </a:cubicBezTo>
                <a:cubicBezTo>
                  <a:pt x="1703" y="28"/>
                  <a:pt x="1719" y="37"/>
                  <a:pt x="1734" y="47"/>
                </a:cubicBezTo>
                <a:cubicBezTo>
                  <a:pt x="1749" y="57"/>
                  <a:pt x="1763" y="69"/>
                  <a:pt x="1776" y="82"/>
                </a:cubicBezTo>
                <a:cubicBezTo>
                  <a:pt x="1789" y="95"/>
                  <a:pt x="1801" y="109"/>
                  <a:pt x="1811" y="124"/>
                </a:cubicBezTo>
                <a:cubicBezTo>
                  <a:pt x="1821" y="139"/>
                  <a:pt x="1830" y="155"/>
                  <a:pt x="1837" y="172"/>
                </a:cubicBezTo>
                <a:cubicBezTo>
                  <a:pt x="1844" y="189"/>
                  <a:pt x="1849" y="206"/>
                  <a:pt x="1853" y="224"/>
                </a:cubicBezTo>
                <a:cubicBezTo>
                  <a:pt x="1856" y="242"/>
                  <a:pt x="1858" y="260"/>
                  <a:pt x="1858" y="279"/>
                </a:cubicBezTo>
                <a:lnTo>
                  <a:pt x="1858" y="605"/>
                </a:lnTo>
                <a:cubicBezTo>
                  <a:pt x="1858" y="623"/>
                  <a:pt x="1856" y="641"/>
                  <a:pt x="1853" y="659"/>
                </a:cubicBezTo>
                <a:cubicBezTo>
                  <a:pt x="1849" y="677"/>
                  <a:pt x="1844" y="694"/>
                  <a:pt x="1837" y="711"/>
                </a:cubicBezTo>
                <a:cubicBezTo>
                  <a:pt x="1830" y="728"/>
                  <a:pt x="1821" y="744"/>
                  <a:pt x="1811" y="759"/>
                </a:cubicBezTo>
                <a:cubicBezTo>
                  <a:pt x="1801" y="775"/>
                  <a:pt x="1789" y="789"/>
                  <a:pt x="1776" y="802"/>
                </a:cubicBezTo>
                <a:cubicBezTo>
                  <a:pt x="1763" y="814"/>
                  <a:pt x="1749" y="826"/>
                  <a:pt x="1734" y="836"/>
                </a:cubicBezTo>
                <a:cubicBezTo>
                  <a:pt x="1719" y="846"/>
                  <a:pt x="1703" y="855"/>
                  <a:pt x="1686" y="862"/>
                </a:cubicBezTo>
                <a:cubicBezTo>
                  <a:pt x="1669" y="869"/>
                  <a:pt x="1652" y="874"/>
                  <a:pt x="1634" y="878"/>
                </a:cubicBezTo>
                <a:cubicBezTo>
                  <a:pt x="1616" y="881"/>
                  <a:pt x="1598" y="883"/>
                  <a:pt x="1579" y="883"/>
                </a:cubicBezTo>
                <a:lnTo>
                  <a:pt x="278" y="883"/>
                </a:lnTo>
                <a:cubicBezTo>
                  <a:pt x="260" y="883"/>
                  <a:pt x="242" y="881"/>
                  <a:pt x="224" y="878"/>
                </a:cubicBezTo>
                <a:cubicBezTo>
                  <a:pt x="206" y="874"/>
                  <a:pt x="189" y="869"/>
                  <a:pt x="172" y="862"/>
                </a:cubicBezTo>
                <a:cubicBezTo>
                  <a:pt x="155" y="855"/>
                  <a:pt x="139" y="846"/>
                  <a:pt x="124" y="836"/>
                </a:cubicBezTo>
                <a:cubicBezTo>
                  <a:pt x="108" y="826"/>
                  <a:pt x="94" y="814"/>
                  <a:pt x="81" y="802"/>
                </a:cubicBezTo>
                <a:cubicBezTo>
                  <a:pt x="69" y="789"/>
                  <a:pt x="57" y="775"/>
                  <a:pt x="47" y="759"/>
                </a:cubicBezTo>
                <a:cubicBezTo>
                  <a:pt x="37" y="744"/>
                  <a:pt x="28" y="728"/>
                  <a:pt x="21" y="711"/>
                </a:cubicBezTo>
                <a:cubicBezTo>
                  <a:pt x="14" y="694"/>
                  <a:pt x="9" y="677"/>
                  <a:pt x="5" y="659"/>
                </a:cubicBezTo>
                <a:cubicBezTo>
                  <a:pt x="2" y="641"/>
                  <a:pt x="0" y="623"/>
                  <a:pt x="0" y="605"/>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23" name=""/>
          <p:cNvSpPr txBox="1"/>
          <p:nvPr/>
        </p:nvSpPr>
        <p:spPr>
          <a:xfrm>
            <a:off x="6184440" y="2197080"/>
            <a:ext cx="166680" cy="187920"/>
          </a:xfrm>
          <a:prstGeom prst="rect">
            <a:avLst/>
          </a:prstGeom>
          <a:noFill/>
          <a:ln w="0">
            <a:noFill/>
          </a:ln>
        </p:spPr>
        <p:txBody>
          <a:bodyPr wrap="none" lIns="0" rIns="0" tIns="0" bIns="0" anchor="t">
            <a:spAutoFit/>
          </a:bodyPr>
          <a:p>
            <a:r>
              <a:rPr b="0" lang="en-US" sz="1320" strike="noStrike" u="none">
                <a:solidFill>
                  <a:srgbClr val="059669"/>
                </a:solidFill>
                <a:effectLst/>
                <a:uFillTx/>
                <a:latin typeface="Arial"/>
                <a:ea typeface="Arial"/>
              </a:rPr>
              <a:t>)</a:t>
            </a:r>
            <a:endParaRPr b="0" lang="en-US" sz="1320" strike="noStrike" u="none">
              <a:solidFill>
                <a:srgbClr val="000000"/>
              </a:solidFill>
              <a:effectLst/>
              <a:uFillTx/>
              <a:latin typeface="Times New Roman"/>
            </a:endParaRPr>
          </a:p>
        </p:txBody>
      </p:sp>
      <p:sp>
        <p:nvSpPr>
          <p:cNvPr id="2024" name=""/>
          <p:cNvSpPr txBox="1"/>
          <p:nvPr/>
        </p:nvSpPr>
        <p:spPr>
          <a:xfrm>
            <a:off x="6810840" y="1919880"/>
            <a:ext cx="335880" cy="212400"/>
          </a:xfrm>
          <a:prstGeom prst="rect">
            <a:avLst/>
          </a:prstGeom>
          <a:noFill/>
          <a:ln w="0">
            <a:noFill/>
          </a:ln>
        </p:spPr>
        <p:txBody>
          <a:bodyPr wrap="none" lIns="0" rIns="0" tIns="0" bIns="0" anchor="t">
            <a:spAutoFit/>
          </a:bodyPr>
          <a:p>
            <a:r>
              <a:rPr b="0" lang="zh-CN" sz="1320" strike="noStrike" u="none">
                <a:solidFill>
                  <a:srgbClr val="065f46"/>
                </a:solidFill>
                <a:effectLst/>
                <a:uFillTx/>
                <a:latin typeface="WenQuanYiZenHei"/>
                <a:ea typeface="WenQuanYiZenHei"/>
              </a:rPr>
              <a:t>簡単</a:t>
            </a:r>
            <a:endParaRPr b="0" lang="en-US" sz="1320" strike="noStrike" u="none">
              <a:solidFill>
                <a:srgbClr val="000000"/>
              </a:solidFill>
              <a:effectLst/>
              <a:uFillTx/>
              <a:latin typeface="Times New Roman"/>
            </a:endParaRPr>
          </a:p>
        </p:txBody>
      </p:sp>
      <p:sp>
        <p:nvSpPr>
          <p:cNvPr id="2025" name=""/>
          <p:cNvSpPr txBox="1"/>
          <p:nvPr/>
        </p:nvSpPr>
        <p:spPr>
          <a:xfrm>
            <a:off x="6643800" y="2262600"/>
            <a:ext cx="1513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特別な専門知識不要</a:t>
            </a:r>
            <a:endParaRPr b="0" lang="en-US" sz="1320" strike="noStrike" u="none">
              <a:solidFill>
                <a:srgbClr val="000000"/>
              </a:solidFill>
              <a:effectLst/>
              <a:uFillTx/>
              <a:latin typeface="Times New Roman"/>
            </a:endParaRPr>
          </a:p>
        </p:txBody>
      </p:sp>
      <p:sp>
        <p:nvSpPr>
          <p:cNvPr id="2026" name=""/>
          <p:cNvSpPr txBox="1"/>
          <p:nvPr/>
        </p:nvSpPr>
        <p:spPr>
          <a:xfrm>
            <a:off x="8560080" y="1719360"/>
            <a:ext cx="1700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・マーケティング資料</a:t>
            </a:r>
            <a:endParaRPr b="0" lang="en-US" sz="1320" strike="noStrike" u="none">
              <a:solidFill>
                <a:srgbClr val="000000"/>
              </a:solidFill>
              <a:effectLst/>
              <a:uFillTx/>
              <a:latin typeface="Times New Roman"/>
            </a:endParaRPr>
          </a:p>
        </p:txBody>
      </p:sp>
      <p:sp>
        <p:nvSpPr>
          <p:cNvPr id="2027" name=""/>
          <p:cNvSpPr txBox="1"/>
          <p:nvPr/>
        </p:nvSpPr>
        <p:spPr>
          <a:xfrm>
            <a:off x="8560080" y="19533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作成</a:t>
            </a:r>
            <a:endParaRPr b="0" lang="en-US" sz="1320" strike="noStrike" u="none">
              <a:solidFill>
                <a:srgbClr val="000000"/>
              </a:solidFill>
              <a:effectLst/>
              <a:uFillTx/>
              <a:latin typeface="Times New Roman"/>
            </a:endParaRPr>
          </a:p>
        </p:txBody>
      </p:sp>
      <p:sp>
        <p:nvSpPr>
          <p:cNvPr id="2028" name=""/>
          <p:cNvSpPr txBox="1"/>
          <p:nvPr/>
        </p:nvSpPr>
        <p:spPr>
          <a:xfrm>
            <a:off x="8560080" y="2187360"/>
            <a:ext cx="1704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・カスタマーサポート</a:t>
            </a:r>
            <a:endParaRPr b="0" lang="en-US" sz="1320" strike="noStrike" u="none">
              <a:solidFill>
                <a:srgbClr val="000000"/>
              </a:solidFill>
              <a:effectLst/>
              <a:uFillTx/>
              <a:latin typeface="Times New Roman"/>
            </a:endParaRPr>
          </a:p>
        </p:txBody>
      </p:sp>
      <p:sp>
        <p:nvSpPr>
          <p:cNvPr id="2029" name=""/>
          <p:cNvSpPr/>
          <p:nvPr/>
        </p:nvSpPr>
        <p:spPr>
          <a:xfrm>
            <a:off x="401040" y="3200400"/>
            <a:ext cx="501840" cy="501840"/>
          </a:xfrm>
          <a:custGeom>
            <a:avLst/>
            <a:gdLst/>
            <a:ahLst/>
            <a:rect l="0" t="0" r="r" b="b"/>
            <a:pathLst>
              <a:path w="1394" h="1394">
                <a:moveTo>
                  <a:pt x="1394" y="697"/>
                </a:moveTo>
                <a:cubicBezTo>
                  <a:pt x="1394" y="720"/>
                  <a:pt x="1392" y="743"/>
                  <a:pt x="1390" y="766"/>
                </a:cubicBezTo>
                <a:cubicBezTo>
                  <a:pt x="1388" y="788"/>
                  <a:pt x="1385" y="811"/>
                  <a:pt x="1380" y="833"/>
                </a:cubicBezTo>
                <a:cubicBezTo>
                  <a:pt x="1376" y="856"/>
                  <a:pt x="1370" y="878"/>
                  <a:pt x="1364" y="900"/>
                </a:cubicBezTo>
                <a:cubicBezTo>
                  <a:pt x="1357" y="921"/>
                  <a:pt x="1349" y="943"/>
                  <a:pt x="1340" y="964"/>
                </a:cubicBezTo>
                <a:cubicBezTo>
                  <a:pt x="1332" y="985"/>
                  <a:pt x="1322" y="1006"/>
                  <a:pt x="1311" y="1026"/>
                </a:cubicBezTo>
                <a:cubicBezTo>
                  <a:pt x="1301" y="1046"/>
                  <a:pt x="1289" y="1065"/>
                  <a:pt x="1276" y="1084"/>
                </a:cubicBezTo>
                <a:cubicBezTo>
                  <a:pt x="1263" y="1103"/>
                  <a:pt x="1250" y="1122"/>
                  <a:pt x="1235" y="1139"/>
                </a:cubicBezTo>
                <a:cubicBezTo>
                  <a:pt x="1221" y="1157"/>
                  <a:pt x="1206" y="1174"/>
                  <a:pt x="1190" y="1190"/>
                </a:cubicBezTo>
                <a:cubicBezTo>
                  <a:pt x="1173" y="1206"/>
                  <a:pt x="1157" y="1221"/>
                  <a:pt x="1139" y="1236"/>
                </a:cubicBezTo>
                <a:cubicBezTo>
                  <a:pt x="1121" y="1250"/>
                  <a:pt x="1103" y="1264"/>
                  <a:pt x="1084" y="1277"/>
                </a:cubicBezTo>
                <a:cubicBezTo>
                  <a:pt x="1065" y="1289"/>
                  <a:pt x="1046" y="1301"/>
                  <a:pt x="1025" y="1312"/>
                </a:cubicBezTo>
                <a:cubicBezTo>
                  <a:pt x="1005" y="1322"/>
                  <a:pt x="985" y="1332"/>
                  <a:pt x="963" y="1341"/>
                </a:cubicBezTo>
                <a:cubicBezTo>
                  <a:pt x="942" y="1350"/>
                  <a:pt x="920" y="1357"/>
                  <a:pt x="898" y="1364"/>
                </a:cubicBezTo>
                <a:cubicBezTo>
                  <a:pt x="876" y="1371"/>
                  <a:pt x="854" y="1376"/>
                  <a:pt x="832" y="1381"/>
                </a:cubicBezTo>
                <a:cubicBezTo>
                  <a:pt x="810" y="1385"/>
                  <a:pt x="787" y="1388"/>
                  <a:pt x="764" y="1391"/>
                </a:cubicBezTo>
                <a:cubicBezTo>
                  <a:pt x="742" y="1393"/>
                  <a:pt x="719" y="1394"/>
                  <a:pt x="696" y="1394"/>
                </a:cubicBezTo>
                <a:cubicBezTo>
                  <a:pt x="673" y="1394"/>
                  <a:pt x="651" y="1393"/>
                  <a:pt x="628" y="1391"/>
                </a:cubicBezTo>
                <a:cubicBezTo>
                  <a:pt x="605" y="1388"/>
                  <a:pt x="583" y="1385"/>
                  <a:pt x="560" y="1381"/>
                </a:cubicBezTo>
                <a:cubicBezTo>
                  <a:pt x="538" y="1376"/>
                  <a:pt x="516" y="1371"/>
                  <a:pt x="494" y="1364"/>
                </a:cubicBezTo>
                <a:cubicBezTo>
                  <a:pt x="472" y="1357"/>
                  <a:pt x="451" y="1350"/>
                  <a:pt x="430" y="1341"/>
                </a:cubicBezTo>
                <a:cubicBezTo>
                  <a:pt x="409" y="1332"/>
                  <a:pt x="388" y="1322"/>
                  <a:pt x="368" y="1312"/>
                </a:cubicBezTo>
                <a:cubicBezTo>
                  <a:pt x="348" y="1301"/>
                  <a:pt x="328" y="1289"/>
                  <a:pt x="309" y="1277"/>
                </a:cubicBezTo>
                <a:cubicBezTo>
                  <a:pt x="290" y="1264"/>
                  <a:pt x="272" y="1250"/>
                  <a:pt x="254" y="1236"/>
                </a:cubicBezTo>
                <a:cubicBezTo>
                  <a:pt x="237" y="1221"/>
                  <a:pt x="220" y="1206"/>
                  <a:pt x="204" y="1190"/>
                </a:cubicBezTo>
                <a:cubicBezTo>
                  <a:pt x="188" y="1174"/>
                  <a:pt x="172" y="1157"/>
                  <a:pt x="158" y="1139"/>
                </a:cubicBezTo>
                <a:cubicBezTo>
                  <a:pt x="143" y="1122"/>
                  <a:pt x="130" y="1103"/>
                  <a:pt x="117" y="1084"/>
                </a:cubicBezTo>
                <a:cubicBezTo>
                  <a:pt x="104" y="1065"/>
                  <a:pt x="93" y="1046"/>
                  <a:pt x="82" y="1026"/>
                </a:cubicBezTo>
                <a:cubicBezTo>
                  <a:pt x="71" y="1006"/>
                  <a:pt x="61" y="985"/>
                  <a:pt x="53" y="964"/>
                </a:cubicBezTo>
                <a:cubicBezTo>
                  <a:pt x="44" y="943"/>
                  <a:pt x="36" y="921"/>
                  <a:pt x="30" y="900"/>
                </a:cubicBezTo>
                <a:cubicBezTo>
                  <a:pt x="23" y="878"/>
                  <a:pt x="18" y="856"/>
                  <a:pt x="13" y="833"/>
                </a:cubicBezTo>
                <a:cubicBezTo>
                  <a:pt x="9" y="811"/>
                  <a:pt x="5" y="788"/>
                  <a:pt x="3" y="766"/>
                </a:cubicBezTo>
                <a:cubicBezTo>
                  <a:pt x="1" y="743"/>
                  <a:pt x="0" y="720"/>
                  <a:pt x="0" y="697"/>
                </a:cubicBezTo>
                <a:cubicBezTo>
                  <a:pt x="0" y="675"/>
                  <a:pt x="1" y="652"/>
                  <a:pt x="3" y="629"/>
                </a:cubicBezTo>
                <a:cubicBezTo>
                  <a:pt x="5" y="607"/>
                  <a:pt x="9" y="584"/>
                  <a:pt x="13" y="562"/>
                </a:cubicBezTo>
                <a:cubicBezTo>
                  <a:pt x="18" y="539"/>
                  <a:pt x="23" y="517"/>
                  <a:pt x="30" y="495"/>
                </a:cubicBezTo>
                <a:cubicBezTo>
                  <a:pt x="36" y="474"/>
                  <a:pt x="44" y="452"/>
                  <a:pt x="53" y="431"/>
                </a:cubicBezTo>
                <a:cubicBezTo>
                  <a:pt x="61" y="410"/>
                  <a:pt x="71" y="389"/>
                  <a:pt x="82" y="369"/>
                </a:cubicBezTo>
                <a:cubicBezTo>
                  <a:pt x="93" y="349"/>
                  <a:pt x="104" y="330"/>
                  <a:pt x="117" y="311"/>
                </a:cubicBezTo>
                <a:cubicBezTo>
                  <a:pt x="130" y="292"/>
                  <a:pt x="143" y="273"/>
                  <a:pt x="158" y="256"/>
                </a:cubicBezTo>
                <a:cubicBezTo>
                  <a:pt x="172" y="238"/>
                  <a:pt x="188" y="221"/>
                  <a:pt x="204" y="205"/>
                </a:cubicBezTo>
                <a:cubicBezTo>
                  <a:pt x="220" y="189"/>
                  <a:pt x="237" y="174"/>
                  <a:pt x="254" y="159"/>
                </a:cubicBezTo>
                <a:cubicBezTo>
                  <a:pt x="272" y="144"/>
                  <a:pt x="290" y="130"/>
                  <a:pt x="309" y="117"/>
                </a:cubicBezTo>
                <a:cubicBezTo>
                  <a:pt x="328" y="105"/>
                  <a:pt x="348" y="93"/>
                  <a:pt x="368" y="82"/>
                </a:cubicBezTo>
                <a:cubicBezTo>
                  <a:pt x="388" y="72"/>
                  <a:pt x="409" y="62"/>
                  <a:pt x="430" y="53"/>
                </a:cubicBezTo>
                <a:cubicBezTo>
                  <a:pt x="451" y="44"/>
                  <a:pt x="472" y="37"/>
                  <a:pt x="494" y="30"/>
                </a:cubicBezTo>
                <a:cubicBezTo>
                  <a:pt x="516" y="23"/>
                  <a:pt x="538" y="18"/>
                  <a:pt x="560" y="13"/>
                </a:cubicBezTo>
                <a:cubicBezTo>
                  <a:pt x="583" y="9"/>
                  <a:pt x="605" y="6"/>
                  <a:pt x="628" y="3"/>
                </a:cubicBezTo>
                <a:cubicBezTo>
                  <a:pt x="651" y="1"/>
                  <a:pt x="673" y="0"/>
                  <a:pt x="696" y="0"/>
                </a:cubicBezTo>
                <a:cubicBezTo>
                  <a:pt x="719" y="0"/>
                  <a:pt x="742" y="1"/>
                  <a:pt x="764" y="3"/>
                </a:cubicBezTo>
                <a:cubicBezTo>
                  <a:pt x="787" y="6"/>
                  <a:pt x="810" y="9"/>
                  <a:pt x="832" y="13"/>
                </a:cubicBezTo>
                <a:cubicBezTo>
                  <a:pt x="854" y="18"/>
                  <a:pt x="876" y="23"/>
                  <a:pt x="898" y="30"/>
                </a:cubicBezTo>
                <a:cubicBezTo>
                  <a:pt x="920" y="37"/>
                  <a:pt x="942" y="44"/>
                  <a:pt x="963" y="53"/>
                </a:cubicBezTo>
                <a:cubicBezTo>
                  <a:pt x="985" y="62"/>
                  <a:pt x="1005" y="72"/>
                  <a:pt x="1025" y="82"/>
                </a:cubicBezTo>
                <a:cubicBezTo>
                  <a:pt x="1046" y="93"/>
                  <a:pt x="1065" y="105"/>
                  <a:pt x="1084" y="117"/>
                </a:cubicBezTo>
                <a:cubicBezTo>
                  <a:pt x="1103" y="130"/>
                  <a:pt x="1121" y="144"/>
                  <a:pt x="1139" y="159"/>
                </a:cubicBezTo>
                <a:cubicBezTo>
                  <a:pt x="1157" y="174"/>
                  <a:pt x="1173" y="189"/>
                  <a:pt x="1190" y="205"/>
                </a:cubicBezTo>
                <a:cubicBezTo>
                  <a:pt x="1206" y="221"/>
                  <a:pt x="1221" y="238"/>
                  <a:pt x="1235" y="256"/>
                </a:cubicBezTo>
                <a:cubicBezTo>
                  <a:pt x="1250" y="273"/>
                  <a:pt x="1263" y="292"/>
                  <a:pt x="1276" y="311"/>
                </a:cubicBezTo>
                <a:cubicBezTo>
                  <a:pt x="1289" y="330"/>
                  <a:pt x="1301" y="349"/>
                  <a:pt x="1311" y="369"/>
                </a:cubicBezTo>
                <a:cubicBezTo>
                  <a:pt x="1322" y="389"/>
                  <a:pt x="1332" y="410"/>
                  <a:pt x="1340" y="431"/>
                </a:cubicBezTo>
                <a:cubicBezTo>
                  <a:pt x="1349" y="452"/>
                  <a:pt x="1357" y="474"/>
                  <a:pt x="1364" y="495"/>
                </a:cubicBezTo>
                <a:cubicBezTo>
                  <a:pt x="1370" y="517"/>
                  <a:pt x="1376" y="539"/>
                  <a:pt x="1380" y="562"/>
                </a:cubicBezTo>
                <a:cubicBezTo>
                  <a:pt x="1385" y="584"/>
                  <a:pt x="1388" y="607"/>
                  <a:pt x="1390" y="629"/>
                </a:cubicBezTo>
                <a:cubicBezTo>
                  <a:pt x="1392" y="652"/>
                  <a:pt x="1394" y="675"/>
                  <a:pt x="1394" y="697"/>
                </a:cubicBez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030" name="" descr=""/>
          <p:cNvPicPr/>
          <p:nvPr/>
        </p:nvPicPr>
        <p:blipFill>
          <a:blip r:embed="rId4"/>
          <a:stretch/>
        </p:blipFill>
        <p:spPr>
          <a:xfrm>
            <a:off x="526320" y="3350880"/>
            <a:ext cx="250200" cy="200160"/>
          </a:xfrm>
          <a:prstGeom prst="rect">
            <a:avLst/>
          </a:prstGeom>
          <a:noFill/>
          <a:ln w="0">
            <a:noFill/>
          </a:ln>
        </p:spPr>
      </p:pic>
      <p:sp>
        <p:nvSpPr>
          <p:cNvPr id="2031" name=""/>
          <p:cNvSpPr txBox="1"/>
          <p:nvPr/>
        </p:nvSpPr>
        <p:spPr>
          <a:xfrm>
            <a:off x="8560080" y="2421360"/>
            <a:ext cx="1341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・情報収集・分析</a:t>
            </a:r>
            <a:endParaRPr b="0" lang="en-US" sz="1320" strike="noStrike" u="none">
              <a:solidFill>
                <a:srgbClr val="000000"/>
              </a:solidFill>
              <a:effectLst/>
              <a:uFillTx/>
              <a:latin typeface="Times New Roman"/>
            </a:endParaRPr>
          </a:p>
        </p:txBody>
      </p:sp>
      <p:sp>
        <p:nvSpPr>
          <p:cNvPr id="2032" name=""/>
          <p:cNvSpPr txBox="1"/>
          <p:nvPr/>
        </p:nvSpPr>
        <p:spPr>
          <a:xfrm>
            <a:off x="1027800" y="3219840"/>
            <a:ext cx="42552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RPA</a:t>
            </a:r>
            <a:endParaRPr b="0" lang="en-US" sz="1580" strike="noStrike" u="none">
              <a:solidFill>
                <a:srgbClr val="000000"/>
              </a:solidFill>
              <a:effectLst/>
              <a:uFillTx/>
              <a:latin typeface="Times New Roman"/>
            </a:endParaRPr>
          </a:p>
        </p:txBody>
      </p:sp>
      <p:sp>
        <p:nvSpPr>
          <p:cNvPr id="2033" name=""/>
          <p:cNvSpPr/>
          <p:nvPr/>
        </p:nvSpPr>
        <p:spPr>
          <a:xfrm>
            <a:off x="2807640" y="3083400"/>
            <a:ext cx="50400" cy="50400"/>
          </a:xfrm>
          <a:custGeom>
            <a:avLst/>
            <a:gdLst/>
            <a:ahLst/>
            <a:rect l="0" t="0" r="r" b="b"/>
            <a:pathLst>
              <a:path w="140" h="140">
                <a:moveTo>
                  <a:pt x="140" y="70"/>
                </a:moveTo>
                <a:cubicBezTo>
                  <a:pt x="140" y="79"/>
                  <a:pt x="139" y="88"/>
                  <a:pt x="135" y="96"/>
                </a:cubicBezTo>
                <a:cubicBezTo>
                  <a:pt x="132" y="105"/>
                  <a:pt x="126" y="112"/>
                  <a:pt x="120" y="119"/>
                </a:cubicBezTo>
                <a:cubicBezTo>
                  <a:pt x="113" y="127"/>
                  <a:pt x="106" y="132"/>
                  <a:pt x="97" y="135"/>
                </a:cubicBezTo>
                <a:cubicBezTo>
                  <a:pt x="89" y="139"/>
                  <a:pt x="80" y="140"/>
                  <a:pt x="71" y="140"/>
                </a:cubicBezTo>
                <a:cubicBezTo>
                  <a:pt x="61" y="140"/>
                  <a:pt x="52" y="139"/>
                  <a:pt x="43" y="135"/>
                </a:cubicBezTo>
                <a:cubicBezTo>
                  <a:pt x="35" y="132"/>
                  <a:pt x="27" y="127"/>
                  <a:pt x="20" y="119"/>
                </a:cubicBezTo>
                <a:cubicBezTo>
                  <a:pt x="14" y="112"/>
                  <a:pt x="9" y="105"/>
                  <a:pt x="5" y="96"/>
                </a:cubicBezTo>
                <a:cubicBezTo>
                  <a:pt x="2" y="88"/>
                  <a:pt x="0" y="79"/>
                  <a:pt x="0" y="70"/>
                </a:cubicBezTo>
                <a:cubicBezTo>
                  <a:pt x="0" y="61"/>
                  <a:pt x="2" y="52"/>
                  <a:pt x="5" y="43"/>
                </a:cubicBezTo>
                <a:cubicBezTo>
                  <a:pt x="9" y="35"/>
                  <a:pt x="14" y="27"/>
                  <a:pt x="20" y="21"/>
                </a:cubicBezTo>
                <a:cubicBezTo>
                  <a:pt x="27" y="14"/>
                  <a:pt x="35" y="9"/>
                  <a:pt x="43" y="5"/>
                </a:cubicBezTo>
                <a:cubicBezTo>
                  <a:pt x="52" y="2"/>
                  <a:pt x="61" y="0"/>
                  <a:pt x="71" y="0"/>
                </a:cubicBezTo>
                <a:cubicBezTo>
                  <a:pt x="80" y="0"/>
                  <a:pt x="89" y="2"/>
                  <a:pt x="97" y="5"/>
                </a:cubicBezTo>
                <a:cubicBezTo>
                  <a:pt x="106" y="9"/>
                  <a:pt x="113" y="14"/>
                  <a:pt x="120" y="21"/>
                </a:cubicBezTo>
                <a:cubicBezTo>
                  <a:pt x="126" y="27"/>
                  <a:pt x="132" y="35"/>
                  <a:pt x="135" y="43"/>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34" name=""/>
          <p:cNvSpPr txBox="1"/>
          <p:nvPr/>
        </p:nvSpPr>
        <p:spPr>
          <a:xfrm>
            <a:off x="1027800" y="3482640"/>
            <a:ext cx="134964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業務自動化ツール</a:t>
            </a:r>
            <a:endParaRPr b="0" lang="en-US" sz="1320" strike="noStrike" u="none">
              <a:solidFill>
                <a:srgbClr val="000000"/>
              </a:solidFill>
              <a:effectLst/>
              <a:uFillTx/>
              <a:latin typeface="Times New Roman"/>
            </a:endParaRPr>
          </a:p>
        </p:txBody>
      </p:sp>
      <p:sp>
        <p:nvSpPr>
          <p:cNvPr id="2035" name=""/>
          <p:cNvSpPr/>
          <p:nvPr/>
        </p:nvSpPr>
        <p:spPr>
          <a:xfrm>
            <a:off x="2807640" y="3317400"/>
            <a:ext cx="50400" cy="50400"/>
          </a:xfrm>
          <a:custGeom>
            <a:avLst/>
            <a:gdLst/>
            <a:ahLst/>
            <a:rect l="0" t="0" r="r" b="b"/>
            <a:pathLst>
              <a:path w="140" h="140">
                <a:moveTo>
                  <a:pt x="140" y="71"/>
                </a:moveTo>
                <a:cubicBezTo>
                  <a:pt x="140" y="80"/>
                  <a:pt x="139" y="89"/>
                  <a:pt x="135" y="97"/>
                </a:cubicBezTo>
                <a:cubicBezTo>
                  <a:pt x="132" y="106"/>
                  <a:pt x="126" y="113"/>
                  <a:pt x="120" y="120"/>
                </a:cubicBezTo>
                <a:cubicBezTo>
                  <a:pt x="113" y="126"/>
                  <a:pt x="106" y="132"/>
                  <a:pt x="97" y="135"/>
                </a:cubicBezTo>
                <a:cubicBezTo>
                  <a:pt x="89" y="139"/>
                  <a:pt x="80" y="140"/>
                  <a:pt x="71" y="140"/>
                </a:cubicBezTo>
                <a:cubicBezTo>
                  <a:pt x="61" y="140"/>
                  <a:pt x="52" y="139"/>
                  <a:pt x="43" y="135"/>
                </a:cubicBezTo>
                <a:cubicBezTo>
                  <a:pt x="35" y="132"/>
                  <a:pt x="27" y="126"/>
                  <a:pt x="20" y="120"/>
                </a:cubicBezTo>
                <a:cubicBezTo>
                  <a:pt x="14" y="113"/>
                  <a:pt x="9" y="106"/>
                  <a:pt x="5" y="97"/>
                </a:cubicBezTo>
                <a:cubicBezTo>
                  <a:pt x="2" y="89"/>
                  <a:pt x="0" y="80"/>
                  <a:pt x="0" y="71"/>
                </a:cubicBezTo>
                <a:cubicBezTo>
                  <a:pt x="0" y="61"/>
                  <a:pt x="2" y="53"/>
                  <a:pt x="5" y="44"/>
                </a:cubicBezTo>
                <a:cubicBezTo>
                  <a:pt x="9" y="36"/>
                  <a:pt x="14" y="27"/>
                  <a:pt x="20" y="20"/>
                </a:cubicBezTo>
                <a:cubicBezTo>
                  <a:pt x="27" y="14"/>
                  <a:pt x="35" y="9"/>
                  <a:pt x="43" y="5"/>
                </a:cubicBezTo>
                <a:cubicBezTo>
                  <a:pt x="52" y="2"/>
                  <a:pt x="61" y="0"/>
                  <a:pt x="71" y="0"/>
                </a:cubicBezTo>
                <a:cubicBezTo>
                  <a:pt x="80" y="0"/>
                  <a:pt x="89" y="2"/>
                  <a:pt x="97" y="5"/>
                </a:cubicBezTo>
                <a:cubicBezTo>
                  <a:pt x="106" y="9"/>
                  <a:pt x="113" y="14"/>
                  <a:pt x="120" y="20"/>
                </a:cubicBezTo>
                <a:cubicBezTo>
                  <a:pt x="126" y="27"/>
                  <a:pt x="132" y="36"/>
                  <a:pt x="135" y="44"/>
                </a:cubicBezTo>
                <a:cubicBezTo>
                  <a:pt x="139" y="53"/>
                  <a:pt x="140" y="61"/>
                  <a:pt x="140"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36" name=""/>
          <p:cNvSpPr txBox="1"/>
          <p:nvPr/>
        </p:nvSpPr>
        <p:spPr>
          <a:xfrm>
            <a:off x="2967120" y="2997720"/>
            <a:ext cx="1345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定型業務の自動化</a:t>
            </a:r>
            <a:endParaRPr b="0" lang="en-US" sz="1320" strike="noStrike" u="none">
              <a:solidFill>
                <a:srgbClr val="000000"/>
              </a:solidFill>
              <a:effectLst/>
              <a:uFillTx/>
              <a:latin typeface="Times New Roman"/>
            </a:endParaRPr>
          </a:p>
        </p:txBody>
      </p:sp>
      <p:sp>
        <p:nvSpPr>
          <p:cNvPr id="2037" name=""/>
          <p:cNvSpPr/>
          <p:nvPr/>
        </p:nvSpPr>
        <p:spPr>
          <a:xfrm>
            <a:off x="2807640" y="3551400"/>
            <a:ext cx="50400" cy="50400"/>
          </a:xfrm>
          <a:custGeom>
            <a:avLst/>
            <a:gdLst/>
            <a:ahLst/>
            <a:rect l="0" t="0" r="r" b="b"/>
            <a:pathLst>
              <a:path w="140" h="140">
                <a:moveTo>
                  <a:pt x="140" y="70"/>
                </a:moveTo>
                <a:cubicBezTo>
                  <a:pt x="140" y="80"/>
                  <a:pt x="139" y="89"/>
                  <a:pt x="135" y="97"/>
                </a:cubicBezTo>
                <a:cubicBezTo>
                  <a:pt x="132" y="106"/>
                  <a:pt x="126" y="113"/>
                  <a:pt x="120" y="120"/>
                </a:cubicBezTo>
                <a:cubicBezTo>
                  <a:pt x="113" y="126"/>
                  <a:pt x="106" y="131"/>
                  <a:pt x="97" y="135"/>
                </a:cubicBezTo>
                <a:cubicBezTo>
                  <a:pt x="89" y="139"/>
                  <a:pt x="80" y="140"/>
                  <a:pt x="71" y="140"/>
                </a:cubicBezTo>
                <a:cubicBezTo>
                  <a:pt x="61" y="140"/>
                  <a:pt x="52" y="139"/>
                  <a:pt x="43" y="135"/>
                </a:cubicBezTo>
                <a:cubicBezTo>
                  <a:pt x="35" y="131"/>
                  <a:pt x="27" y="126"/>
                  <a:pt x="20" y="120"/>
                </a:cubicBezTo>
                <a:cubicBezTo>
                  <a:pt x="14" y="113"/>
                  <a:pt x="9" y="106"/>
                  <a:pt x="5" y="97"/>
                </a:cubicBezTo>
                <a:cubicBezTo>
                  <a:pt x="2" y="89"/>
                  <a:pt x="0" y="80"/>
                  <a:pt x="0" y="70"/>
                </a:cubicBezTo>
                <a:cubicBezTo>
                  <a:pt x="0" y="60"/>
                  <a:pt x="2" y="52"/>
                  <a:pt x="5" y="43"/>
                </a:cubicBezTo>
                <a:cubicBezTo>
                  <a:pt x="9" y="35"/>
                  <a:pt x="14" y="27"/>
                  <a:pt x="20" y="20"/>
                </a:cubicBezTo>
                <a:cubicBezTo>
                  <a:pt x="27" y="14"/>
                  <a:pt x="35" y="9"/>
                  <a:pt x="43" y="5"/>
                </a:cubicBezTo>
                <a:cubicBezTo>
                  <a:pt x="52" y="2"/>
                  <a:pt x="61" y="0"/>
                  <a:pt x="71" y="0"/>
                </a:cubicBezTo>
                <a:cubicBezTo>
                  <a:pt x="80" y="0"/>
                  <a:pt x="89" y="2"/>
                  <a:pt x="97" y="5"/>
                </a:cubicBezTo>
                <a:cubicBezTo>
                  <a:pt x="106" y="9"/>
                  <a:pt x="113" y="14"/>
                  <a:pt x="120" y="20"/>
                </a:cubicBezTo>
                <a:cubicBezTo>
                  <a:pt x="126" y="27"/>
                  <a:pt x="132" y="35"/>
                  <a:pt x="135" y="43"/>
                </a:cubicBezTo>
                <a:cubicBezTo>
                  <a:pt x="139" y="52"/>
                  <a:pt x="140" y="60"/>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38" name=""/>
          <p:cNvSpPr txBox="1"/>
          <p:nvPr/>
        </p:nvSpPr>
        <p:spPr>
          <a:xfrm>
            <a:off x="2967120" y="323172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データ入力・転記</a:t>
            </a:r>
            <a:endParaRPr b="0" lang="en-US" sz="1320" strike="noStrike" u="none">
              <a:solidFill>
                <a:srgbClr val="000000"/>
              </a:solidFill>
              <a:effectLst/>
              <a:uFillTx/>
              <a:latin typeface="Times New Roman"/>
            </a:endParaRPr>
          </a:p>
        </p:txBody>
      </p:sp>
      <p:sp>
        <p:nvSpPr>
          <p:cNvPr id="2039" name=""/>
          <p:cNvSpPr/>
          <p:nvPr/>
        </p:nvSpPr>
        <p:spPr>
          <a:xfrm>
            <a:off x="2807640" y="3785400"/>
            <a:ext cx="50400" cy="50400"/>
          </a:xfrm>
          <a:custGeom>
            <a:avLst/>
            <a:gdLst/>
            <a:ahLst/>
            <a:rect l="0" t="0" r="r" b="b"/>
            <a:pathLst>
              <a:path w="140" h="140">
                <a:moveTo>
                  <a:pt x="140" y="70"/>
                </a:moveTo>
                <a:cubicBezTo>
                  <a:pt x="140" y="79"/>
                  <a:pt x="139" y="88"/>
                  <a:pt x="135" y="96"/>
                </a:cubicBezTo>
                <a:cubicBezTo>
                  <a:pt x="132" y="105"/>
                  <a:pt x="126" y="112"/>
                  <a:pt x="120" y="120"/>
                </a:cubicBezTo>
                <a:cubicBezTo>
                  <a:pt x="113" y="126"/>
                  <a:pt x="106" y="131"/>
                  <a:pt x="97" y="135"/>
                </a:cubicBezTo>
                <a:cubicBezTo>
                  <a:pt x="89" y="139"/>
                  <a:pt x="80" y="140"/>
                  <a:pt x="71" y="140"/>
                </a:cubicBezTo>
                <a:cubicBezTo>
                  <a:pt x="61" y="140"/>
                  <a:pt x="52" y="139"/>
                  <a:pt x="43" y="135"/>
                </a:cubicBezTo>
                <a:cubicBezTo>
                  <a:pt x="35" y="131"/>
                  <a:pt x="27" y="126"/>
                  <a:pt x="20" y="120"/>
                </a:cubicBezTo>
                <a:cubicBezTo>
                  <a:pt x="14" y="112"/>
                  <a:pt x="9" y="105"/>
                  <a:pt x="5" y="96"/>
                </a:cubicBezTo>
                <a:cubicBezTo>
                  <a:pt x="2" y="88"/>
                  <a:pt x="0" y="79"/>
                  <a:pt x="0" y="70"/>
                </a:cubicBezTo>
                <a:cubicBezTo>
                  <a:pt x="0" y="60"/>
                  <a:pt x="2" y="52"/>
                  <a:pt x="5" y="43"/>
                </a:cubicBezTo>
                <a:cubicBezTo>
                  <a:pt x="9" y="34"/>
                  <a:pt x="14" y="27"/>
                  <a:pt x="20" y="20"/>
                </a:cubicBezTo>
                <a:cubicBezTo>
                  <a:pt x="27" y="14"/>
                  <a:pt x="35" y="9"/>
                  <a:pt x="43" y="5"/>
                </a:cubicBezTo>
                <a:cubicBezTo>
                  <a:pt x="52" y="2"/>
                  <a:pt x="61" y="0"/>
                  <a:pt x="71" y="0"/>
                </a:cubicBezTo>
                <a:cubicBezTo>
                  <a:pt x="80" y="0"/>
                  <a:pt x="89" y="2"/>
                  <a:pt x="97" y="5"/>
                </a:cubicBezTo>
                <a:cubicBezTo>
                  <a:pt x="106" y="9"/>
                  <a:pt x="113" y="14"/>
                  <a:pt x="120" y="20"/>
                </a:cubicBezTo>
                <a:cubicBezTo>
                  <a:pt x="126" y="27"/>
                  <a:pt x="132" y="34"/>
                  <a:pt x="135" y="43"/>
                </a:cubicBezTo>
                <a:cubicBezTo>
                  <a:pt x="139" y="52"/>
                  <a:pt x="140" y="60"/>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40" name=""/>
          <p:cNvSpPr txBox="1"/>
          <p:nvPr/>
        </p:nvSpPr>
        <p:spPr>
          <a:xfrm>
            <a:off x="2967120" y="3465720"/>
            <a:ext cx="1345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経理処理の自動化</a:t>
            </a:r>
            <a:endParaRPr b="0" lang="en-US" sz="1320" strike="noStrike" u="none">
              <a:solidFill>
                <a:srgbClr val="000000"/>
              </a:solidFill>
              <a:effectLst/>
              <a:uFillTx/>
              <a:latin typeface="Times New Roman"/>
            </a:endParaRPr>
          </a:p>
        </p:txBody>
      </p:sp>
      <p:sp>
        <p:nvSpPr>
          <p:cNvPr id="2041" name=""/>
          <p:cNvSpPr txBox="1"/>
          <p:nvPr/>
        </p:nvSpPr>
        <p:spPr>
          <a:xfrm>
            <a:off x="2967120" y="3699720"/>
            <a:ext cx="671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帳票処理</a:t>
            </a:r>
            <a:endParaRPr b="0" lang="en-US" sz="1320" strike="noStrike" u="none">
              <a:solidFill>
                <a:srgbClr val="000000"/>
              </a:solidFill>
              <a:effectLst/>
              <a:uFillTx/>
              <a:latin typeface="Times New Roman"/>
            </a:endParaRPr>
          </a:p>
        </p:txBody>
      </p:sp>
      <p:sp>
        <p:nvSpPr>
          <p:cNvPr id="2042" name=""/>
          <p:cNvSpPr txBox="1"/>
          <p:nvPr/>
        </p:nvSpPr>
        <p:spPr>
          <a:xfrm>
            <a:off x="4689720" y="311472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月額</a:t>
            </a:r>
            <a:endParaRPr b="0" lang="en-US" sz="1320" strike="noStrike" u="none">
              <a:solidFill>
                <a:srgbClr val="000000"/>
              </a:solidFill>
              <a:effectLst/>
              <a:uFillTx/>
              <a:latin typeface="Times New Roman"/>
            </a:endParaRPr>
          </a:p>
        </p:txBody>
      </p:sp>
      <p:sp>
        <p:nvSpPr>
          <p:cNvPr id="2043" name=""/>
          <p:cNvSpPr txBox="1"/>
          <p:nvPr/>
        </p:nvSpPr>
        <p:spPr>
          <a:xfrm>
            <a:off x="5023800" y="3124440"/>
            <a:ext cx="3362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3-15</a:t>
            </a:r>
            <a:endParaRPr b="0" lang="en-US" sz="1320" strike="noStrike" u="none">
              <a:solidFill>
                <a:srgbClr val="000000"/>
              </a:solidFill>
              <a:effectLst/>
              <a:uFillTx/>
              <a:latin typeface="Times New Roman"/>
            </a:endParaRPr>
          </a:p>
        </p:txBody>
      </p:sp>
      <p:sp>
        <p:nvSpPr>
          <p:cNvPr id="2044" name=""/>
          <p:cNvSpPr txBox="1"/>
          <p:nvPr/>
        </p:nvSpPr>
        <p:spPr>
          <a:xfrm>
            <a:off x="5358240" y="311472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045" name=""/>
          <p:cNvSpPr txBox="1"/>
          <p:nvPr/>
        </p:nvSpPr>
        <p:spPr>
          <a:xfrm>
            <a:off x="4689720" y="3358440"/>
            <a:ext cx="166680" cy="187920"/>
          </a:xfrm>
          <a:prstGeom prst="rect">
            <a:avLst/>
          </a:prstGeom>
          <a:noFill/>
          <a:ln w="0">
            <a:noFill/>
          </a:ln>
        </p:spPr>
        <p:txBody>
          <a:bodyPr wrap="none" lIns="0" rIns="0" tIns="0" bIns="0" anchor="t">
            <a:spAutoFit/>
          </a:bodyPr>
          <a:p>
            <a:r>
              <a:rPr b="0" lang="en-US" sz="1320" strike="noStrike" u="none">
                <a:solidFill>
                  <a:srgbClr val="2563eb"/>
                </a:solidFill>
                <a:effectLst/>
                <a:uFillTx/>
                <a:latin typeface="Arial"/>
                <a:ea typeface="Arial"/>
              </a:rPr>
              <a:t>(</a:t>
            </a:r>
            <a:endParaRPr b="0" lang="en-US" sz="1320" strike="noStrike" u="none">
              <a:solidFill>
                <a:srgbClr val="000000"/>
              </a:solidFill>
              <a:effectLst/>
              <a:uFillTx/>
              <a:latin typeface="Times New Roman"/>
            </a:endParaRPr>
          </a:p>
        </p:txBody>
      </p:sp>
      <p:sp>
        <p:nvSpPr>
          <p:cNvPr id="2046" name=""/>
          <p:cNvSpPr txBox="1"/>
          <p:nvPr/>
        </p:nvSpPr>
        <p:spPr>
          <a:xfrm>
            <a:off x="4745160" y="3348720"/>
            <a:ext cx="153684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ロボット数に応じて</a:t>
            </a:r>
            <a:endParaRPr b="0" lang="en-US" sz="1320" strike="noStrike" u="none">
              <a:solidFill>
                <a:srgbClr val="000000"/>
              </a:solidFill>
              <a:effectLst/>
              <a:uFillTx/>
              <a:latin typeface="Times New Roman"/>
            </a:endParaRPr>
          </a:p>
        </p:txBody>
      </p:sp>
      <p:sp>
        <p:nvSpPr>
          <p:cNvPr id="2047" name=""/>
          <p:cNvSpPr txBox="1"/>
          <p:nvPr/>
        </p:nvSpPr>
        <p:spPr>
          <a:xfrm>
            <a:off x="4689720" y="3582720"/>
            <a:ext cx="33588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変動</a:t>
            </a:r>
            <a:endParaRPr b="0" lang="en-US" sz="1320" strike="noStrike" u="none">
              <a:solidFill>
                <a:srgbClr val="000000"/>
              </a:solidFill>
              <a:effectLst/>
              <a:uFillTx/>
              <a:latin typeface="Times New Roman"/>
            </a:endParaRPr>
          </a:p>
        </p:txBody>
      </p:sp>
      <p:sp>
        <p:nvSpPr>
          <p:cNvPr id="2048" name=""/>
          <p:cNvSpPr/>
          <p:nvPr/>
        </p:nvSpPr>
        <p:spPr>
          <a:xfrm>
            <a:off x="6643440" y="3142080"/>
            <a:ext cx="668880" cy="317880"/>
          </a:xfrm>
          <a:custGeom>
            <a:avLst/>
            <a:gdLst/>
            <a:ahLst/>
            <a:rect l="0" t="0" r="r" b="b"/>
            <a:pathLst>
              <a:path w="1858" h="883">
                <a:moveTo>
                  <a:pt x="0" y="604"/>
                </a:moveTo>
                <a:lnTo>
                  <a:pt x="0" y="278"/>
                </a:lnTo>
                <a:cubicBezTo>
                  <a:pt x="0" y="260"/>
                  <a:pt x="2" y="242"/>
                  <a:pt x="5" y="224"/>
                </a:cubicBezTo>
                <a:cubicBezTo>
                  <a:pt x="9" y="206"/>
                  <a:pt x="14" y="188"/>
                  <a:pt x="21" y="172"/>
                </a:cubicBezTo>
                <a:cubicBezTo>
                  <a:pt x="28" y="155"/>
                  <a:pt x="37" y="139"/>
                  <a:pt x="47" y="123"/>
                </a:cubicBezTo>
                <a:cubicBezTo>
                  <a:pt x="57" y="108"/>
                  <a:pt x="69" y="94"/>
                  <a:pt x="81" y="81"/>
                </a:cubicBezTo>
                <a:cubicBezTo>
                  <a:pt x="94" y="68"/>
                  <a:pt x="108" y="57"/>
                  <a:pt x="124" y="47"/>
                </a:cubicBezTo>
                <a:cubicBezTo>
                  <a:pt x="139" y="36"/>
                  <a:pt x="155" y="28"/>
                  <a:pt x="172" y="21"/>
                </a:cubicBezTo>
                <a:cubicBezTo>
                  <a:pt x="189" y="14"/>
                  <a:pt x="206" y="9"/>
                  <a:pt x="224" y="5"/>
                </a:cubicBezTo>
                <a:cubicBezTo>
                  <a:pt x="242" y="1"/>
                  <a:pt x="260" y="0"/>
                  <a:pt x="278" y="0"/>
                </a:cubicBezTo>
                <a:lnTo>
                  <a:pt x="1579" y="0"/>
                </a:lnTo>
                <a:cubicBezTo>
                  <a:pt x="1598" y="0"/>
                  <a:pt x="1616" y="1"/>
                  <a:pt x="1634" y="5"/>
                </a:cubicBezTo>
                <a:cubicBezTo>
                  <a:pt x="1652" y="9"/>
                  <a:pt x="1669" y="14"/>
                  <a:pt x="1686" y="21"/>
                </a:cubicBezTo>
                <a:cubicBezTo>
                  <a:pt x="1703" y="28"/>
                  <a:pt x="1719" y="36"/>
                  <a:pt x="1734" y="47"/>
                </a:cubicBezTo>
                <a:cubicBezTo>
                  <a:pt x="1749" y="57"/>
                  <a:pt x="1763" y="68"/>
                  <a:pt x="1776" y="81"/>
                </a:cubicBezTo>
                <a:cubicBezTo>
                  <a:pt x="1789" y="94"/>
                  <a:pt x="1801" y="108"/>
                  <a:pt x="1811" y="123"/>
                </a:cubicBezTo>
                <a:cubicBezTo>
                  <a:pt x="1821" y="139"/>
                  <a:pt x="1830" y="155"/>
                  <a:pt x="1837" y="172"/>
                </a:cubicBezTo>
                <a:cubicBezTo>
                  <a:pt x="1844" y="188"/>
                  <a:pt x="1849" y="206"/>
                  <a:pt x="1853" y="224"/>
                </a:cubicBezTo>
                <a:cubicBezTo>
                  <a:pt x="1856" y="242"/>
                  <a:pt x="1858" y="260"/>
                  <a:pt x="1858" y="278"/>
                </a:cubicBezTo>
                <a:lnTo>
                  <a:pt x="1858" y="604"/>
                </a:lnTo>
                <a:cubicBezTo>
                  <a:pt x="1858" y="622"/>
                  <a:pt x="1856" y="641"/>
                  <a:pt x="1853" y="658"/>
                </a:cubicBezTo>
                <a:cubicBezTo>
                  <a:pt x="1849" y="676"/>
                  <a:pt x="1844" y="694"/>
                  <a:pt x="1837" y="711"/>
                </a:cubicBezTo>
                <a:cubicBezTo>
                  <a:pt x="1830" y="728"/>
                  <a:pt x="1821" y="744"/>
                  <a:pt x="1811" y="759"/>
                </a:cubicBezTo>
                <a:cubicBezTo>
                  <a:pt x="1801" y="774"/>
                  <a:pt x="1789" y="788"/>
                  <a:pt x="1776" y="801"/>
                </a:cubicBezTo>
                <a:cubicBezTo>
                  <a:pt x="1763" y="814"/>
                  <a:pt x="1749" y="826"/>
                  <a:pt x="1734" y="836"/>
                </a:cubicBezTo>
                <a:cubicBezTo>
                  <a:pt x="1719" y="846"/>
                  <a:pt x="1703" y="855"/>
                  <a:pt x="1686" y="861"/>
                </a:cubicBezTo>
                <a:cubicBezTo>
                  <a:pt x="1669" y="868"/>
                  <a:pt x="1652" y="874"/>
                  <a:pt x="1634" y="877"/>
                </a:cubicBezTo>
                <a:cubicBezTo>
                  <a:pt x="1616" y="881"/>
                  <a:pt x="1598" y="883"/>
                  <a:pt x="1579" y="883"/>
                </a:cubicBezTo>
                <a:lnTo>
                  <a:pt x="278" y="883"/>
                </a:lnTo>
                <a:cubicBezTo>
                  <a:pt x="260" y="883"/>
                  <a:pt x="242" y="881"/>
                  <a:pt x="224" y="877"/>
                </a:cubicBezTo>
                <a:cubicBezTo>
                  <a:pt x="206" y="874"/>
                  <a:pt x="189" y="868"/>
                  <a:pt x="172" y="861"/>
                </a:cubicBezTo>
                <a:cubicBezTo>
                  <a:pt x="155" y="855"/>
                  <a:pt x="139" y="846"/>
                  <a:pt x="124" y="836"/>
                </a:cubicBezTo>
                <a:cubicBezTo>
                  <a:pt x="108" y="826"/>
                  <a:pt x="94" y="814"/>
                  <a:pt x="81" y="801"/>
                </a:cubicBezTo>
                <a:cubicBezTo>
                  <a:pt x="69" y="788"/>
                  <a:pt x="57" y="774"/>
                  <a:pt x="47" y="759"/>
                </a:cubicBezTo>
                <a:cubicBezTo>
                  <a:pt x="37" y="744"/>
                  <a:pt x="28" y="728"/>
                  <a:pt x="21" y="711"/>
                </a:cubicBezTo>
                <a:cubicBezTo>
                  <a:pt x="14" y="694"/>
                  <a:pt x="9" y="676"/>
                  <a:pt x="5" y="658"/>
                </a:cubicBezTo>
                <a:cubicBezTo>
                  <a:pt x="2" y="641"/>
                  <a:pt x="0" y="622"/>
                  <a:pt x="0" y="604"/>
                </a:cubicBezTo>
                <a:close/>
              </a:path>
            </a:pathLst>
          </a:custGeom>
          <a:solidFill>
            <a:srgbClr val="fef3c7"/>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49" name=""/>
          <p:cNvSpPr txBox="1"/>
          <p:nvPr/>
        </p:nvSpPr>
        <p:spPr>
          <a:xfrm>
            <a:off x="5023800" y="3592440"/>
            <a:ext cx="166680" cy="187920"/>
          </a:xfrm>
          <a:prstGeom prst="rect">
            <a:avLst/>
          </a:prstGeom>
          <a:noFill/>
          <a:ln w="0">
            <a:noFill/>
          </a:ln>
        </p:spPr>
        <p:txBody>
          <a:bodyPr wrap="none" lIns="0" rIns="0" tIns="0" bIns="0" anchor="t">
            <a:spAutoFit/>
          </a:bodyPr>
          <a:p>
            <a:r>
              <a:rPr b="0" lang="en-US" sz="1320" strike="noStrike" u="none">
                <a:solidFill>
                  <a:srgbClr val="2563eb"/>
                </a:solidFill>
                <a:effectLst/>
                <a:uFillTx/>
                <a:latin typeface="Arial"/>
                <a:ea typeface="Arial"/>
              </a:rPr>
              <a:t>)</a:t>
            </a:r>
            <a:endParaRPr b="0" lang="en-US" sz="1320" strike="noStrike" u="none">
              <a:solidFill>
                <a:srgbClr val="000000"/>
              </a:solidFill>
              <a:effectLst/>
              <a:uFillTx/>
              <a:latin typeface="Times New Roman"/>
            </a:endParaRPr>
          </a:p>
        </p:txBody>
      </p:sp>
      <p:sp>
        <p:nvSpPr>
          <p:cNvPr id="2050" name=""/>
          <p:cNvSpPr txBox="1"/>
          <p:nvPr/>
        </p:nvSpPr>
        <p:spPr>
          <a:xfrm>
            <a:off x="6727320" y="3198600"/>
            <a:ext cx="503640" cy="212400"/>
          </a:xfrm>
          <a:prstGeom prst="rect">
            <a:avLst/>
          </a:prstGeom>
          <a:noFill/>
          <a:ln w="0">
            <a:noFill/>
          </a:ln>
        </p:spPr>
        <p:txBody>
          <a:bodyPr wrap="none" lIns="0" rIns="0" tIns="0" bIns="0" anchor="t">
            <a:spAutoFit/>
          </a:bodyPr>
          <a:p>
            <a:r>
              <a:rPr b="0" lang="zh-CN" sz="1320" strike="noStrike" u="none">
                <a:solidFill>
                  <a:srgbClr val="92400e"/>
                </a:solidFill>
                <a:effectLst/>
                <a:uFillTx/>
                <a:latin typeface="WenQuanYiZenHei"/>
                <a:ea typeface="WenQuanYiZenHei"/>
              </a:rPr>
              <a:t>中程度</a:t>
            </a:r>
            <a:endParaRPr b="0" lang="en-US" sz="1320" strike="noStrike" u="none">
              <a:solidFill>
                <a:srgbClr val="000000"/>
              </a:solidFill>
              <a:effectLst/>
              <a:uFillTx/>
              <a:latin typeface="Times New Roman"/>
            </a:endParaRPr>
          </a:p>
        </p:txBody>
      </p:sp>
      <p:sp>
        <p:nvSpPr>
          <p:cNvPr id="2051" name=""/>
          <p:cNvSpPr txBox="1"/>
          <p:nvPr/>
        </p:nvSpPr>
        <p:spPr>
          <a:xfrm>
            <a:off x="6643800" y="3540960"/>
            <a:ext cx="1178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基本設定は簡単</a:t>
            </a:r>
            <a:endParaRPr b="0" lang="en-US" sz="1320" strike="noStrike" u="none">
              <a:solidFill>
                <a:srgbClr val="000000"/>
              </a:solidFill>
              <a:effectLst/>
              <a:uFillTx/>
              <a:latin typeface="Times New Roman"/>
            </a:endParaRPr>
          </a:p>
        </p:txBody>
      </p:sp>
      <p:sp>
        <p:nvSpPr>
          <p:cNvPr id="2052" name=""/>
          <p:cNvSpPr txBox="1"/>
          <p:nvPr/>
        </p:nvSpPr>
        <p:spPr>
          <a:xfrm>
            <a:off x="8560080" y="3114720"/>
            <a:ext cx="838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・経理業務</a:t>
            </a:r>
            <a:endParaRPr b="0" lang="en-US" sz="1320" strike="noStrike" u="none">
              <a:solidFill>
                <a:srgbClr val="000000"/>
              </a:solidFill>
              <a:effectLst/>
              <a:uFillTx/>
              <a:latin typeface="Times New Roman"/>
            </a:endParaRPr>
          </a:p>
        </p:txBody>
      </p:sp>
      <p:sp>
        <p:nvSpPr>
          <p:cNvPr id="2053" name=""/>
          <p:cNvSpPr txBox="1"/>
          <p:nvPr/>
        </p:nvSpPr>
        <p:spPr>
          <a:xfrm>
            <a:off x="8560080" y="334872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・データ入力作業</a:t>
            </a:r>
            <a:endParaRPr b="0" lang="en-US" sz="1320" strike="noStrike" u="none">
              <a:solidFill>
                <a:srgbClr val="000000"/>
              </a:solidFill>
              <a:effectLst/>
              <a:uFillTx/>
              <a:latin typeface="Times New Roman"/>
            </a:endParaRPr>
          </a:p>
        </p:txBody>
      </p:sp>
      <p:sp>
        <p:nvSpPr>
          <p:cNvPr id="2054" name=""/>
          <p:cNvSpPr/>
          <p:nvPr/>
        </p:nvSpPr>
        <p:spPr>
          <a:xfrm>
            <a:off x="401040" y="4479120"/>
            <a:ext cx="501840" cy="501480"/>
          </a:xfrm>
          <a:custGeom>
            <a:avLst/>
            <a:gdLst/>
            <a:ahLst/>
            <a:rect l="0" t="0" r="r" b="b"/>
            <a:pathLst>
              <a:path w="1394" h="1393">
                <a:moveTo>
                  <a:pt x="1394" y="696"/>
                </a:moveTo>
                <a:cubicBezTo>
                  <a:pt x="1394" y="719"/>
                  <a:pt x="1392" y="742"/>
                  <a:pt x="1390" y="764"/>
                </a:cubicBezTo>
                <a:cubicBezTo>
                  <a:pt x="1388" y="788"/>
                  <a:pt x="1385" y="811"/>
                  <a:pt x="1380" y="833"/>
                </a:cubicBezTo>
                <a:cubicBezTo>
                  <a:pt x="1376" y="855"/>
                  <a:pt x="1370" y="877"/>
                  <a:pt x="1364" y="899"/>
                </a:cubicBezTo>
                <a:cubicBezTo>
                  <a:pt x="1357" y="921"/>
                  <a:pt x="1349" y="943"/>
                  <a:pt x="1340" y="964"/>
                </a:cubicBezTo>
                <a:cubicBezTo>
                  <a:pt x="1332" y="985"/>
                  <a:pt x="1322" y="1005"/>
                  <a:pt x="1311" y="1025"/>
                </a:cubicBezTo>
                <a:cubicBezTo>
                  <a:pt x="1301" y="1045"/>
                  <a:pt x="1289" y="1065"/>
                  <a:pt x="1276" y="1084"/>
                </a:cubicBezTo>
                <a:cubicBezTo>
                  <a:pt x="1263" y="1103"/>
                  <a:pt x="1250" y="1121"/>
                  <a:pt x="1235" y="1139"/>
                </a:cubicBezTo>
                <a:cubicBezTo>
                  <a:pt x="1221" y="1157"/>
                  <a:pt x="1206" y="1173"/>
                  <a:pt x="1190" y="1190"/>
                </a:cubicBezTo>
                <a:cubicBezTo>
                  <a:pt x="1173" y="1206"/>
                  <a:pt x="1157" y="1221"/>
                  <a:pt x="1139" y="1235"/>
                </a:cubicBezTo>
                <a:cubicBezTo>
                  <a:pt x="1121" y="1250"/>
                  <a:pt x="1103" y="1263"/>
                  <a:pt x="1084" y="1276"/>
                </a:cubicBezTo>
                <a:cubicBezTo>
                  <a:pt x="1065" y="1289"/>
                  <a:pt x="1046" y="1301"/>
                  <a:pt x="1025" y="1311"/>
                </a:cubicBezTo>
                <a:cubicBezTo>
                  <a:pt x="1005" y="1322"/>
                  <a:pt x="985" y="1332"/>
                  <a:pt x="963" y="1340"/>
                </a:cubicBezTo>
                <a:cubicBezTo>
                  <a:pt x="942" y="1349"/>
                  <a:pt x="920" y="1357"/>
                  <a:pt x="898" y="1363"/>
                </a:cubicBezTo>
                <a:cubicBezTo>
                  <a:pt x="876" y="1370"/>
                  <a:pt x="854" y="1376"/>
                  <a:pt x="832" y="1380"/>
                </a:cubicBezTo>
                <a:cubicBezTo>
                  <a:pt x="810" y="1385"/>
                  <a:pt x="787" y="1388"/>
                  <a:pt x="764" y="1390"/>
                </a:cubicBezTo>
                <a:cubicBezTo>
                  <a:pt x="742" y="1392"/>
                  <a:pt x="719" y="1393"/>
                  <a:pt x="696" y="1393"/>
                </a:cubicBezTo>
                <a:cubicBezTo>
                  <a:pt x="673" y="1393"/>
                  <a:pt x="651" y="1392"/>
                  <a:pt x="628" y="1390"/>
                </a:cubicBezTo>
                <a:cubicBezTo>
                  <a:pt x="605" y="1388"/>
                  <a:pt x="583" y="1385"/>
                  <a:pt x="560" y="1380"/>
                </a:cubicBezTo>
                <a:cubicBezTo>
                  <a:pt x="538" y="1376"/>
                  <a:pt x="516" y="1370"/>
                  <a:pt x="494" y="1363"/>
                </a:cubicBezTo>
                <a:cubicBezTo>
                  <a:pt x="472" y="1357"/>
                  <a:pt x="451" y="1349"/>
                  <a:pt x="430" y="1340"/>
                </a:cubicBezTo>
                <a:cubicBezTo>
                  <a:pt x="409" y="1332"/>
                  <a:pt x="388" y="1322"/>
                  <a:pt x="368" y="1311"/>
                </a:cubicBezTo>
                <a:cubicBezTo>
                  <a:pt x="348" y="1301"/>
                  <a:pt x="328" y="1289"/>
                  <a:pt x="309" y="1276"/>
                </a:cubicBezTo>
                <a:cubicBezTo>
                  <a:pt x="290" y="1263"/>
                  <a:pt x="272" y="1250"/>
                  <a:pt x="254" y="1235"/>
                </a:cubicBezTo>
                <a:cubicBezTo>
                  <a:pt x="237" y="1221"/>
                  <a:pt x="220" y="1206"/>
                  <a:pt x="204" y="1190"/>
                </a:cubicBezTo>
                <a:cubicBezTo>
                  <a:pt x="188" y="1173"/>
                  <a:pt x="172" y="1157"/>
                  <a:pt x="158" y="1139"/>
                </a:cubicBezTo>
                <a:cubicBezTo>
                  <a:pt x="143" y="1121"/>
                  <a:pt x="130" y="1103"/>
                  <a:pt x="117" y="1084"/>
                </a:cubicBezTo>
                <a:cubicBezTo>
                  <a:pt x="104" y="1065"/>
                  <a:pt x="93" y="1045"/>
                  <a:pt x="82" y="1025"/>
                </a:cubicBezTo>
                <a:cubicBezTo>
                  <a:pt x="71" y="1005"/>
                  <a:pt x="61" y="985"/>
                  <a:pt x="53" y="964"/>
                </a:cubicBezTo>
                <a:cubicBezTo>
                  <a:pt x="44" y="943"/>
                  <a:pt x="36" y="921"/>
                  <a:pt x="30" y="899"/>
                </a:cubicBezTo>
                <a:cubicBezTo>
                  <a:pt x="23" y="877"/>
                  <a:pt x="18" y="855"/>
                  <a:pt x="13" y="833"/>
                </a:cubicBezTo>
                <a:cubicBezTo>
                  <a:pt x="9" y="811"/>
                  <a:pt x="5" y="788"/>
                  <a:pt x="3" y="764"/>
                </a:cubicBezTo>
                <a:cubicBezTo>
                  <a:pt x="1" y="742"/>
                  <a:pt x="0" y="719"/>
                  <a:pt x="0" y="696"/>
                </a:cubicBezTo>
                <a:cubicBezTo>
                  <a:pt x="0" y="673"/>
                  <a:pt x="1" y="651"/>
                  <a:pt x="3" y="628"/>
                </a:cubicBezTo>
                <a:cubicBezTo>
                  <a:pt x="5" y="605"/>
                  <a:pt x="9" y="583"/>
                  <a:pt x="13" y="560"/>
                </a:cubicBezTo>
                <a:cubicBezTo>
                  <a:pt x="18"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4"/>
                </a:cubicBezTo>
                <a:cubicBezTo>
                  <a:pt x="172" y="237"/>
                  <a:pt x="188" y="220"/>
                  <a:pt x="204" y="204"/>
                </a:cubicBezTo>
                <a:cubicBezTo>
                  <a:pt x="220" y="188"/>
                  <a:pt x="237" y="172"/>
                  <a:pt x="254" y="158"/>
                </a:cubicBezTo>
                <a:cubicBezTo>
                  <a:pt x="272" y="143"/>
                  <a:pt x="290" y="130"/>
                  <a:pt x="309" y="117"/>
                </a:cubicBezTo>
                <a:cubicBezTo>
                  <a:pt x="328" y="104"/>
                  <a:pt x="348" y="93"/>
                  <a:pt x="368" y="82"/>
                </a:cubicBezTo>
                <a:cubicBezTo>
                  <a:pt x="388" y="71"/>
                  <a:pt x="409" y="61"/>
                  <a:pt x="430" y="53"/>
                </a:cubicBezTo>
                <a:cubicBezTo>
                  <a:pt x="451" y="44"/>
                  <a:pt x="472" y="36"/>
                  <a:pt x="494" y="30"/>
                </a:cubicBezTo>
                <a:cubicBezTo>
                  <a:pt x="516" y="23"/>
                  <a:pt x="538" y="18"/>
                  <a:pt x="560" y="13"/>
                </a:cubicBezTo>
                <a:cubicBezTo>
                  <a:pt x="583" y="9"/>
                  <a:pt x="605" y="5"/>
                  <a:pt x="628" y="3"/>
                </a:cubicBezTo>
                <a:cubicBezTo>
                  <a:pt x="651" y="1"/>
                  <a:pt x="673" y="0"/>
                  <a:pt x="696" y="0"/>
                </a:cubicBezTo>
                <a:cubicBezTo>
                  <a:pt x="719" y="0"/>
                  <a:pt x="742" y="1"/>
                  <a:pt x="764" y="3"/>
                </a:cubicBezTo>
                <a:cubicBezTo>
                  <a:pt x="787" y="5"/>
                  <a:pt x="810" y="9"/>
                  <a:pt x="832" y="13"/>
                </a:cubicBezTo>
                <a:cubicBezTo>
                  <a:pt x="854" y="18"/>
                  <a:pt x="876" y="23"/>
                  <a:pt x="898" y="30"/>
                </a:cubicBezTo>
                <a:cubicBezTo>
                  <a:pt x="920" y="36"/>
                  <a:pt x="942" y="44"/>
                  <a:pt x="963" y="53"/>
                </a:cubicBezTo>
                <a:cubicBezTo>
                  <a:pt x="985" y="61"/>
                  <a:pt x="1005" y="71"/>
                  <a:pt x="1025" y="82"/>
                </a:cubicBezTo>
                <a:cubicBezTo>
                  <a:pt x="1046" y="93"/>
                  <a:pt x="1065" y="104"/>
                  <a:pt x="1084" y="117"/>
                </a:cubicBezTo>
                <a:cubicBezTo>
                  <a:pt x="1103" y="130"/>
                  <a:pt x="1121" y="143"/>
                  <a:pt x="1139" y="158"/>
                </a:cubicBezTo>
                <a:cubicBezTo>
                  <a:pt x="1157" y="172"/>
                  <a:pt x="1173" y="188"/>
                  <a:pt x="1190" y="204"/>
                </a:cubicBezTo>
                <a:cubicBezTo>
                  <a:pt x="1206" y="220"/>
                  <a:pt x="1221" y="237"/>
                  <a:pt x="1235" y="254"/>
                </a:cubicBezTo>
                <a:cubicBezTo>
                  <a:pt x="1250" y="272"/>
                  <a:pt x="1263" y="290"/>
                  <a:pt x="1276" y="309"/>
                </a:cubicBezTo>
                <a:cubicBezTo>
                  <a:pt x="1289" y="328"/>
                  <a:pt x="1301" y="348"/>
                  <a:pt x="1311" y="368"/>
                </a:cubicBezTo>
                <a:cubicBezTo>
                  <a:pt x="1322" y="388"/>
                  <a:pt x="1332" y="409"/>
                  <a:pt x="1340" y="430"/>
                </a:cubicBezTo>
                <a:cubicBezTo>
                  <a:pt x="1349" y="451"/>
                  <a:pt x="1357" y="472"/>
                  <a:pt x="1364" y="494"/>
                </a:cubicBezTo>
                <a:cubicBezTo>
                  <a:pt x="1370" y="516"/>
                  <a:pt x="1376" y="538"/>
                  <a:pt x="1380" y="560"/>
                </a:cubicBezTo>
                <a:cubicBezTo>
                  <a:pt x="1385" y="583"/>
                  <a:pt x="1388" y="605"/>
                  <a:pt x="1390" y="628"/>
                </a:cubicBezTo>
                <a:cubicBezTo>
                  <a:pt x="1392" y="651"/>
                  <a:pt x="1394" y="673"/>
                  <a:pt x="1394" y="696"/>
                </a:cubicBezTo>
                <a:close/>
              </a:path>
            </a:pathLst>
          </a:custGeom>
          <a:solidFill>
            <a:srgbClr val="8b5c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055" name="" descr=""/>
          <p:cNvPicPr/>
          <p:nvPr/>
        </p:nvPicPr>
        <p:blipFill>
          <a:blip r:embed="rId5"/>
          <a:stretch/>
        </p:blipFill>
        <p:spPr>
          <a:xfrm>
            <a:off x="576720" y="4629600"/>
            <a:ext cx="150120" cy="200160"/>
          </a:xfrm>
          <a:prstGeom prst="rect">
            <a:avLst/>
          </a:prstGeom>
          <a:noFill/>
          <a:ln w="0">
            <a:noFill/>
          </a:ln>
        </p:spPr>
      </p:pic>
      <p:sp>
        <p:nvSpPr>
          <p:cNvPr id="2056" name=""/>
          <p:cNvSpPr txBox="1"/>
          <p:nvPr/>
        </p:nvSpPr>
        <p:spPr>
          <a:xfrm>
            <a:off x="8560080" y="3582720"/>
            <a:ext cx="1521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・定期レポート作成</a:t>
            </a:r>
            <a:endParaRPr b="0" lang="en-US" sz="1320" strike="noStrike" u="none">
              <a:solidFill>
                <a:srgbClr val="000000"/>
              </a:solidFill>
              <a:effectLst/>
              <a:uFillTx/>
              <a:latin typeface="Times New Roman"/>
            </a:endParaRPr>
          </a:p>
        </p:txBody>
      </p:sp>
      <p:sp>
        <p:nvSpPr>
          <p:cNvPr id="2057" name=""/>
          <p:cNvSpPr txBox="1"/>
          <p:nvPr/>
        </p:nvSpPr>
        <p:spPr>
          <a:xfrm>
            <a:off x="1027800" y="4498200"/>
            <a:ext cx="71604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AI-OCR</a:t>
            </a:r>
            <a:endParaRPr b="0" lang="en-US" sz="1580" strike="noStrike" u="none">
              <a:solidFill>
                <a:srgbClr val="000000"/>
              </a:solidFill>
              <a:effectLst/>
              <a:uFillTx/>
              <a:latin typeface="Times New Roman"/>
            </a:endParaRPr>
          </a:p>
        </p:txBody>
      </p:sp>
      <p:sp>
        <p:nvSpPr>
          <p:cNvPr id="2058" name=""/>
          <p:cNvSpPr/>
          <p:nvPr/>
        </p:nvSpPr>
        <p:spPr>
          <a:xfrm>
            <a:off x="2807640" y="4362120"/>
            <a:ext cx="50400" cy="50400"/>
          </a:xfrm>
          <a:custGeom>
            <a:avLst/>
            <a:gdLst/>
            <a:ahLst/>
            <a:rect l="0" t="0" r="r" b="b"/>
            <a:pathLst>
              <a:path w="140" h="140">
                <a:moveTo>
                  <a:pt x="140" y="70"/>
                </a:moveTo>
                <a:cubicBezTo>
                  <a:pt x="140" y="80"/>
                  <a:pt x="139" y="88"/>
                  <a:pt x="135" y="97"/>
                </a:cubicBezTo>
                <a:cubicBezTo>
                  <a:pt x="132" y="106"/>
                  <a:pt x="126" y="113"/>
                  <a:pt x="120" y="120"/>
                </a:cubicBezTo>
                <a:cubicBezTo>
                  <a:pt x="113" y="126"/>
                  <a:pt x="106" y="131"/>
                  <a:pt x="97" y="135"/>
                </a:cubicBezTo>
                <a:cubicBezTo>
                  <a:pt x="89" y="138"/>
                  <a:pt x="80" y="140"/>
                  <a:pt x="71" y="140"/>
                </a:cubicBezTo>
                <a:cubicBezTo>
                  <a:pt x="61" y="140"/>
                  <a:pt x="52" y="138"/>
                  <a:pt x="43" y="135"/>
                </a:cubicBezTo>
                <a:cubicBezTo>
                  <a:pt x="35" y="131"/>
                  <a:pt x="27" y="126"/>
                  <a:pt x="20" y="120"/>
                </a:cubicBezTo>
                <a:cubicBezTo>
                  <a:pt x="14" y="113"/>
                  <a:pt x="9" y="106"/>
                  <a:pt x="5" y="97"/>
                </a:cubicBezTo>
                <a:cubicBezTo>
                  <a:pt x="2" y="88"/>
                  <a:pt x="0" y="80"/>
                  <a:pt x="0" y="70"/>
                </a:cubicBezTo>
                <a:cubicBezTo>
                  <a:pt x="0" y="61"/>
                  <a:pt x="2" y="52"/>
                  <a:pt x="5" y="43"/>
                </a:cubicBezTo>
                <a:cubicBezTo>
                  <a:pt x="9" y="34"/>
                  <a:pt x="14" y="27"/>
                  <a:pt x="20" y="20"/>
                </a:cubicBezTo>
                <a:cubicBezTo>
                  <a:pt x="27" y="14"/>
                  <a:pt x="35" y="9"/>
                  <a:pt x="43" y="5"/>
                </a:cubicBezTo>
                <a:cubicBezTo>
                  <a:pt x="52" y="1"/>
                  <a:pt x="61" y="0"/>
                  <a:pt x="71" y="0"/>
                </a:cubicBezTo>
                <a:cubicBezTo>
                  <a:pt x="80" y="0"/>
                  <a:pt x="89" y="1"/>
                  <a:pt x="97" y="5"/>
                </a:cubicBezTo>
                <a:cubicBezTo>
                  <a:pt x="106" y="9"/>
                  <a:pt x="113" y="14"/>
                  <a:pt x="120" y="20"/>
                </a:cubicBezTo>
                <a:cubicBezTo>
                  <a:pt x="126" y="27"/>
                  <a:pt x="132" y="34"/>
                  <a:pt x="135" y="43"/>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59" name=""/>
          <p:cNvSpPr txBox="1"/>
          <p:nvPr/>
        </p:nvSpPr>
        <p:spPr>
          <a:xfrm>
            <a:off x="1027800" y="4761000"/>
            <a:ext cx="118188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文字認識ツール</a:t>
            </a:r>
            <a:endParaRPr b="0" lang="en-US" sz="1320" strike="noStrike" u="none">
              <a:solidFill>
                <a:srgbClr val="000000"/>
              </a:solidFill>
              <a:effectLst/>
              <a:uFillTx/>
              <a:latin typeface="Times New Roman"/>
            </a:endParaRPr>
          </a:p>
        </p:txBody>
      </p:sp>
      <p:sp>
        <p:nvSpPr>
          <p:cNvPr id="2060" name=""/>
          <p:cNvSpPr txBox="1"/>
          <p:nvPr/>
        </p:nvSpPr>
        <p:spPr>
          <a:xfrm>
            <a:off x="2967120" y="427644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帳票・書類の読み</a:t>
            </a:r>
            <a:endParaRPr b="0" lang="en-US" sz="1320" strike="noStrike" u="none">
              <a:solidFill>
                <a:srgbClr val="000000"/>
              </a:solidFill>
              <a:effectLst/>
              <a:uFillTx/>
              <a:latin typeface="Times New Roman"/>
            </a:endParaRPr>
          </a:p>
        </p:txBody>
      </p:sp>
      <p:sp>
        <p:nvSpPr>
          <p:cNvPr id="2061" name=""/>
          <p:cNvSpPr/>
          <p:nvPr/>
        </p:nvSpPr>
        <p:spPr>
          <a:xfrm>
            <a:off x="2807640" y="4830120"/>
            <a:ext cx="50400" cy="50400"/>
          </a:xfrm>
          <a:custGeom>
            <a:avLst/>
            <a:gdLst/>
            <a:ahLst/>
            <a:rect l="0" t="0" r="r" b="b"/>
            <a:pathLst>
              <a:path w="140" h="140">
                <a:moveTo>
                  <a:pt x="140" y="69"/>
                </a:moveTo>
                <a:cubicBezTo>
                  <a:pt x="140" y="79"/>
                  <a:pt x="139" y="87"/>
                  <a:pt x="135" y="96"/>
                </a:cubicBezTo>
                <a:cubicBezTo>
                  <a:pt x="132" y="104"/>
                  <a:pt x="126" y="112"/>
                  <a:pt x="120" y="119"/>
                </a:cubicBezTo>
                <a:cubicBezTo>
                  <a:pt x="113" y="125"/>
                  <a:pt x="106" y="130"/>
                  <a:pt x="97" y="134"/>
                </a:cubicBezTo>
                <a:cubicBezTo>
                  <a:pt x="89" y="138"/>
                  <a:pt x="80" y="140"/>
                  <a:pt x="71" y="140"/>
                </a:cubicBezTo>
                <a:cubicBezTo>
                  <a:pt x="61" y="140"/>
                  <a:pt x="52" y="138"/>
                  <a:pt x="43" y="134"/>
                </a:cubicBezTo>
                <a:cubicBezTo>
                  <a:pt x="35" y="130"/>
                  <a:pt x="27" y="125"/>
                  <a:pt x="20" y="119"/>
                </a:cubicBezTo>
                <a:cubicBezTo>
                  <a:pt x="14" y="112"/>
                  <a:pt x="9" y="104"/>
                  <a:pt x="5" y="96"/>
                </a:cubicBezTo>
                <a:cubicBezTo>
                  <a:pt x="2" y="87"/>
                  <a:pt x="0" y="79"/>
                  <a:pt x="0" y="69"/>
                </a:cubicBezTo>
                <a:cubicBezTo>
                  <a:pt x="0" y="60"/>
                  <a:pt x="2" y="51"/>
                  <a:pt x="5" y="43"/>
                </a:cubicBezTo>
                <a:cubicBezTo>
                  <a:pt x="9" y="34"/>
                  <a:pt x="14" y="27"/>
                  <a:pt x="20" y="20"/>
                </a:cubicBezTo>
                <a:cubicBezTo>
                  <a:pt x="27" y="14"/>
                  <a:pt x="35" y="8"/>
                  <a:pt x="43" y="5"/>
                </a:cubicBezTo>
                <a:cubicBezTo>
                  <a:pt x="52" y="1"/>
                  <a:pt x="61" y="0"/>
                  <a:pt x="71" y="0"/>
                </a:cubicBezTo>
                <a:cubicBezTo>
                  <a:pt x="80" y="0"/>
                  <a:pt x="89" y="1"/>
                  <a:pt x="97" y="5"/>
                </a:cubicBezTo>
                <a:cubicBezTo>
                  <a:pt x="106" y="8"/>
                  <a:pt x="113" y="14"/>
                  <a:pt x="120" y="20"/>
                </a:cubicBezTo>
                <a:cubicBezTo>
                  <a:pt x="126" y="27"/>
                  <a:pt x="132" y="34"/>
                  <a:pt x="135" y="43"/>
                </a:cubicBezTo>
                <a:cubicBezTo>
                  <a:pt x="139" y="51"/>
                  <a:pt x="140" y="60"/>
                  <a:pt x="140" y="69"/>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62" name=""/>
          <p:cNvSpPr txBox="1"/>
          <p:nvPr/>
        </p:nvSpPr>
        <p:spPr>
          <a:xfrm>
            <a:off x="2967120" y="4510440"/>
            <a:ext cx="3398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取り</a:t>
            </a:r>
            <a:endParaRPr b="0" lang="en-US" sz="1320" strike="noStrike" u="none">
              <a:solidFill>
                <a:srgbClr val="000000"/>
              </a:solidFill>
              <a:effectLst/>
              <a:uFillTx/>
              <a:latin typeface="Times New Roman"/>
            </a:endParaRPr>
          </a:p>
        </p:txBody>
      </p:sp>
      <p:sp>
        <p:nvSpPr>
          <p:cNvPr id="2063" name=""/>
          <p:cNvSpPr/>
          <p:nvPr/>
        </p:nvSpPr>
        <p:spPr>
          <a:xfrm>
            <a:off x="2807640" y="5064120"/>
            <a:ext cx="50400" cy="50400"/>
          </a:xfrm>
          <a:custGeom>
            <a:avLst/>
            <a:gdLst/>
            <a:ahLst/>
            <a:rect l="0" t="0" r="r" b="b"/>
            <a:pathLst>
              <a:path w="140" h="140">
                <a:moveTo>
                  <a:pt x="140" y="70"/>
                </a:moveTo>
                <a:cubicBezTo>
                  <a:pt x="140" y="79"/>
                  <a:pt x="139" y="88"/>
                  <a:pt x="135" y="97"/>
                </a:cubicBezTo>
                <a:cubicBezTo>
                  <a:pt x="132" y="105"/>
                  <a:pt x="126" y="113"/>
                  <a:pt x="120" y="119"/>
                </a:cubicBezTo>
                <a:cubicBezTo>
                  <a:pt x="113" y="126"/>
                  <a:pt x="106" y="131"/>
                  <a:pt x="97" y="135"/>
                </a:cubicBezTo>
                <a:cubicBezTo>
                  <a:pt x="89" y="138"/>
                  <a:pt x="80" y="140"/>
                  <a:pt x="71" y="140"/>
                </a:cubicBezTo>
                <a:cubicBezTo>
                  <a:pt x="61" y="140"/>
                  <a:pt x="52" y="138"/>
                  <a:pt x="43" y="135"/>
                </a:cubicBezTo>
                <a:cubicBezTo>
                  <a:pt x="35" y="131"/>
                  <a:pt x="27" y="126"/>
                  <a:pt x="20" y="119"/>
                </a:cubicBezTo>
                <a:cubicBezTo>
                  <a:pt x="14" y="113"/>
                  <a:pt x="9" y="105"/>
                  <a:pt x="5" y="97"/>
                </a:cubicBezTo>
                <a:cubicBezTo>
                  <a:pt x="2" y="88"/>
                  <a:pt x="0" y="79"/>
                  <a:pt x="0" y="70"/>
                </a:cubicBezTo>
                <a:cubicBezTo>
                  <a:pt x="0" y="61"/>
                  <a:pt x="2" y="52"/>
                  <a:pt x="5" y="44"/>
                </a:cubicBezTo>
                <a:cubicBezTo>
                  <a:pt x="9" y="34"/>
                  <a:pt x="14" y="27"/>
                  <a:pt x="20" y="20"/>
                </a:cubicBezTo>
                <a:cubicBezTo>
                  <a:pt x="27" y="13"/>
                  <a:pt x="35" y="8"/>
                  <a:pt x="43" y="5"/>
                </a:cubicBezTo>
                <a:cubicBezTo>
                  <a:pt x="52" y="1"/>
                  <a:pt x="61" y="0"/>
                  <a:pt x="71" y="0"/>
                </a:cubicBezTo>
                <a:cubicBezTo>
                  <a:pt x="80" y="0"/>
                  <a:pt x="89" y="1"/>
                  <a:pt x="97" y="5"/>
                </a:cubicBezTo>
                <a:cubicBezTo>
                  <a:pt x="106" y="8"/>
                  <a:pt x="113" y="13"/>
                  <a:pt x="120" y="20"/>
                </a:cubicBezTo>
                <a:cubicBezTo>
                  <a:pt x="126" y="27"/>
                  <a:pt x="132" y="34"/>
                  <a:pt x="135" y="44"/>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64" name=""/>
          <p:cNvSpPr txBox="1"/>
          <p:nvPr/>
        </p:nvSpPr>
        <p:spPr>
          <a:xfrm>
            <a:off x="2967120" y="4744440"/>
            <a:ext cx="1178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手書き文字認識</a:t>
            </a:r>
            <a:endParaRPr b="0" lang="en-US" sz="1320" strike="noStrike" u="none">
              <a:solidFill>
                <a:srgbClr val="000000"/>
              </a:solidFill>
              <a:effectLst/>
              <a:uFillTx/>
              <a:latin typeface="Times New Roman"/>
            </a:endParaRPr>
          </a:p>
        </p:txBody>
      </p:sp>
      <p:sp>
        <p:nvSpPr>
          <p:cNvPr id="2065" name=""/>
          <p:cNvSpPr txBox="1"/>
          <p:nvPr/>
        </p:nvSpPr>
        <p:spPr>
          <a:xfrm>
            <a:off x="2967120" y="497844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データ化・構造化</a:t>
            </a:r>
            <a:endParaRPr b="0" lang="en-US" sz="1320" strike="noStrike" u="none">
              <a:solidFill>
                <a:srgbClr val="000000"/>
              </a:solidFill>
              <a:effectLst/>
              <a:uFillTx/>
              <a:latin typeface="Times New Roman"/>
            </a:endParaRPr>
          </a:p>
        </p:txBody>
      </p:sp>
      <p:sp>
        <p:nvSpPr>
          <p:cNvPr id="2066" name=""/>
          <p:cNvSpPr txBox="1"/>
          <p:nvPr/>
        </p:nvSpPr>
        <p:spPr>
          <a:xfrm>
            <a:off x="4689720" y="439344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月額</a:t>
            </a:r>
            <a:endParaRPr b="0" lang="en-US" sz="1320" strike="noStrike" u="none">
              <a:solidFill>
                <a:srgbClr val="000000"/>
              </a:solidFill>
              <a:effectLst/>
              <a:uFillTx/>
              <a:latin typeface="Times New Roman"/>
            </a:endParaRPr>
          </a:p>
        </p:txBody>
      </p:sp>
      <p:sp>
        <p:nvSpPr>
          <p:cNvPr id="2067" name=""/>
          <p:cNvSpPr txBox="1"/>
          <p:nvPr/>
        </p:nvSpPr>
        <p:spPr>
          <a:xfrm>
            <a:off x="5023800" y="4403160"/>
            <a:ext cx="3362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2-10</a:t>
            </a:r>
            <a:endParaRPr b="0" lang="en-US" sz="1320" strike="noStrike" u="none">
              <a:solidFill>
                <a:srgbClr val="000000"/>
              </a:solidFill>
              <a:effectLst/>
              <a:uFillTx/>
              <a:latin typeface="Times New Roman"/>
            </a:endParaRPr>
          </a:p>
        </p:txBody>
      </p:sp>
      <p:sp>
        <p:nvSpPr>
          <p:cNvPr id="2068" name=""/>
          <p:cNvSpPr txBox="1"/>
          <p:nvPr/>
        </p:nvSpPr>
        <p:spPr>
          <a:xfrm>
            <a:off x="5358240" y="439344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069" name=""/>
          <p:cNvSpPr txBox="1"/>
          <p:nvPr/>
        </p:nvSpPr>
        <p:spPr>
          <a:xfrm>
            <a:off x="4689720" y="4637160"/>
            <a:ext cx="166680" cy="187920"/>
          </a:xfrm>
          <a:prstGeom prst="rect">
            <a:avLst/>
          </a:prstGeom>
          <a:noFill/>
          <a:ln w="0">
            <a:noFill/>
          </a:ln>
        </p:spPr>
        <p:txBody>
          <a:bodyPr wrap="none" lIns="0" rIns="0" tIns="0" bIns="0" anchor="t">
            <a:spAutoFit/>
          </a:bodyPr>
          <a:p>
            <a:r>
              <a:rPr b="0" lang="en-US" sz="1320" strike="noStrike" u="none">
                <a:solidFill>
                  <a:srgbClr val="2563eb"/>
                </a:solidFill>
                <a:effectLst/>
                <a:uFillTx/>
                <a:latin typeface="Arial"/>
                <a:ea typeface="Arial"/>
              </a:rPr>
              <a:t>(</a:t>
            </a:r>
            <a:endParaRPr b="0" lang="en-US" sz="1320" strike="noStrike" u="none">
              <a:solidFill>
                <a:srgbClr val="000000"/>
              </a:solidFill>
              <a:effectLst/>
              <a:uFillTx/>
              <a:latin typeface="Times New Roman"/>
            </a:endParaRPr>
          </a:p>
        </p:txBody>
      </p:sp>
      <p:sp>
        <p:nvSpPr>
          <p:cNvPr id="2070" name=""/>
          <p:cNvSpPr txBox="1"/>
          <p:nvPr/>
        </p:nvSpPr>
        <p:spPr>
          <a:xfrm>
            <a:off x="4745160" y="4627440"/>
            <a:ext cx="152136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処理枚数に応じて変</a:t>
            </a:r>
            <a:endParaRPr b="0" lang="en-US" sz="1320" strike="noStrike" u="none">
              <a:solidFill>
                <a:srgbClr val="000000"/>
              </a:solidFill>
              <a:effectLst/>
              <a:uFillTx/>
              <a:latin typeface="Times New Roman"/>
            </a:endParaRPr>
          </a:p>
        </p:txBody>
      </p:sp>
      <p:sp>
        <p:nvSpPr>
          <p:cNvPr id="2071" name=""/>
          <p:cNvSpPr txBox="1"/>
          <p:nvPr/>
        </p:nvSpPr>
        <p:spPr>
          <a:xfrm>
            <a:off x="4689720" y="4861440"/>
            <a:ext cx="16848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動</a:t>
            </a:r>
            <a:endParaRPr b="0" lang="en-US" sz="1320" strike="noStrike" u="none">
              <a:solidFill>
                <a:srgbClr val="000000"/>
              </a:solidFill>
              <a:effectLst/>
              <a:uFillTx/>
              <a:latin typeface="Times New Roman"/>
            </a:endParaRPr>
          </a:p>
        </p:txBody>
      </p:sp>
      <p:sp>
        <p:nvSpPr>
          <p:cNvPr id="2072" name=""/>
          <p:cNvSpPr/>
          <p:nvPr/>
        </p:nvSpPr>
        <p:spPr>
          <a:xfrm>
            <a:off x="6643440" y="4303440"/>
            <a:ext cx="668880" cy="317880"/>
          </a:xfrm>
          <a:custGeom>
            <a:avLst/>
            <a:gdLst/>
            <a:ahLst/>
            <a:rect l="0" t="0" r="r" b="b"/>
            <a:pathLst>
              <a:path w="1858" h="883">
                <a:moveTo>
                  <a:pt x="0" y="604"/>
                </a:moveTo>
                <a:lnTo>
                  <a:pt x="0" y="279"/>
                </a:lnTo>
                <a:cubicBezTo>
                  <a:pt x="0" y="260"/>
                  <a:pt x="2" y="242"/>
                  <a:pt x="5" y="224"/>
                </a:cubicBezTo>
                <a:cubicBezTo>
                  <a:pt x="9" y="206"/>
                  <a:pt x="14" y="189"/>
                  <a:pt x="21" y="172"/>
                </a:cubicBezTo>
                <a:cubicBezTo>
                  <a:pt x="28" y="155"/>
                  <a:pt x="37" y="139"/>
                  <a:pt x="47" y="124"/>
                </a:cubicBezTo>
                <a:cubicBezTo>
                  <a:pt x="57" y="109"/>
                  <a:pt x="69" y="95"/>
                  <a:pt x="81" y="82"/>
                </a:cubicBezTo>
                <a:cubicBezTo>
                  <a:pt x="94" y="69"/>
                  <a:pt x="108" y="57"/>
                  <a:pt x="124" y="47"/>
                </a:cubicBezTo>
                <a:cubicBezTo>
                  <a:pt x="139" y="37"/>
                  <a:pt x="155" y="28"/>
                  <a:pt x="172" y="21"/>
                </a:cubicBezTo>
                <a:cubicBezTo>
                  <a:pt x="189" y="14"/>
                  <a:pt x="206" y="9"/>
                  <a:pt x="224" y="6"/>
                </a:cubicBezTo>
                <a:cubicBezTo>
                  <a:pt x="242" y="2"/>
                  <a:pt x="260" y="0"/>
                  <a:pt x="278" y="0"/>
                </a:cubicBezTo>
                <a:lnTo>
                  <a:pt x="1579" y="0"/>
                </a:lnTo>
                <a:cubicBezTo>
                  <a:pt x="1598" y="0"/>
                  <a:pt x="1616" y="2"/>
                  <a:pt x="1634" y="6"/>
                </a:cubicBezTo>
                <a:cubicBezTo>
                  <a:pt x="1652" y="9"/>
                  <a:pt x="1669" y="14"/>
                  <a:pt x="1686" y="21"/>
                </a:cubicBezTo>
                <a:cubicBezTo>
                  <a:pt x="1703" y="28"/>
                  <a:pt x="1719" y="37"/>
                  <a:pt x="1734" y="47"/>
                </a:cubicBezTo>
                <a:cubicBezTo>
                  <a:pt x="1749" y="57"/>
                  <a:pt x="1763" y="69"/>
                  <a:pt x="1776" y="82"/>
                </a:cubicBezTo>
                <a:cubicBezTo>
                  <a:pt x="1789" y="95"/>
                  <a:pt x="1801" y="109"/>
                  <a:pt x="1811" y="124"/>
                </a:cubicBezTo>
                <a:cubicBezTo>
                  <a:pt x="1821" y="139"/>
                  <a:pt x="1830" y="155"/>
                  <a:pt x="1837" y="172"/>
                </a:cubicBezTo>
                <a:cubicBezTo>
                  <a:pt x="1844" y="189"/>
                  <a:pt x="1849" y="206"/>
                  <a:pt x="1853" y="224"/>
                </a:cubicBezTo>
                <a:cubicBezTo>
                  <a:pt x="1856" y="242"/>
                  <a:pt x="1858" y="260"/>
                  <a:pt x="1858" y="279"/>
                </a:cubicBezTo>
                <a:lnTo>
                  <a:pt x="1858" y="604"/>
                </a:lnTo>
                <a:cubicBezTo>
                  <a:pt x="1858" y="622"/>
                  <a:pt x="1856" y="640"/>
                  <a:pt x="1853" y="658"/>
                </a:cubicBezTo>
                <a:cubicBezTo>
                  <a:pt x="1849" y="676"/>
                  <a:pt x="1844" y="693"/>
                  <a:pt x="1837" y="710"/>
                </a:cubicBezTo>
                <a:cubicBezTo>
                  <a:pt x="1830" y="727"/>
                  <a:pt x="1821" y="743"/>
                  <a:pt x="1811" y="759"/>
                </a:cubicBezTo>
                <a:cubicBezTo>
                  <a:pt x="1801" y="774"/>
                  <a:pt x="1789" y="788"/>
                  <a:pt x="1776" y="801"/>
                </a:cubicBezTo>
                <a:cubicBezTo>
                  <a:pt x="1763" y="814"/>
                  <a:pt x="1749" y="825"/>
                  <a:pt x="1734" y="836"/>
                </a:cubicBezTo>
                <a:cubicBezTo>
                  <a:pt x="1719" y="847"/>
                  <a:pt x="1703" y="855"/>
                  <a:pt x="1686" y="862"/>
                </a:cubicBezTo>
                <a:cubicBezTo>
                  <a:pt x="1669" y="869"/>
                  <a:pt x="1652" y="874"/>
                  <a:pt x="1634" y="878"/>
                </a:cubicBezTo>
                <a:cubicBezTo>
                  <a:pt x="1616" y="882"/>
                  <a:pt x="1598" y="883"/>
                  <a:pt x="1579" y="883"/>
                </a:cubicBezTo>
                <a:lnTo>
                  <a:pt x="278" y="883"/>
                </a:lnTo>
                <a:cubicBezTo>
                  <a:pt x="260" y="883"/>
                  <a:pt x="242" y="882"/>
                  <a:pt x="224" y="878"/>
                </a:cubicBezTo>
                <a:cubicBezTo>
                  <a:pt x="206" y="874"/>
                  <a:pt x="189" y="869"/>
                  <a:pt x="172" y="862"/>
                </a:cubicBezTo>
                <a:cubicBezTo>
                  <a:pt x="155" y="855"/>
                  <a:pt x="139" y="847"/>
                  <a:pt x="124" y="836"/>
                </a:cubicBezTo>
                <a:cubicBezTo>
                  <a:pt x="108" y="825"/>
                  <a:pt x="94" y="814"/>
                  <a:pt x="81" y="801"/>
                </a:cubicBezTo>
                <a:cubicBezTo>
                  <a:pt x="69" y="788"/>
                  <a:pt x="57" y="774"/>
                  <a:pt x="47" y="759"/>
                </a:cubicBezTo>
                <a:cubicBezTo>
                  <a:pt x="37" y="743"/>
                  <a:pt x="28" y="727"/>
                  <a:pt x="21" y="710"/>
                </a:cubicBezTo>
                <a:cubicBezTo>
                  <a:pt x="14" y="693"/>
                  <a:pt x="9" y="676"/>
                  <a:pt x="5" y="658"/>
                </a:cubicBezTo>
                <a:cubicBezTo>
                  <a:pt x="2" y="640"/>
                  <a:pt x="0" y="622"/>
                  <a:pt x="0" y="604"/>
                </a:cubicBezTo>
                <a:close/>
              </a:path>
            </a:pathLst>
          </a:custGeom>
          <a:solidFill>
            <a:srgbClr val="fef3c7"/>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73" name=""/>
          <p:cNvSpPr txBox="1"/>
          <p:nvPr/>
        </p:nvSpPr>
        <p:spPr>
          <a:xfrm>
            <a:off x="4856760" y="4871160"/>
            <a:ext cx="166680" cy="187920"/>
          </a:xfrm>
          <a:prstGeom prst="rect">
            <a:avLst/>
          </a:prstGeom>
          <a:noFill/>
          <a:ln w="0">
            <a:noFill/>
          </a:ln>
        </p:spPr>
        <p:txBody>
          <a:bodyPr wrap="none" lIns="0" rIns="0" tIns="0" bIns="0" anchor="t">
            <a:spAutoFit/>
          </a:bodyPr>
          <a:p>
            <a:r>
              <a:rPr b="0" lang="en-US" sz="1320" strike="noStrike" u="none">
                <a:solidFill>
                  <a:srgbClr val="2563eb"/>
                </a:solidFill>
                <a:effectLst/>
                <a:uFillTx/>
                <a:latin typeface="Arial"/>
                <a:ea typeface="Arial"/>
              </a:rPr>
              <a:t>)</a:t>
            </a:r>
            <a:endParaRPr b="0" lang="en-US" sz="1320" strike="noStrike" u="none">
              <a:solidFill>
                <a:srgbClr val="000000"/>
              </a:solidFill>
              <a:effectLst/>
              <a:uFillTx/>
              <a:latin typeface="Times New Roman"/>
            </a:endParaRPr>
          </a:p>
        </p:txBody>
      </p:sp>
      <p:sp>
        <p:nvSpPr>
          <p:cNvPr id="2074" name=""/>
          <p:cNvSpPr txBox="1"/>
          <p:nvPr/>
        </p:nvSpPr>
        <p:spPr>
          <a:xfrm>
            <a:off x="6727320" y="4359960"/>
            <a:ext cx="503640" cy="212400"/>
          </a:xfrm>
          <a:prstGeom prst="rect">
            <a:avLst/>
          </a:prstGeom>
          <a:noFill/>
          <a:ln w="0">
            <a:noFill/>
          </a:ln>
        </p:spPr>
        <p:txBody>
          <a:bodyPr wrap="none" lIns="0" rIns="0" tIns="0" bIns="0" anchor="t">
            <a:spAutoFit/>
          </a:bodyPr>
          <a:p>
            <a:r>
              <a:rPr b="0" lang="zh-CN" sz="1320" strike="noStrike" u="none">
                <a:solidFill>
                  <a:srgbClr val="92400e"/>
                </a:solidFill>
                <a:effectLst/>
                <a:uFillTx/>
                <a:latin typeface="WenQuanYiZenHei"/>
                <a:ea typeface="WenQuanYiZenHei"/>
              </a:rPr>
              <a:t>中程度</a:t>
            </a:r>
            <a:endParaRPr b="0" lang="en-US" sz="1320" strike="noStrike" u="none">
              <a:solidFill>
                <a:srgbClr val="000000"/>
              </a:solidFill>
              <a:effectLst/>
              <a:uFillTx/>
              <a:latin typeface="Times New Roman"/>
            </a:endParaRPr>
          </a:p>
        </p:txBody>
      </p:sp>
      <p:sp>
        <p:nvSpPr>
          <p:cNvPr id="2075" name=""/>
          <p:cNvSpPr txBox="1"/>
          <p:nvPr/>
        </p:nvSpPr>
        <p:spPr>
          <a:xfrm>
            <a:off x="6643800" y="4702680"/>
            <a:ext cx="1532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テンプレート設定が</a:t>
            </a:r>
            <a:endParaRPr b="0" lang="en-US" sz="1320" strike="noStrike" u="none">
              <a:solidFill>
                <a:srgbClr val="000000"/>
              </a:solidFill>
              <a:effectLst/>
              <a:uFillTx/>
              <a:latin typeface="Times New Roman"/>
            </a:endParaRPr>
          </a:p>
        </p:txBody>
      </p:sp>
      <p:sp>
        <p:nvSpPr>
          <p:cNvPr id="2076" name=""/>
          <p:cNvSpPr txBox="1"/>
          <p:nvPr/>
        </p:nvSpPr>
        <p:spPr>
          <a:xfrm>
            <a:off x="6643800" y="493668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必要</a:t>
            </a:r>
            <a:endParaRPr b="0" lang="en-US" sz="1320" strike="noStrike" u="none">
              <a:solidFill>
                <a:srgbClr val="000000"/>
              </a:solidFill>
              <a:effectLst/>
              <a:uFillTx/>
              <a:latin typeface="Times New Roman"/>
            </a:endParaRPr>
          </a:p>
        </p:txBody>
      </p:sp>
      <p:sp>
        <p:nvSpPr>
          <p:cNvPr id="2077" name=""/>
          <p:cNvSpPr txBox="1"/>
          <p:nvPr/>
        </p:nvSpPr>
        <p:spPr>
          <a:xfrm>
            <a:off x="8560080" y="4393440"/>
            <a:ext cx="1006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・請求書処理</a:t>
            </a:r>
            <a:endParaRPr b="0" lang="en-US" sz="1320" strike="noStrike" u="none">
              <a:solidFill>
                <a:srgbClr val="000000"/>
              </a:solidFill>
              <a:effectLst/>
              <a:uFillTx/>
              <a:latin typeface="Times New Roman"/>
            </a:endParaRPr>
          </a:p>
        </p:txBody>
      </p:sp>
      <p:sp>
        <p:nvSpPr>
          <p:cNvPr id="2078" name=""/>
          <p:cNvSpPr txBox="1"/>
          <p:nvPr/>
        </p:nvSpPr>
        <p:spPr>
          <a:xfrm>
            <a:off x="8560080" y="4627440"/>
            <a:ext cx="1349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・申込書データ化</a:t>
            </a:r>
            <a:endParaRPr b="0" lang="en-US" sz="1320" strike="noStrike" u="none">
              <a:solidFill>
                <a:srgbClr val="000000"/>
              </a:solidFill>
              <a:effectLst/>
              <a:uFillTx/>
              <a:latin typeface="Times New Roman"/>
            </a:endParaRPr>
          </a:p>
        </p:txBody>
      </p:sp>
      <p:sp>
        <p:nvSpPr>
          <p:cNvPr id="2079" name=""/>
          <p:cNvSpPr/>
          <p:nvPr/>
        </p:nvSpPr>
        <p:spPr>
          <a:xfrm>
            <a:off x="401040" y="5757480"/>
            <a:ext cx="468360" cy="501840"/>
          </a:xfrm>
          <a:custGeom>
            <a:avLst/>
            <a:gdLst/>
            <a:ahLst/>
            <a:rect l="0" t="0" r="r" b="b"/>
            <a:pathLst>
              <a:path w="1301" h="1394">
                <a:moveTo>
                  <a:pt x="0" y="698"/>
                </a:moveTo>
                <a:cubicBezTo>
                  <a:pt x="0" y="675"/>
                  <a:pt x="1" y="652"/>
                  <a:pt x="3" y="629"/>
                </a:cubicBezTo>
                <a:cubicBezTo>
                  <a:pt x="5" y="607"/>
                  <a:pt x="8" y="584"/>
                  <a:pt x="12" y="562"/>
                </a:cubicBezTo>
                <a:cubicBezTo>
                  <a:pt x="16" y="539"/>
                  <a:pt x="21" y="517"/>
                  <a:pt x="28" y="496"/>
                </a:cubicBezTo>
                <a:cubicBezTo>
                  <a:pt x="34" y="474"/>
                  <a:pt x="41" y="452"/>
                  <a:pt x="49" y="431"/>
                </a:cubicBezTo>
                <a:cubicBezTo>
                  <a:pt x="57" y="410"/>
                  <a:pt x="66" y="390"/>
                  <a:pt x="76" y="369"/>
                </a:cubicBezTo>
                <a:cubicBezTo>
                  <a:pt x="86" y="349"/>
                  <a:pt x="97" y="330"/>
                  <a:pt x="109" y="311"/>
                </a:cubicBezTo>
                <a:cubicBezTo>
                  <a:pt x="121" y="292"/>
                  <a:pt x="133" y="274"/>
                  <a:pt x="147" y="256"/>
                </a:cubicBezTo>
                <a:cubicBezTo>
                  <a:pt x="160" y="238"/>
                  <a:pt x="174" y="221"/>
                  <a:pt x="189" y="205"/>
                </a:cubicBezTo>
                <a:cubicBezTo>
                  <a:pt x="204" y="189"/>
                  <a:pt x="220" y="174"/>
                  <a:pt x="236" y="159"/>
                </a:cubicBezTo>
                <a:cubicBezTo>
                  <a:pt x="253" y="145"/>
                  <a:pt x="270" y="131"/>
                  <a:pt x="287" y="119"/>
                </a:cubicBezTo>
                <a:cubicBezTo>
                  <a:pt x="305" y="106"/>
                  <a:pt x="323" y="94"/>
                  <a:pt x="342" y="84"/>
                </a:cubicBezTo>
                <a:cubicBezTo>
                  <a:pt x="361" y="73"/>
                  <a:pt x="380" y="63"/>
                  <a:pt x="399" y="54"/>
                </a:cubicBezTo>
                <a:cubicBezTo>
                  <a:pt x="419" y="46"/>
                  <a:pt x="439" y="38"/>
                  <a:pt x="459" y="31"/>
                </a:cubicBezTo>
                <a:cubicBezTo>
                  <a:pt x="479" y="25"/>
                  <a:pt x="500" y="19"/>
                  <a:pt x="521" y="14"/>
                </a:cubicBezTo>
                <a:cubicBezTo>
                  <a:pt x="541" y="9"/>
                  <a:pt x="562" y="6"/>
                  <a:pt x="584" y="4"/>
                </a:cubicBezTo>
                <a:cubicBezTo>
                  <a:pt x="605" y="1"/>
                  <a:pt x="626" y="0"/>
                  <a:pt x="647" y="0"/>
                </a:cubicBezTo>
                <a:lnTo>
                  <a:pt x="652" y="0"/>
                </a:lnTo>
                <a:cubicBezTo>
                  <a:pt x="674" y="0"/>
                  <a:pt x="695" y="1"/>
                  <a:pt x="716" y="4"/>
                </a:cubicBezTo>
                <a:cubicBezTo>
                  <a:pt x="737" y="6"/>
                  <a:pt x="758" y="9"/>
                  <a:pt x="779" y="14"/>
                </a:cubicBezTo>
                <a:cubicBezTo>
                  <a:pt x="799" y="19"/>
                  <a:pt x="820" y="25"/>
                  <a:pt x="841" y="31"/>
                </a:cubicBezTo>
                <a:cubicBezTo>
                  <a:pt x="862" y="38"/>
                  <a:pt x="882" y="46"/>
                  <a:pt x="901" y="54"/>
                </a:cubicBezTo>
                <a:cubicBezTo>
                  <a:pt x="921" y="63"/>
                  <a:pt x="940" y="73"/>
                  <a:pt x="959" y="84"/>
                </a:cubicBezTo>
                <a:cubicBezTo>
                  <a:pt x="977" y="94"/>
                  <a:pt x="995" y="106"/>
                  <a:pt x="1013" y="119"/>
                </a:cubicBezTo>
                <a:cubicBezTo>
                  <a:pt x="1031" y="131"/>
                  <a:pt x="1048" y="145"/>
                  <a:pt x="1064" y="159"/>
                </a:cubicBezTo>
                <a:cubicBezTo>
                  <a:pt x="1080" y="174"/>
                  <a:pt x="1096" y="189"/>
                  <a:pt x="1111" y="205"/>
                </a:cubicBezTo>
                <a:cubicBezTo>
                  <a:pt x="1126" y="221"/>
                  <a:pt x="1140" y="238"/>
                  <a:pt x="1154" y="256"/>
                </a:cubicBezTo>
                <a:cubicBezTo>
                  <a:pt x="1167" y="274"/>
                  <a:pt x="1180" y="292"/>
                  <a:pt x="1192" y="311"/>
                </a:cubicBezTo>
                <a:cubicBezTo>
                  <a:pt x="1203" y="330"/>
                  <a:pt x="1214" y="349"/>
                  <a:pt x="1224" y="369"/>
                </a:cubicBezTo>
                <a:cubicBezTo>
                  <a:pt x="1234" y="390"/>
                  <a:pt x="1243" y="410"/>
                  <a:pt x="1251" y="431"/>
                </a:cubicBezTo>
                <a:cubicBezTo>
                  <a:pt x="1260" y="452"/>
                  <a:pt x="1267" y="474"/>
                  <a:pt x="1273" y="496"/>
                </a:cubicBezTo>
                <a:cubicBezTo>
                  <a:pt x="1279" y="517"/>
                  <a:pt x="1284" y="539"/>
                  <a:pt x="1288" y="562"/>
                </a:cubicBezTo>
                <a:cubicBezTo>
                  <a:pt x="1292" y="584"/>
                  <a:pt x="1295" y="607"/>
                  <a:pt x="1298" y="629"/>
                </a:cubicBezTo>
                <a:cubicBezTo>
                  <a:pt x="1300" y="652"/>
                  <a:pt x="1301" y="675"/>
                  <a:pt x="1301" y="698"/>
                </a:cubicBezTo>
                <a:cubicBezTo>
                  <a:pt x="1301" y="720"/>
                  <a:pt x="1300" y="743"/>
                  <a:pt x="1298" y="766"/>
                </a:cubicBezTo>
                <a:cubicBezTo>
                  <a:pt x="1295" y="789"/>
                  <a:pt x="1292" y="811"/>
                  <a:pt x="1288" y="834"/>
                </a:cubicBezTo>
                <a:cubicBezTo>
                  <a:pt x="1284" y="856"/>
                  <a:pt x="1279" y="878"/>
                  <a:pt x="1273" y="900"/>
                </a:cubicBezTo>
                <a:cubicBezTo>
                  <a:pt x="1267" y="922"/>
                  <a:pt x="1260" y="943"/>
                  <a:pt x="1251" y="964"/>
                </a:cubicBezTo>
                <a:cubicBezTo>
                  <a:pt x="1243" y="985"/>
                  <a:pt x="1234" y="1006"/>
                  <a:pt x="1224" y="1026"/>
                </a:cubicBezTo>
                <a:cubicBezTo>
                  <a:pt x="1214" y="1046"/>
                  <a:pt x="1203" y="1066"/>
                  <a:pt x="1192" y="1085"/>
                </a:cubicBezTo>
                <a:cubicBezTo>
                  <a:pt x="1180" y="1104"/>
                  <a:pt x="1167" y="1122"/>
                  <a:pt x="1154" y="1139"/>
                </a:cubicBezTo>
                <a:cubicBezTo>
                  <a:pt x="1140" y="1157"/>
                  <a:pt x="1126" y="1174"/>
                  <a:pt x="1111" y="1190"/>
                </a:cubicBezTo>
                <a:cubicBezTo>
                  <a:pt x="1096" y="1206"/>
                  <a:pt x="1080" y="1222"/>
                  <a:pt x="1064" y="1236"/>
                </a:cubicBezTo>
                <a:cubicBezTo>
                  <a:pt x="1048" y="1250"/>
                  <a:pt x="1031" y="1264"/>
                  <a:pt x="1013" y="1277"/>
                </a:cubicBezTo>
                <a:cubicBezTo>
                  <a:pt x="995" y="1289"/>
                  <a:pt x="977" y="1301"/>
                  <a:pt x="959" y="1312"/>
                </a:cubicBezTo>
                <a:cubicBezTo>
                  <a:pt x="940" y="1323"/>
                  <a:pt x="921" y="1332"/>
                  <a:pt x="901" y="1341"/>
                </a:cubicBezTo>
                <a:cubicBezTo>
                  <a:pt x="882" y="1350"/>
                  <a:pt x="862" y="1357"/>
                  <a:pt x="841" y="1364"/>
                </a:cubicBezTo>
                <a:cubicBezTo>
                  <a:pt x="820" y="1371"/>
                  <a:pt x="799" y="1376"/>
                  <a:pt x="779" y="1381"/>
                </a:cubicBezTo>
                <a:cubicBezTo>
                  <a:pt x="758" y="1385"/>
                  <a:pt x="737" y="1388"/>
                  <a:pt x="716" y="1391"/>
                </a:cubicBezTo>
                <a:cubicBezTo>
                  <a:pt x="695" y="1393"/>
                  <a:pt x="674" y="1394"/>
                  <a:pt x="652" y="1394"/>
                </a:cubicBezTo>
                <a:lnTo>
                  <a:pt x="647" y="1394"/>
                </a:lnTo>
                <a:cubicBezTo>
                  <a:pt x="626" y="1394"/>
                  <a:pt x="605" y="1393"/>
                  <a:pt x="584" y="1391"/>
                </a:cubicBezTo>
                <a:cubicBezTo>
                  <a:pt x="562" y="1388"/>
                  <a:pt x="541" y="1385"/>
                  <a:pt x="521" y="1381"/>
                </a:cubicBezTo>
                <a:cubicBezTo>
                  <a:pt x="500" y="1376"/>
                  <a:pt x="479" y="1371"/>
                  <a:pt x="459" y="1364"/>
                </a:cubicBezTo>
                <a:cubicBezTo>
                  <a:pt x="439" y="1357"/>
                  <a:pt x="419" y="1350"/>
                  <a:pt x="399" y="1341"/>
                </a:cubicBezTo>
                <a:cubicBezTo>
                  <a:pt x="380" y="1332"/>
                  <a:pt x="361" y="1323"/>
                  <a:pt x="342" y="1312"/>
                </a:cubicBezTo>
                <a:cubicBezTo>
                  <a:pt x="323" y="1301"/>
                  <a:pt x="305" y="1289"/>
                  <a:pt x="287" y="1277"/>
                </a:cubicBezTo>
                <a:cubicBezTo>
                  <a:pt x="270" y="1264"/>
                  <a:pt x="253" y="1250"/>
                  <a:pt x="236" y="1236"/>
                </a:cubicBezTo>
                <a:cubicBezTo>
                  <a:pt x="220" y="1222"/>
                  <a:pt x="204" y="1206"/>
                  <a:pt x="189" y="1190"/>
                </a:cubicBezTo>
                <a:cubicBezTo>
                  <a:pt x="174" y="1174"/>
                  <a:pt x="160" y="1157"/>
                  <a:pt x="147" y="1139"/>
                </a:cubicBezTo>
                <a:cubicBezTo>
                  <a:pt x="133" y="1122"/>
                  <a:pt x="121" y="1104"/>
                  <a:pt x="109" y="1085"/>
                </a:cubicBezTo>
                <a:cubicBezTo>
                  <a:pt x="97" y="1066"/>
                  <a:pt x="86" y="1046"/>
                  <a:pt x="76" y="1026"/>
                </a:cubicBezTo>
                <a:cubicBezTo>
                  <a:pt x="66" y="1006"/>
                  <a:pt x="57" y="985"/>
                  <a:pt x="49" y="964"/>
                </a:cubicBezTo>
                <a:cubicBezTo>
                  <a:pt x="41" y="943"/>
                  <a:pt x="34" y="922"/>
                  <a:pt x="28" y="900"/>
                </a:cubicBezTo>
                <a:cubicBezTo>
                  <a:pt x="21" y="878"/>
                  <a:pt x="16" y="856"/>
                  <a:pt x="12" y="834"/>
                </a:cubicBezTo>
                <a:cubicBezTo>
                  <a:pt x="8" y="811"/>
                  <a:pt x="5" y="789"/>
                  <a:pt x="3" y="766"/>
                </a:cubicBezTo>
                <a:cubicBezTo>
                  <a:pt x="1" y="743"/>
                  <a:pt x="0" y="720"/>
                  <a:pt x="0" y="698"/>
                </a:cubicBezTo>
                <a:close/>
              </a:path>
            </a:pathLst>
          </a:custGeom>
          <a:solidFill>
            <a:srgbClr val="00bba7"/>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080" name="" descr=""/>
          <p:cNvPicPr/>
          <p:nvPr/>
        </p:nvPicPr>
        <p:blipFill>
          <a:blip r:embed="rId6"/>
          <a:stretch/>
        </p:blipFill>
        <p:spPr>
          <a:xfrm>
            <a:off x="509760" y="5908320"/>
            <a:ext cx="250200" cy="200160"/>
          </a:xfrm>
          <a:prstGeom prst="rect">
            <a:avLst/>
          </a:prstGeom>
          <a:noFill/>
          <a:ln w="0">
            <a:noFill/>
          </a:ln>
        </p:spPr>
      </p:pic>
      <p:sp>
        <p:nvSpPr>
          <p:cNvPr id="2081" name=""/>
          <p:cNvSpPr txBox="1"/>
          <p:nvPr/>
        </p:nvSpPr>
        <p:spPr>
          <a:xfrm>
            <a:off x="8560080" y="4861440"/>
            <a:ext cx="1696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・紙書類のデジタル化</a:t>
            </a:r>
            <a:endParaRPr b="0" lang="en-US" sz="1320" strike="noStrike" u="none">
              <a:solidFill>
                <a:srgbClr val="000000"/>
              </a:solidFill>
              <a:effectLst/>
              <a:uFillTx/>
              <a:latin typeface="Times New Roman"/>
            </a:endParaRPr>
          </a:p>
        </p:txBody>
      </p:sp>
      <p:sp>
        <p:nvSpPr>
          <p:cNvPr id="2082" name=""/>
          <p:cNvSpPr txBox="1"/>
          <p:nvPr/>
        </p:nvSpPr>
        <p:spPr>
          <a:xfrm>
            <a:off x="992520" y="5631480"/>
            <a:ext cx="1413720" cy="253440"/>
          </a:xfrm>
          <a:prstGeom prst="rect">
            <a:avLst/>
          </a:prstGeom>
          <a:noFill/>
          <a:ln w="0">
            <a:noFill/>
          </a:ln>
        </p:spPr>
        <p:txBody>
          <a:bodyPr wrap="none" lIns="0" rIns="0" tIns="0" bIns="0" anchor="t">
            <a:spAutoFit/>
          </a:bodyPr>
          <a:p>
            <a:r>
              <a:rPr b="0" lang="zh-CN" sz="1580" strike="noStrike" u="none">
                <a:solidFill>
                  <a:srgbClr val="000000"/>
                </a:solidFill>
                <a:effectLst/>
                <a:uFillTx/>
                <a:latin typeface="WenQuanYiZenHei"/>
                <a:ea typeface="WenQuanYiZenHei"/>
              </a:rPr>
              <a:t>業務自動化ツー</a:t>
            </a:r>
            <a:endParaRPr b="0" lang="en-US" sz="1580" strike="noStrike" u="none">
              <a:solidFill>
                <a:srgbClr val="000000"/>
              </a:solidFill>
              <a:effectLst/>
              <a:uFillTx/>
              <a:latin typeface="Times New Roman"/>
            </a:endParaRPr>
          </a:p>
        </p:txBody>
      </p:sp>
      <p:sp>
        <p:nvSpPr>
          <p:cNvPr id="2083" name=""/>
          <p:cNvSpPr txBox="1"/>
          <p:nvPr/>
        </p:nvSpPr>
        <p:spPr>
          <a:xfrm>
            <a:off x="992520" y="5898960"/>
            <a:ext cx="206640" cy="253440"/>
          </a:xfrm>
          <a:prstGeom prst="rect">
            <a:avLst/>
          </a:prstGeom>
          <a:noFill/>
          <a:ln w="0">
            <a:noFill/>
          </a:ln>
        </p:spPr>
        <p:txBody>
          <a:bodyPr wrap="none" lIns="0" rIns="0" tIns="0" bIns="0" anchor="t">
            <a:spAutoFit/>
          </a:bodyPr>
          <a:p>
            <a:r>
              <a:rPr b="0" lang="zh-CN" sz="1580" strike="noStrike" u="none">
                <a:solidFill>
                  <a:srgbClr val="000000"/>
                </a:solidFill>
                <a:effectLst/>
                <a:uFillTx/>
                <a:latin typeface="WenQuanYiZenHei"/>
                <a:ea typeface="WenQuanYiZenHei"/>
              </a:rPr>
              <a:t>ル</a:t>
            </a:r>
            <a:endParaRPr b="0" lang="en-US" sz="1580" strike="noStrike" u="none">
              <a:solidFill>
                <a:srgbClr val="000000"/>
              </a:solidFill>
              <a:effectLst/>
              <a:uFillTx/>
              <a:latin typeface="Times New Roman"/>
            </a:endParaRPr>
          </a:p>
        </p:txBody>
      </p:sp>
      <p:sp>
        <p:nvSpPr>
          <p:cNvPr id="2084" name=""/>
          <p:cNvSpPr txBox="1"/>
          <p:nvPr/>
        </p:nvSpPr>
        <p:spPr>
          <a:xfrm>
            <a:off x="992520" y="6183000"/>
            <a:ext cx="475920" cy="187920"/>
          </a:xfrm>
          <a:prstGeom prst="rect">
            <a:avLst/>
          </a:prstGeom>
          <a:noFill/>
          <a:ln w="0">
            <a:noFill/>
          </a:ln>
        </p:spPr>
        <p:txBody>
          <a:bodyPr wrap="none" lIns="0" rIns="0" tIns="0" bIns="0" anchor="t">
            <a:spAutoFit/>
          </a:bodyPr>
          <a:p>
            <a:r>
              <a:rPr b="0" lang="en-US" sz="1320" strike="noStrike" u="none">
                <a:solidFill>
                  <a:srgbClr val="4b5563"/>
                </a:solidFill>
                <a:effectLst/>
                <a:uFillTx/>
                <a:latin typeface="Arial"/>
                <a:ea typeface="Arial"/>
              </a:rPr>
              <a:t>Zapier</a:t>
            </a:r>
            <a:endParaRPr b="0" lang="en-US" sz="1320" strike="noStrike" u="none">
              <a:solidFill>
                <a:srgbClr val="000000"/>
              </a:solidFill>
              <a:effectLst/>
              <a:uFillTx/>
              <a:latin typeface="Times New Roman"/>
            </a:endParaRPr>
          </a:p>
        </p:txBody>
      </p:sp>
      <p:sp>
        <p:nvSpPr>
          <p:cNvPr id="2085" name=""/>
          <p:cNvSpPr/>
          <p:nvPr/>
        </p:nvSpPr>
        <p:spPr>
          <a:xfrm>
            <a:off x="2807640" y="5640480"/>
            <a:ext cx="50400" cy="50760"/>
          </a:xfrm>
          <a:custGeom>
            <a:avLst/>
            <a:gdLst/>
            <a:ahLst/>
            <a:rect l="0" t="0" r="r" b="b"/>
            <a:pathLst>
              <a:path w="140" h="141">
                <a:moveTo>
                  <a:pt x="140" y="70"/>
                </a:moveTo>
                <a:cubicBezTo>
                  <a:pt x="140" y="79"/>
                  <a:pt x="139" y="88"/>
                  <a:pt x="135" y="97"/>
                </a:cubicBezTo>
                <a:cubicBezTo>
                  <a:pt x="132" y="105"/>
                  <a:pt x="126" y="114"/>
                  <a:pt x="120" y="120"/>
                </a:cubicBezTo>
                <a:cubicBezTo>
                  <a:pt x="113" y="127"/>
                  <a:pt x="106" y="132"/>
                  <a:pt x="97" y="135"/>
                </a:cubicBezTo>
                <a:cubicBezTo>
                  <a:pt x="89" y="139"/>
                  <a:pt x="80" y="141"/>
                  <a:pt x="71" y="141"/>
                </a:cubicBezTo>
                <a:cubicBezTo>
                  <a:pt x="61" y="141"/>
                  <a:pt x="52" y="139"/>
                  <a:pt x="43" y="135"/>
                </a:cubicBezTo>
                <a:cubicBezTo>
                  <a:pt x="35" y="132"/>
                  <a:pt x="27" y="127"/>
                  <a:pt x="20" y="120"/>
                </a:cubicBezTo>
                <a:cubicBezTo>
                  <a:pt x="14" y="114"/>
                  <a:pt x="9" y="105"/>
                  <a:pt x="5" y="97"/>
                </a:cubicBezTo>
                <a:cubicBezTo>
                  <a:pt x="2" y="88"/>
                  <a:pt x="0" y="79"/>
                  <a:pt x="0" y="70"/>
                </a:cubicBezTo>
                <a:cubicBezTo>
                  <a:pt x="0" y="61"/>
                  <a:pt x="2" y="52"/>
                  <a:pt x="5" y="43"/>
                </a:cubicBezTo>
                <a:cubicBezTo>
                  <a:pt x="9" y="35"/>
                  <a:pt x="14" y="27"/>
                  <a:pt x="20" y="21"/>
                </a:cubicBezTo>
                <a:cubicBezTo>
                  <a:pt x="27" y="14"/>
                  <a:pt x="35" y="9"/>
                  <a:pt x="43" y="6"/>
                </a:cubicBezTo>
                <a:cubicBezTo>
                  <a:pt x="52" y="2"/>
                  <a:pt x="61" y="0"/>
                  <a:pt x="71" y="0"/>
                </a:cubicBezTo>
                <a:cubicBezTo>
                  <a:pt x="80" y="0"/>
                  <a:pt x="89" y="2"/>
                  <a:pt x="97" y="6"/>
                </a:cubicBezTo>
                <a:cubicBezTo>
                  <a:pt x="106" y="9"/>
                  <a:pt x="113" y="14"/>
                  <a:pt x="120" y="21"/>
                </a:cubicBezTo>
                <a:cubicBezTo>
                  <a:pt x="126" y="27"/>
                  <a:pt x="132" y="35"/>
                  <a:pt x="135" y="43"/>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86" name=""/>
          <p:cNvSpPr txBox="1"/>
          <p:nvPr/>
        </p:nvSpPr>
        <p:spPr>
          <a:xfrm>
            <a:off x="1466280" y="6173280"/>
            <a:ext cx="34380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など</a:t>
            </a:r>
            <a:endParaRPr b="0" lang="en-US" sz="1320" strike="noStrike" u="none">
              <a:solidFill>
                <a:srgbClr val="000000"/>
              </a:solidFill>
              <a:effectLst/>
              <a:uFillTx/>
              <a:latin typeface="Times New Roman"/>
            </a:endParaRPr>
          </a:p>
        </p:txBody>
      </p:sp>
      <p:sp>
        <p:nvSpPr>
          <p:cNvPr id="2087" name=""/>
          <p:cNvSpPr/>
          <p:nvPr/>
        </p:nvSpPr>
        <p:spPr>
          <a:xfrm>
            <a:off x="2807640" y="5874480"/>
            <a:ext cx="50400" cy="50760"/>
          </a:xfrm>
          <a:custGeom>
            <a:avLst/>
            <a:gdLst/>
            <a:ahLst/>
            <a:rect l="0" t="0" r="r" b="b"/>
            <a:pathLst>
              <a:path w="140" h="141">
                <a:moveTo>
                  <a:pt x="140" y="71"/>
                </a:moveTo>
                <a:cubicBezTo>
                  <a:pt x="140" y="80"/>
                  <a:pt x="139" y="89"/>
                  <a:pt x="135" y="98"/>
                </a:cubicBezTo>
                <a:cubicBezTo>
                  <a:pt x="132" y="106"/>
                  <a:pt x="126" y="114"/>
                  <a:pt x="120" y="120"/>
                </a:cubicBezTo>
                <a:cubicBezTo>
                  <a:pt x="113" y="127"/>
                  <a:pt x="106" y="132"/>
                  <a:pt x="97" y="135"/>
                </a:cubicBezTo>
                <a:cubicBezTo>
                  <a:pt x="89" y="139"/>
                  <a:pt x="80" y="141"/>
                  <a:pt x="71" y="141"/>
                </a:cubicBezTo>
                <a:cubicBezTo>
                  <a:pt x="61" y="141"/>
                  <a:pt x="52" y="139"/>
                  <a:pt x="43" y="135"/>
                </a:cubicBezTo>
                <a:cubicBezTo>
                  <a:pt x="35" y="132"/>
                  <a:pt x="27" y="127"/>
                  <a:pt x="20" y="120"/>
                </a:cubicBezTo>
                <a:cubicBezTo>
                  <a:pt x="14" y="114"/>
                  <a:pt x="9" y="106"/>
                  <a:pt x="5" y="98"/>
                </a:cubicBezTo>
                <a:cubicBezTo>
                  <a:pt x="2" y="89"/>
                  <a:pt x="0" y="80"/>
                  <a:pt x="0" y="71"/>
                </a:cubicBezTo>
                <a:cubicBezTo>
                  <a:pt x="0" y="62"/>
                  <a:pt x="2" y="53"/>
                  <a:pt x="5" y="44"/>
                </a:cubicBezTo>
                <a:cubicBezTo>
                  <a:pt x="9" y="36"/>
                  <a:pt x="14" y="28"/>
                  <a:pt x="20" y="22"/>
                </a:cubicBezTo>
                <a:cubicBezTo>
                  <a:pt x="27" y="14"/>
                  <a:pt x="35" y="9"/>
                  <a:pt x="43" y="6"/>
                </a:cubicBezTo>
                <a:cubicBezTo>
                  <a:pt x="52" y="2"/>
                  <a:pt x="61" y="0"/>
                  <a:pt x="71" y="0"/>
                </a:cubicBezTo>
                <a:cubicBezTo>
                  <a:pt x="80" y="0"/>
                  <a:pt x="89" y="2"/>
                  <a:pt x="97" y="6"/>
                </a:cubicBezTo>
                <a:cubicBezTo>
                  <a:pt x="106" y="9"/>
                  <a:pt x="113" y="14"/>
                  <a:pt x="120" y="22"/>
                </a:cubicBezTo>
                <a:cubicBezTo>
                  <a:pt x="126" y="28"/>
                  <a:pt x="132" y="36"/>
                  <a:pt x="135" y="44"/>
                </a:cubicBezTo>
                <a:cubicBezTo>
                  <a:pt x="139" y="53"/>
                  <a:pt x="140" y="62"/>
                  <a:pt x="140"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88" name=""/>
          <p:cNvSpPr txBox="1"/>
          <p:nvPr/>
        </p:nvSpPr>
        <p:spPr>
          <a:xfrm>
            <a:off x="2967120" y="5555160"/>
            <a:ext cx="1018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アプリ間連携</a:t>
            </a:r>
            <a:endParaRPr b="0" lang="en-US" sz="1320" strike="noStrike" u="none">
              <a:solidFill>
                <a:srgbClr val="000000"/>
              </a:solidFill>
              <a:effectLst/>
              <a:uFillTx/>
              <a:latin typeface="Times New Roman"/>
            </a:endParaRPr>
          </a:p>
        </p:txBody>
      </p:sp>
      <p:sp>
        <p:nvSpPr>
          <p:cNvPr id="2089" name=""/>
          <p:cNvSpPr txBox="1"/>
          <p:nvPr/>
        </p:nvSpPr>
        <p:spPr>
          <a:xfrm>
            <a:off x="2967120" y="5789160"/>
            <a:ext cx="1357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ノーコードで自動</a:t>
            </a:r>
            <a:endParaRPr b="0" lang="en-US" sz="1320" strike="noStrike" u="none">
              <a:solidFill>
                <a:srgbClr val="000000"/>
              </a:solidFill>
              <a:effectLst/>
              <a:uFillTx/>
              <a:latin typeface="Times New Roman"/>
            </a:endParaRPr>
          </a:p>
        </p:txBody>
      </p:sp>
      <p:sp>
        <p:nvSpPr>
          <p:cNvPr id="2090" name=""/>
          <p:cNvSpPr/>
          <p:nvPr/>
        </p:nvSpPr>
        <p:spPr>
          <a:xfrm>
            <a:off x="2807640" y="6342480"/>
            <a:ext cx="50400" cy="50400"/>
          </a:xfrm>
          <a:custGeom>
            <a:avLst/>
            <a:gdLst/>
            <a:ahLst/>
            <a:rect l="0" t="0" r="r" b="b"/>
            <a:pathLst>
              <a:path w="140" h="140">
                <a:moveTo>
                  <a:pt x="140" y="70"/>
                </a:moveTo>
                <a:cubicBezTo>
                  <a:pt x="140" y="79"/>
                  <a:pt x="139" y="88"/>
                  <a:pt x="135" y="96"/>
                </a:cubicBezTo>
                <a:cubicBezTo>
                  <a:pt x="132" y="106"/>
                  <a:pt x="126" y="114"/>
                  <a:pt x="120" y="120"/>
                </a:cubicBezTo>
                <a:cubicBezTo>
                  <a:pt x="113" y="127"/>
                  <a:pt x="106" y="132"/>
                  <a:pt x="97" y="135"/>
                </a:cubicBezTo>
                <a:cubicBezTo>
                  <a:pt x="89" y="139"/>
                  <a:pt x="80" y="140"/>
                  <a:pt x="71" y="140"/>
                </a:cubicBezTo>
                <a:cubicBezTo>
                  <a:pt x="61" y="140"/>
                  <a:pt x="52" y="139"/>
                  <a:pt x="43" y="135"/>
                </a:cubicBezTo>
                <a:cubicBezTo>
                  <a:pt x="35" y="132"/>
                  <a:pt x="27" y="127"/>
                  <a:pt x="20" y="120"/>
                </a:cubicBezTo>
                <a:cubicBezTo>
                  <a:pt x="14" y="114"/>
                  <a:pt x="9" y="106"/>
                  <a:pt x="5" y="96"/>
                </a:cubicBezTo>
                <a:cubicBezTo>
                  <a:pt x="2" y="88"/>
                  <a:pt x="0" y="79"/>
                  <a:pt x="0" y="70"/>
                </a:cubicBezTo>
                <a:cubicBezTo>
                  <a:pt x="0" y="61"/>
                  <a:pt x="2" y="52"/>
                  <a:pt x="5" y="43"/>
                </a:cubicBezTo>
                <a:cubicBezTo>
                  <a:pt x="9" y="35"/>
                  <a:pt x="14" y="27"/>
                  <a:pt x="20" y="21"/>
                </a:cubicBezTo>
                <a:cubicBezTo>
                  <a:pt x="27" y="14"/>
                  <a:pt x="35" y="9"/>
                  <a:pt x="43" y="6"/>
                </a:cubicBezTo>
                <a:cubicBezTo>
                  <a:pt x="52" y="2"/>
                  <a:pt x="61" y="0"/>
                  <a:pt x="71" y="0"/>
                </a:cubicBezTo>
                <a:cubicBezTo>
                  <a:pt x="80" y="0"/>
                  <a:pt x="89" y="2"/>
                  <a:pt x="97" y="6"/>
                </a:cubicBezTo>
                <a:cubicBezTo>
                  <a:pt x="106" y="9"/>
                  <a:pt x="113" y="14"/>
                  <a:pt x="120" y="21"/>
                </a:cubicBezTo>
                <a:cubicBezTo>
                  <a:pt x="126" y="27"/>
                  <a:pt x="132" y="35"/>
                  <a:pt x="135" y="43"/>
                </a:cubicBezTo>
                <a:cubicBezTo>
                  <a:pt x="139" y="52"/>
                  <a:pt x="140" y="61"/>
                  <a:pt x="140"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91" name=""/>
          <p:cNvSpPr txBox="1"/>
          <p:nvPr/>
        </p:nvSpPr>
        <p:spPr>
          <a:xfrm>
            <a:off x="2967120" y="602316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化</a:t>
            </a:r>
            <a:endParaRPr b="0" lang="en-US" sz="1320" strike="noStrike" u="none">
              <a:solidFill>
                <a:srgbClr val="000000"/>
              </a:solidFill>
              <a:effectLst/>
              <a:uFillTx/>
              <a:latin typeface="Times New Roman"/>
            </a:endParaRPr>
          </a:p>
        </p:txBody>
      </p:sp>
      <p:sp>
        <p:nvSpPr>
          <p:cNvPr id="2092" name=""/>
          <p:cNvSpPr txBox="1"/>
          <p:nvPr/>
        </p:nvSpPr>
        <p:spPr>
          <a:xfrm>
            <a:off x="2967120" y="6257160"/>
            <a:ext cx="1357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ワークフロー構築</a:t>
            </a:r>
            <a:endParaRPr b="0" lang="en-US" sz="1320" strike="noStrike" u="none">
              <a:solidFill>
                <a:srgbClr val="000000"/>
              </a:solidFill>
              <a:effectLst/>
              <a:uFillTx/>
              <a:latin typeface="Times New Roman"/>
            </a:endParaRPr>
          </a:p>
        </p:txBody>
      </p:sp>
      <p:sp>
        <p:nvSpPr>
          <p:cNvPr id="2093" name=""/>
          <p:cNvSpPr txBox="1"/>
          <p:nvPr/>
        </p:nvSpPr>
        <p:spPr>
          <a:xfrm>
            <a:off x="4689720" y="5672160"/>
            <a:ext cx="838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無料～月額</a:t>
            </a:r>
            <a:endParaRPr b="0" lang="en-US" sz="1320" strike="noStrike" u="none">
              <a:solidFill>
                <a:srgbClr val="000000"/>
              </a:solidFill>
              <a:effectLst/>
              <a:uFillTx/>
              <a:latin typeface="Times New Roman"/>
            </a:endParaRPr>
          </a:p>
        </p:txBody>
      </p:sp>
      <p:sp>
        <p:nvSpPr>
          <p:cNvPr id="2094" name=""/>
          <p:cNvSpPr txBox="1"/>
          <p:nvPr/>
        </p:nvSpPr>
        <p:spPr>
          <a:xfrm>
            <a:off x="5525280" y="5681880"/>
            <a:ext cx="2430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1-3</a:t>
            </a:r>
            <a:endParaRPr b="0" lang="en-US" sz="1320" strike="noStrike" u="none">
              <a:solidFill>
                <a:srgbClr val="000000"/>
              </a:solidFill>
              <a:effectLst/>
              <a:uFillTx/>
              <a:latin typeface="Times New Roman"/>
            </a:endParaRPr>
          </a:p>
        </p:txBody>
      </p:sp>
      <p:sp>
        <p:nvSpPr>
          <p:cNvPr id="2095" name=""/>
          <p:cNvSpPr txBox="1"/>
          <p:nvPr/>
        </p:nvSpPr>
        <p:spPr>
          <a:xfrm>
            <a:off x="5766840" y="56721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096" name=""/>
          <p:cNvSpPr txBox="1"/>
          <p:nvPr/>
        </p:nvSpPr>
        <p:spPr>
          <a:xfrm>
            <a:off x="4689720" y="5915880"/>
            <a:ext cx="166680" cy="187920"/>
          </a:xfrm>
          <a:prstGeom prst="rect">
            <a:avLst/>
          </a:prstGeom>
          <a:noFill/>
          <a:ln w="0">
            <a:noFill/>
          </a:ln>
        </p:spPr>
        <p:txBody>
          <a:bodyPr wrap="none" lIns="0" rIns="0" tIns="0" bIns="0" anchor="t">
            <a:spAutoFit/>
          </a:bodyPr>
          <a:p>
            <a:r>
              <a:rPr b="0" lang="en-US" sz="1320" strike="noStrike" u="none">
                <a:solidFill>
                  <a:srgbClr val="059669"/>
                </a:solidFill>
                <a:effectLst/>
                <a:uFillTx/>
                <a:latin typeface="Arial"/>
                <a:ea typeface="Arial"/>
              </a:rPr>
              <a:t>(</a:t>
            </a:r>
            <a:endParaRPr b="0" lang="en-US" sz="1320" strike="noStrike" u="none">
              <a:solidFill>
                <a:srgbClr val="000000"/>
              </a:solidFill>
              <a:effectLst/>
              <a:uFillTx/>
              <a:latin typeface="Times New Roman"/>
            </a:endParaRPr>
          </a:p>
        </p:txBody>
      </p:sp>
      <p:sp>
        <p:nvSpPr>
          <p:cNvPr id="2097" name=""/>
          <p:cNvSpPr txBox="1"/>
          <p:nvPr/>
        </p:nvSpPr>
        <p:spPr>
          <a:xfrm>
            <a:off x="4745160" y="5906160"/>
            <a:ext cx="1532880" cy="212400"/>
          </a:xfrm>
          <a:prstGeom prst="rect">
            <a:avLst/>
          </a:prstGeom>
          <a:noFill/>
          <a:ln w="0">
            <a:noFill/>
          </a:ln>
        </p:spPr>
        <p:txBody>
          <a:bodyPr wrap="none" lIns="0" rIns="0" tIns="0" bIns="0" anchor="t">
            <a:spAutoFit/>
          </a:bodyPr>
          <a:p>
            <a:r>
              <a:rPr b="0" lang="zh-CN" sz="1320" strike="noStrike" u="none">
                <a:solidFill>
                  <a:srgbClr val="059669"/>
                </a:solidFill>
                <a:effectLst/>
                <a:uFillTx/>
                <a:latin typeface="WenQuanYiZenHei"/>
                <a:ea typeface="WenQuanYiZenHei"/>
              </a:rPr>
              <a:t>タスク数に応じて変</a:t>
            </a:r>
            <a:endParaRPr b="0" lang="en-US" sz="1320" strike="noStrike" u="none">
              <a:solidFill>
                <a:srgbClr val="000000"/>
              </a:solidFill>
              <a:effectLst/>
              <a:uFillTx/>
              <a:latin typeface="Times New Roman"/>
            </a:endParaRPr>
          </a:p>
        </p:txBody>
      </p:sp>
      <p:sp>
        <p:nvSpPr>
          <p:cNvPr id="2098" name=""/>
          <p:cNvSpPr txBox="1"/>
          <p:nvPr/>
        </p:nvSpPr>
        <p:spPr>
          <a:xfrm>
            <a:off x="4689720" y="6140160"/>
            <a:ext cx="168480" cy="212400"/>
          </a:xfrm>
          <a:prstGeom prst="rect">
            <a:avLst/>
          </a:prstGeom>
          <a:noFill/>
          <a:ln w="0">
            <a:noFill/>
          </a:ln>
        </p:spPr>
        <p:txBody>
          <a:bodyPr wrap="none" lIns="0" rIns="0" tIns="0" bIns="0" anchor="t">
            <a:spAutoFit/>
          </a:bodyPr>
          <a:p>
            <a:r>
              <a:rPr b="0" lang="zh-CN" sz="1320" strike="noStrike" u="none">
                <a:solidFill>
                  <a:srgbClr val="059669"/>
                </a:solidFill>
                <a:effectLst/>
                <a:uFillTx/>
                <a:latin typeface="WenQuanYiZenHei"/>
                <a:ea typeface="WenQuanYiZenHei"/>
              </a:rPr>
              <a:t>動</a:t>
            </a:r>
            <a:endParaRPr b="0" lang="en-US" sz="1320" strike="noStrike" u="none">
              <a:solidFill>
                <a:srgbClr val="000000"/>
              </a:solidFill>
              <a:effectLst/>
              <a:uFillTx/>
              <a:latin typeface="Times New Roman"/>
            </a:endParaRPr>
          </a:p>
        </p:txBody>
      </p:sp>
      <p:sp>
        <p:nvSpPr>
          <p:cNvPr id="2099" name=""/>
          <p:cNvSpPr/>
          <p:nvPr/>
        </p:nvSpPr>
        <p:spPr>
          <a:xfrm>
            <a:off x="6643440" y="5582160"/>
            <a:ext cx="668880" cy="317880"/>
          </a:xfrm>
          <a:custGeom>
            <a:avLst/>
            <a:gdLst/>
            <a:ahLst/>
            <a:rect l="0" t="0" r="r" b="b"/>
            <a:pathLst>
              <a:path w="1858" h="883">
                <a:moveTo>
                  <a:pt x="0" y="603"/>
                </a:moveTo>
                <a:lnTo>
                  <a:pt x="0" y="278"/>
                </a:lnTo>
                <a:cubicBezTo>
                  <a:pt x="0" y="260"/>
                  <a:pt x="2" y="242"/>
                  <a:pt x="5" y="224"/>
                </a:cubicBezTo>
                <a:cubicBezTo>
                  <a:pt x="9" y="206"/>
                  <a:pt x="14" y="189"/>
                  <a:pt x="21" y="172"/>
                </a:cubicBezTo>
                <a:cubicBezTo>
                  <a:pt x="28" y="155"/>
                  <a:pt x="37" y="139"/>
                  <a:pt x="47" y="124"/>
                </a:cubicBezTo>
                <a:cubicBezTo>
                  <a:pt x="57" y="108"/>
                  <a:pt x="69" y="94"/>
                  <a:pt x="81" y="81"/>
                </a:cubicBezTo>
                <a:cubicBezTo>
                  <a:pt x="94" y="68"/>
                  <a:pt x="108" y="57"/>
                  <a:pt x="124" y="47"/>
                </a:cubicBezTo>
                <a:cubicBezTo>
                  <a:pt x="139" y="37"/>
                  <a:pt x="155" y="28"/>
                  <a:pt x="172" y="21"/>
                </a:cubicBezTo>
                <a:cubicBezTo>
                  <a:pt x="189" y="14"/>
                  <a:pt x="206" y="9"/>
                  <a:pt x="224" y="5"/>
                </a:cubicBezTo>
                <a:cubicBezTo>
                  <a:pt x="242" y="2"/>
                  <a:pt x="260" y="0"/>
                  <a:pt x="278" y="0"/>
                </a:cubicBezTo>
                <a:lnTo>
                  <a:pt x="1579" y="0"/>
                </a:lnTo>
                <a:cubicBezTo>
                  <a:pt x="1598" y="0"/>
                  <a:pt x="1616" y="2"/>
                  <a:pt x="1634" y="5"/>
                </a:cubicBezTo>
                <a:cubicBezTo>
                  <a:pt x="1652" y="9"/>
                  <a:pt x="1669" y="14"/>
                  <a:pt x="1686" y="21"/>
                </a:cubicBezTo>
                <a:cubicBezTo>
                  <a:pt x="1703" y="28"/>
                  <a:pt x="1719" y="37"/>
                  <a:pt x="1734" y="47"/>
                </a:cubicBezTo>
                <a:cubicBezTo>
                  <a:pt x="1749" y="57"/>
                  <a:pt x="1763" y="68"/>
                  <a:pt x="1776" y="81"/>
                </a:cubicBezTo>
                <a:cubicBezTo>
                  <a:pt x="1789" y="94"/>
                  <a:pt x="1801" y="108"/>
                  <a:pt x="1811" y="124"/>
                </a:cubicBezTo>
                <a:cubicBezTo>
                  <a:pt x="1821" y="139"/>
                  <a:pt x="1830" y="155"/>
                  <a:pt x="1837" y="172"/>
                </a:cubicBezTo>
                <a:cubicBezTo>
                  <a:pt x="1844" y="189"/>
                  <a:pt x="1849" y="206"/>
                  <a:pt x="1853" y="224"/>
                </a:cubicBezTo>
                <a:cubicBezTo>
                  <a:pt x="1856" y="242"/>
                  <a:pt x="1858" y="260"/>
                  <a:pt x="1858" y="278"/>
                </a:cubicBezTo>
                <a:lnTo>
                  <a:pt x="1858" y="603"/>
                </a:lnTo>
                <a:cubicBezTo>
                  <a:pt x="1858" y="622"/>
                  <a:pt x="1856" y="640"/>
                  <a:pt x="1853" y="658"/>
                </a:cubicBezTo>
                <a:cubicBezTo>
                  <a:pt x="1849" y="676"/>
                  <a:pt x="1844" y="693"/>
                  <a:pt x="1837" y="710"/>
                </a:cubicBezTo>
                <a:cubicBezTo>
                  <a:pt x="1830" y="727"/>
                  <a:pt x="1821" y="743"/>
                  <a:pt x="1811" y="758"/>
                </a:cubicBezTo>
                <a:cubicBezTo>
                  <a:pt x="1801" y="773"/>
                  <a:pt x="1789" y="787"/>
                  <a:pt x="1776" y="800"/>
                </a:cubicBezTo>
                <a:cubicBezTo>
                  <a:pt x="1763" y="814"/>
                  <a:pt x="1749" y="826"/>
                  <a:pt x="1734" y="836"/>
                </a:cubicBezTo>
                <a:cubicBezTo>
                  <a:pt x="1719" y="846"/>
                  <a:pt x="1703" y="855"/>
                  <a:pt x="1686" y="862"/>
                </a:cubicBezTo>
                <a:cubicBezTo>
                  <a:pt x="1669" y="869"/>
                  <a:pt x="1652" y="874"/>
                  <a:pt x="1634" y="878"/>
                </a:cubicBezTo>
                <a:cubicBezTo>
                  <a:pt x="1616" y="881"/>
                  <a:pt x="1598" y="883"/>
                  <a:pt x="1579" y="883"/>
                </a:cubicBezTo>
                <a:lnTo>
                  <a:pt x="278" y="883"/>
                </a:lnTo>
                <a:cubicBezTo>
                  <a:pt x="260" y="883"/>
                  <a:pt x="242" y="881"/>
                  <a:pt x="224" y="878"/>
                </a:cubicBezTo>
                <a:cubicBezTo>
                  <a:pt x="206" y="874"/>
                  <a:pt x="189" y="869"/>
                  <a:pt x="172" y="862"/>
                </a:cubicBezTo>
                <a:cubicBezTo>
                  <a:pt x="155" y="855"/>
                  <a:pt x="139" y="846"/>
                  <a:pt x="124" y="836"/>
                </a:cubicBezTo>
                <a:cubicBezTo>
                  <a:pt x="108" y="826"/>
                  <a:pt x="94" y="814"/>
                  <a:pt x="81" y="800"/>
                </a:cubicBezTo>
                <a:cubicBezTo>
                  <a:pt x="69" y="787"/>
                  <a:pt x="57" y="773"/>
                  <a:pt x="47" y="758"/>
                </a:cubicBezTo>
                <a:cubicBezTo>
                  <a:pt x="37" y="743"/>
                  <a:pt x="28" y="727"/>
                  <a:pt x="21" y="710"/>
                </a:cubicBezTo>
                <a:cubicBezTo>
                  <a:pt x="14" y="693"/>
                  <a:pt x="9" y="676"/>
                  <a:pt x="5" y="658"/>
                </a:cubicBezTo>
                <a:cubicBezTo>
                  <a:pt x="2" y="640"/>
                  <a:pt x="0" y="622"/>
                  <a:pt x="0" y="603"/>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00" name=""/>
          <p:cNvSpPr txBox="1"/>
          <p:nvPr/>
        </p:nvSpPr>
        <p:spPr>
          <a:xfrm>
            <a:off x="4856760" y="6149520"/>
            <a:ext cx="166680" cy="187920"/>
          </a:xfrm>
          <a:prstGeom prst="rect">
            <a:avLst/>
          </a:prstGeom>
          <a:noFill/>
          <a:ln w="0">
            <a:noFill/>
          </a:ln>
        </p:spPr>
        <p:txBody>
          <a:bodyPr wrap="none" lIns="0" rIns="0" tIns="0" bIns="0" anchor="t">
            <a:spAutoFit/>
          </a:bodyPr>
          <a:p>
            <a:r>
              <a:rPr b="0" lang="en-US" sz="1320" strike="noStrike" u="none">
                <a:solidFill>
                  <a:srgbClr val="059669"/>
                </a:solidFill>
                <a:effectLst/>
                <a:uFillTx/>
                <a:latin typeface="Arial"/>
                <a:ea typeface="Arial"/>
              </a:rPr>
              <a:t>)</a:t>
            </a:r>
            <a:endParaRPr b="0" lang="en-US" sz="1320" strike="noStrike" u="none">
              <a:solidFill>
                <a:srgbClr val="000000"/>
              </a:solidFill>
              <a:effectLst/>
              <a:uFillTx/>
              <a:latin typeface="Times New Roman"/>
            </a:endParaRPr>
          </a:p>
        </p:txBody>
      </p:sp>
      <p:sp>
        <p:nvSpPr>
          <p:cNvPr id="2101" name=""/>
          <p:cNvSpPr txBox="1"/>
          <p:nvPr/>
        </p:nvSpPr>
        <p:spPr>
          <a:xfrm>
            <a:off x="6810840" y="5638680"/>
            <a:ext cx="335880" cy="212400"/>
          </a:xfrm>
          <a:prstGeom prst="rect">
            <a:avLst/>
          </a:prstGeom>
          <a:noFill/>
          <a:ln w="0">
            <a:noFill/>
          </a:ln>
        </p:spPr>
        <p:txBody>
          <a:bodyPr wrap="none" lIns="0" rIns="0" tIns="0" bIns="0" anchor="t">
            <a:spAutoFit/>
          </a:bodyPr>
          <a:p>
            <a:r>
              <a:rPr b="0" lang="zh-CN" sz="1320" strike="noStrike" u="none">
                <a:solidFill>
                  <a:srgbClr val="065f46"/>
                </a:solidFill>
                <a:effectLst/>
                <a:uFillTx/>
                <a:latin typeface="WenQuanYiZenHei"/>
                <a:ea typeface="WenQuanYiZenHei"/>
              </a:rPr>
              <a:t>簡単</a:t>
            </a:r>
            <a:endParaRPr b="0" lang="en-US" sz="1320" strike="noStrike" u="none">
              <a:solidFill>
                <a:srgbClr val="000000"/>
              </a:solidFill>
              <a:effectLst/>
              <a:uFillTx/>
              <a:latin typeface="Times New Roman"/>
            </a:endParaRPr>
          </a:p>
        </p:txBody>
      </p:sp>
      <p:sp>
        <p:nvSpPr>
          <p:cNvPr id="2102" name=""/>
          <p:cNvSpPr txBox="1"/>
          <p:nvPr/>
        </p:nvSpPr>
        <p:spPr>
          <a:xfrm>
            <a:off x="6643800" y="5981400"/>
            <a:ext cx="15368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プログラミング知識</a:t>
            </a:r>
            <a:endParaRPr b="0" lang="en-US" sz="1320" strike="noStrike" u="none">
              <a:solidFill>
                <a:srgbClr val="000000"/>
              </a:solidFill>
              <a:effectLst/>
              <a:uFillTx/>
              <a:latin typeface="Times New Roman"/>
            </a:endParaRPr>
          </a:p>
        </p:txBody>
      </p:sp>
      <p:sp>
        <p:nvSpPr>
          <p:cNvPr id="2103" name=""/>
          <p:cNvSpPr txBox="1"/>
          <p:nvPr/>
        </p:nvSpPr>
        <p:spPr>
          <a:xfrm>
            <a:off x="6643800" y="621504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不要</a:t>
            </a:r>
            <a:endParaRPr b="0" lang="en-US" sz="1320" strike="noStrike" u="none">
              <a:solidFill>
                <a:srgbClr val="000000"/>
              </a:solidFill>
              <a:effectLst/>
              <a:uFillTx/>
              <a:latin typeface="Times New Roman"/>
            </a:endParaRPr>
          </a:p>
        </p:txBody>
      </p:sp>
      <p:sp>
        <p:nvSpPr>
          <p:cNvPr id="2104" name=""/>
          <p:cNvSpPr txBox="1"/>
          <p:nvPr/>
        </p:nvSpPr>
        <p:spPr>
          <a:xfrm>
            <a:off x="8560080" y="5555160"/>
            <a:ext cx="1688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・メール処理の自動化</a:t>
            </a:r>
            <a:endParaRPr b="0" lang="en-US" sz="1320" strike="noStrike" u="none">
              <a:solidFill>
                <a:srgbClr val="000000"/>
              </a:solidFill>
              <a:effectLst/>
              <a:uFillTx/>
              <a:latin typeface="Times New Roman"/>
            </a:endParaRPr>
          </a:p>
        </p:txBody>
      </p:sp>
      <p:sp>
        <p:nvSpPr>
          <p:cNvPr id="2105" name=""/>
          <p:cNvSpPr txBox="1"/>
          <p:nvPr/>
        </p:nvSpPr>
        <p:spPr>
          <a:xfrm>
            <a:off x="8560080" y="5789160"/>
            <a:ext cx="1704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・クラウドサービス連</a:t>
            </a:r>
            <a:endParaRPr b="0" lang="en-US" sz="1320" strike="noStrike" u="none">
              <a:solidFill>
                <a:srgbClr val="000000"/>
              </a:solidFill>
              <a:effectLst/>
              <a:uFillTx/>
              <a:latin typeface="Times New Roman"/>
            </a:endParaRPr>
          </a:p>
        </p:txBody>
      </p:sp>
      <p:sp>
        <p:nvSpPr>
          <p:cNvPr id="2106" name=""/>
          <p:cNvSpPr txBox="1"/>
          <p:nvPr/>
        </p:nvSpPr>
        <p:spPr>
          <a:xfrm>
            <a:off x="8560080" y="602316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携</a:t>
            </a:r>
            <a:endParaRPr b="0" lang="en-US" sz="1320" strike="noStrike" u="none">
              <a:solidFill>
                <a:srgbClr val="000000"/>
              </a:solidFill>
              <a:effectLst/>
              <a:uFillTx/>
              <a:latin typeface="Times New Roman"/>
            </a:endParaRPr>
          </a:p>
        </p:txBody>
      </p:sp>
      <p:pic>
        <p:nvPicPr>
          <p:cNvPr id="2107" name="" descr=""/>
          <p:cNvPicPr/>
          <p:nvPr/>
        </p:nvPicPr>
        <p:blipFill>
          <a:blip r:embed="rId7"/>
          <a:stretch/>
        </p:blipFill>
        <p:spPr>
          <a:xfrm>
            <a:off x="434520" y="6977880"/>
            <a:ext cx="191880" cy="250200"/>
          </a:xfrm>
          <a:prstGeom prst="rect">
            <a:avLst/>
          </a:prstGeom>
          <a:noFill/>
          <a:ln w="0">
            <a:noFill/>
          </a:ln>
        </p:spPr>
      </p:pic>
      <p:sp>
        <p:nvSpPr>
          <p:cNvPr id="2108" name=""/>
          <p:cNvSpPr txBox="1"/>
          <p:nvPr/>
        </p:nvSpPr>
        <p:spPr>
          <a:xfrm>
            <a:off x="8560080" y="6257160"/>
            <a:ext cx="1688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・通知・アラート設定</a:t>
            </a:r>
            <a:endParaRPr b="0" lang="en-US" sz="1320" strike="noStrike" u="none">
              <a:solidFill>
                <a:srgbClr val="000000"/>
              </a:solidFill>
              <a:effectLst/>
              <a:uFillTx/>
              <a:latin typeface="Times New Roman"/>
            </a:endParaRPr>
          </a:p>
        </p:txBody>
      </p:sp>
      <p:sp>
        <p:nvSpPr>
          <p:cNvPr id="2109" name=""/>
          <p:cNvSpPr txBox="1"/>
          <p:nvPr/>
        </p:nvSpPr>
        <p:spPr>
          <a:xfrm>
            <a:off x="760320" y="6985440"/>
            <a:ext cx="2045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ツール選定のポイント</a:t>
            </a:r>
            <a:endParaRPr b="0" lang="en-US" sz="1580" strike="noStrike" u="none">
              <a:solidFill>
                <a:srgbClr val="000000"/>
              </a:solidFill>
              <a:effectLst/>
              <a:uFillTx/>
              <a:latin typeface="Times New Roman"/>
            </a:endParaRPr>
          </a:p>
        </p:txBody>
      </p:sp>
      <p:sp>
        <p:nvSpPr>
          <p:cNvPr id="2110" name=""/>
          <p:cNvSpPr txBox="1"/>
          <p:nvPr/>
        </p:nvSpPr>
        <p:spPr>
          <a:xfrm>
            <a:off x="760320" y="7259760"/>
            <a:ext cx="9522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まずは小さな業務から自動化を始め、効果を確認しながら段階的に拡大することをおすすめします。無料トライアルを活用し</a:t>
            </a:r>
            <a:endParaRPr b="0" lang="en-US" sz="1320" strike="noStrike" u="none">
              <a:solidFill>
                <a:srgbClr val="000000"/>
              </a:solidFill>
              <a:effectLst/>
              <a:uFillTx/>
              <a:latin typeface="Times New Roman"/>
            </a:endParaRPr>
          </a:p>
        </p:txBody>
      </p:sp>
      <p:sp>
        <p:nvSpPr>
          <p:cNvPr id="2111" name=""/>
          <p:cNvSpPr txBox="1"/>
          <p:nvPr/>
        </p:nvSpPr>
        <p:spPr>
          <a:xfrm>
            <a:off x="760320" y="7493760"/>
            <a:ext cx="3396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て、自社の業務に合うかを検証しましょう。</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2" name="" descr=""/>
          <p:cNvPicPr/>
          <p:nvPr/>
        </p:nvPicPr>
        <p:blipFill>
          <a:blip r:embed="rId1"/>
          <a:stretch/>
        </p:blipFill>
        <p:spPr>
          <a:xfrm>
            <a:off x="0" y="0"/>
            <a:ext cx="10696320" cy="7838280"/>
          </a:xfrm>
          <a:prstGeom prst="rect">
            <a:avLst/>
          </a:prstGeom>
          <a:noFill/>
          <a:ln w="0">
            <a:noFill/>
          </a:ln>
        </p:spPr>
      </p:pic>
      <p:pic>
        <p:nvPicPr>
          <p:cNvPr id="2113" name="" descr=""/>
          <p:cNvPicPr/>
          <p:nvPr/>
        </p:nvPicPr>
        <p:blipFill>
          <a:blip r:embed="rId2"/>
          <a:stretch/>
        </p:blipFill>
        <p:spPr>
          <a:xfrm>
            <a:off x="267480" y="267480"/>
            <a:ext cx="10161360" cy="601200"/>
          </a:xfrm>
          <a:prstGeom prst="rect">
            <a:avLst/>
          </a:prstGeom>
          <a:noFill/>
          <a:ln w="0">
            <a:noFill/>
          </a:ln>
        </p:spPr>
      </p:pic>
      <p:sp>
        <p:nvSpPr>
          <p:cNvPr id="2114" name=""/>
          <p:cNvSpPr/>
          <p:nvPr/>
        </p:nvSpPr>
        <p:spPr>
          <a:xfrm>
            <a:off x="267120" y="1194840"/>
            <a:ext cx="2031120" cy="367920"/>
          </a:xfrm>
          <a:custGeom>
            <a:avLst/>
            <a:gdLst/>
            <a:ahLst/>
            <a:rect l="0" t="0" r="r" b="b"/>
            <a:pathLst>
              <a:path w="5642" h="1022">
                <a:moveTo>
                  <a:pt x="0" y="0"/>
                </a:moveTo>
                <a:lnTo>
                  <a:pt x="5642" y="0"/>
                </a:lnTo>
                <a:lnTo>
                  <a:pt x="5642" y="1022"/>
                </a:lnTo>
                <a:lnTo>
                  <a:pt x="0" y="1022"/>
                </a:lnTo>
                <a:lnTo>
                  <a:pt x="0" y="0"/>
                </a:ln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115" name=""/>
          <p:cNvSpPr/>
          <p:nvPr/>
        </p:nvSpPr>
        <p:spPr>
          <a:xfrm>
            <a:off x="2297880" y="1194840"/>
            <a:ext cx="2540880" cy="367920"/>
          </a:xfrm>
          <a:custGeom>
            <a:avLst/>
            <a:gdLst/>
            <a:ahLst/>
            <a:rect l="0" t="0" r="r" b="b"/>
            <a:pathLst>
              <a:path w="7058" h="1022">
                <a:moveTo>
                  <a:pt x="0" y="0"/>
                </a:moveTo>
                <a:lnTo>
                  <a:pt x="7058" y="0"/>
                </a:lnTo>
                <a:lnTo>
                  <a:pt x="7058" y="1022"/>
                </a:lnTo>
                <a:lnTo>
                  <a:pt x="0" y="1022"/>
                </a:lnTo>
                <a:lnTo>
                  <a:pt x="0" y="0"/>
                </a:ln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116" name=""/>
          <p:cNvSpPr/>
          <p:nvPr/>
        </p:nvSpPr>
        <p:spPr>
          <a:xfrm>
            <a:off x="4838400" y="1194840"/>
            <a:ext cx="2540880" cy="367920"/>
          </a:xfrm>
          <a:custGeom>
            <a:avLst/>
            <a:gdLst/>
            <a:ahLst/>
            <a:rect l="0" t="0" r="r" b="b"/>
            <a:pathLst>
              <a:path w="7058" h="1022">
                <a:moveTo>
                  <a:pt x="0" y="0"/>
                </a:moveTo>
                <a:lnTo>
                  <a:pt x="7058" y="0"/>
                </a:lnTo>
                <a:lnTo>
                  <a:pt x="7058" y="1022"/>
                </a:lnTo>
                <a:lnTo>
                  <a:pt x="0" y="1022"/>
                </a:lnTo>
                <a:lnTo>
                  <a:pt x="0" y="0"/>
                </a:ln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117" name=""/>
          <p:cNvSpPr/>
          <p:nvPr/>
        </p:nvSpPr>
        <p:spPr>
          <a:xfrm>
            <a:off x="7378920" y="1194840"/>
            <a:ext cx="2030760" cy="367920"/>
          </a:xfrm>
          <a:custGeom>
            <a:avLst/>
            <a:gdLst/>
            <a:ahLst/>
            <a:rect l="0" t="0" r="r" b="b"/>
            <a:pathLst>
              <a:path w="5641" h="1022">
                <a:moveTo>
                  <a:pt x="0" y="0"/>
                </a:moveTo>
                <a:lnTo>
                  <a:pt x="5641" y="0"/>
                </a:lnTo>
                <a:lnTo>
                  <a:pt x="5641" y="1022"/>
                </a:lnTo>
                <a:lnTo>
                  <a:pt x="0" y="1022"/>
                </a:lnTo>
                <a:lnTo>
                  <a:pt x="0" y="0"/>
                </a:ln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118" name=""/>
          <p:cNvSpPr/>
          <p:nvPr/>
        </p:nvSpPr>
        <p:spPr>
          <a:xfrm>
            <a:off x="9409320" y="1194840"/>
            <a:ext cx="1019880" cy="367920"/>
          </a:xfrm>
          <a:custGeom>
            <a:avLst/>
            <a:gdLst/>
            <a:ahLst/>
            <a:rect l="0" t="0" r="r" b="b"/>
            <a:pathLst>
              <a:path w="2833" h="1022">
                <a:moveTo>
                  <a:pt x="2719" y="14"/>
                </a:moveTo>
                <a:cubicBezTo>
                  <a:pt x="2742" y="24"/>
                  <a:pt x="2762" y="37"/>
                  <a:pt x="2779" y="54"/>
                </a:cubicBezTo>
                <a:cubicBezTo>
                  <a:pt x="2796" y="72"/>
                  <a:pt x="2810" y="92"/>
                  <a:pt x="2819" y="115"/>
                </a:cubicBezTo>
                <a:cubicBezTo>
                  <a:pt x="2829" y="137"/>
                  <a:pt x="2833" y="161"/>
                  <a:pt x="2833" y="186"/>
                </a:cubicBezTo>
                <a:lnTo>
                  <a:pt x="2833" y="837"/>
                </a:lnTo>
                <a:cubicBezTo>
                  <a:pt x="2833" y="861"/>
                  <a:pt x="2829" y="885"/>
                  <a:pt x="2819" y="908"/>
                </a:cubicBezTo>
                <a:cubicBezTo>
                  <a:pt x="2810" y="930"/>
                  <a:pt x="2796" y="951"/>
                  <a:pt x="2779" y="968"/>
                </a:cubicBezTo>
                <a:cubicBezTo>
                  <a:pt x="2762" y="985"/>
                  <a:pt x="2742" y="999"/>
                  <a:pt x="2719" y="1008"/>
                </a:cubicBezTo>
                <a:cubicBezTo>
                  <a:pt x="2696" y="1018"/>
                  <a:pt x="2672" y="1022"/>
                  <a:pt x="2648" y="1022"/>
                </a:cubicBezTo>
                <a:lnTo>
                  <a:pt x="0" y="1022"/>
                </a:lnTo>
                <a:lnTo>
                  <a:pt x="0" y="0"/>
                </a:lnTo>
                <a:lnTo>
                  <a:pt x="2648" y="0"/>
                </a:lnTo>
                <a:cubicBezTo>
                  <a:pt x="2672" y="0"/>
                  <a:pt x="2696" y="5"/>
                  <a:pt x="2719" y="14"/>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119" name=""/>
          <p:cNvSpPr/>
          <p:nvPr/>
        </p:nvSpPr>
        <p:spPr>
          <a:xfrm>
            <a:off x="267120" y="1788120"/>
            <a:ext cx="2031120" cy="769320"/>
          </a:xfrm>
          <a:custGeom>
            <a:avLst/>
            <a:gdLst/>
            <a:ahLst/>
            <a:rect l="0" t="0" r="r" b="b"/>
            <a:pathLst>
              <a:path w="5642" h="2137">
                <a:moveTo>
                  <a:pt x="0" y="1951"/>
                </a:moveTo>
                <a:lnTo>
                  <a:pt x="0" y="186"/>
                </a:lnTo>
                <a:cubicBezTo>
                  <a:pt x="0" y="174"/>
                  <a:pt x="2" y="162"/>
                  <a:pt x="4" y="150"/>
                </a:cubicBezTo>
                <a:cubicBezTo>
                  <a:pt x="6" y="138"/>
                  <a:pt x="10" y="126"/>
                  <a:pt x="14"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10"/>
                  <a:pt x="138" y="6"/>
                  <a:pt x="150" y="4"/>
                </a:cubicBezTo>
                <a:cubicBezTo>
                  <a:pt x="162" y="1"/>
                  <a:pt x="174" y="0"/>
                  <a:pt x="186" y="0"/>
                </a:cubicBezTo>
                <a:lnTo>
                  <a:pt x="5456" y="0"/>
                </a:lnTo>
                <a:cubicBezTo>
                  <a:pt x="5469" y="0"/>
                  <a:pt x="5481" y="1"/>
                  <a:pt x="5493" y="4"/>
                </a:cubicBezTo>
                <a:cubicBezTo>
                  <a:pt x="5505" y="6"/>
                  <a:pt x="5516" y="10"/>
                  <a:pt x="5527" y="14"/>
                </a:cubicBezTo>
                <a:cubicBezTo>
                  <a:pt x="5539" y="19"/>
                  <a:pt x="5549" y="25"/>
                  <a:pt x="5560" y="31"/>
                </a:cubicBezTo>
                <a:cubicBezTo>
                  <a:pt x="5570" y="38"/>
                  <a:pt x="5579" y="46"/>
                  <a:pt x="5588" y="54"/>
                </a:cubicBezTo>
                <a:cubicBezTo>
                  <a:pt x="5596" y="63"/>
                  <a:pt x="5604" y="72"/>
                  <a:pt x="5611" y="83"/>
                </a:cubicBezTo>
                <a:cubicBezTo>
                  <a:pt x="5618" y="93"/>
                  <a:pt x="5623" y="103"/>
                  <a:pt x="5628" y="115"/>
                </a:cubicBezTo>
                <a:cubicBezTo>
                  <a:pt x="5633" y="126"/>
                  <a:pt x="5636" y="138"/>
                  <a:pt x="5639" y="150"/>
                </a:cubicBezTo>
                <a:cubicBezTo>
                  <a:pt x="5641" y="162"/>
                  <a:pt x="5642" y="174"/>
                  <a:pt x="5642" y="186"/>
                </a:cubicBezTo>
                <a:lnTo>
                  <a:pt x="5642" y="1951"/>
                </a:lnTo>
                <a:cubicBezTo>
                  <a:pt x="5642" y="1963"/>
                  <a:pt x="5641" y="1975"/>
                  <a:pt x="5639" y="1987"/>
                </a:cubicBezTo>
                <a:cubicBezTo>
                  <a:pt x="5636" y="1999"/>
                  <a:pt x="5633" y="2011"/>
                  <a:pt x="5628" y="2022"/>
                </a:cubicBezTo>
                <a:cubicBezTo>
                  <a:pt x="5623" y="2033"/>
                  <a:pt x="5618" y="2044"/>
                  <a:pt x="5611" y="2054"/>
                </a:cubicBezTo>
                <a:cubicBezTo>
                  <a:pt x="5604" y="2064"/>
                  <a:pt x="5596" y="2074"/>
                  <a:pt x="5588" y="2082"/>
                </a:cubicBezTo>
                <a:cubicBezTo>
                  <a:pt x="5579" y="2091"/>
                  <a:pt x="5570" y="2099"/>
                  <a:pt x="5560" y="2105"/>
                </a:cubicBezTo>
                <a:cubicBezTo>
                  <a:pt x="5549" y="2112"/>
                  <a:pt x="5539" y="2118"/>
                  <a:pt x="5527" y="2123"/>
                </a:cubicBezTo>
                <a:cubicBezTo>
                  <a:pt x="5516" y="2127"/>
                  <a:pt x="5505" y="2131"/>
                  <a:pt x="5493" y="2133"/>
                </a:cubicBezTo>
                <a:cubicBezTo>
                  <a:pt x="5481" y="2136"/>
                  <a:pt x="5469" y="2137"/>
                  <a:pt x="5456" y="2137"/>
                </a:cubicBezTo>
                <a:lnTo>
                  <a:pt x="186" y="2137"/>
                </a:lnTo>
                <a:cubicBezTo>
                  <a:pt x="174" y="2137"/>
                  <a:pt x="162" y="2136"/>
                  <a:pt x="150" y="2133"/>
                </a:cubicBezTo>
                <a:cubicBezTo>
                  <a:pt x="138" y="2131"/>
                  <a:pt x="126" y="2127"/>
                  <a:pt x="115" y="2123"/>
                </a:cubicBezTo>
                <a:cubicBezTo>
                  <a:pt x="104" y="2118"/>
                  <a:pt x="93" y="2112"/>
                  <a:pt x="83" y="2105"/>
                </a:cubicBezTo>
                <a:cubicBezTo>
                  <a:pt x="73" y="2099"/>
                  <a:pt x="63" y="2091"/>
                  <a:pt x="55" y="2082"/>
                </a:cubicBezTo>
                <a:cubicBezTo>
                  <a:pt x="46" y="2074"/>
                  <a:pt x="38" y="2064"/>
                  <a:pt x="32" y="2054"/>
                </a:cubicBezTo>
                <a:cubicBezTo>
                  <a:pt x="25" y="2044"/>
                  <a:pt x="19" y="2033"/>
                  <a:pt x="14" y="2022"/>
                </a:cubicBezTo>
                <a:cubicBezTo>
                  <a:pt x="10" y="2011"/>
                  <a:pt x="6" y="1999"/>
                  <a:pt x="4" y="1987"/>
                </a:cubicBezTo>
                <a:cubicBezTo>
                  <a:pt x="2" y="1975"/>
                  <a:pt x="0" y="1963"/>
                  <a:pt x="0" y="195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0" name=""/>
          <p:cNvSpPr/>
          <p:nvPr/>
        </p:nvSpPr>
        <p:spPr>
          <a:xfrm>
            <a:off x="2297880" y="1729800"/>
            <a:ext cx="2540880" cy="885960"/>
          </a:xfrm>
          <a:custGeom>
            <a:avLst/>
            <a:gdLst/>
            <a:ahLst/>
            <a:rect l="0" t="0" r="r" b="b"/>
            <a:pathLst>
              <a:path w="7058" h="2461">
                <a:moveTo>
                  <a:pt x="0" y="2275"/>
                </a:moveTo>
                <a:lnTo>
                  <a:pt x="0" y="185"/>
                </a:lnTo>
                <a:cubicBezTo>
                  <a:pt x="0" y="173"/>
                  <a:pt x="1" y="161"/>
                  <a:pt x="4" y="149"/>
                </a:cubicBezTo>
                <a:cubicBezTo>
                  <a:pt x="6" y="137"/>
                  <a:pt x="10" y="126"/>
                  <a:pt x="14" y="114"/>
                </a:cubicBezTo>
                <a:cubicBezTo>
                  <a:pt x="19" y="103"/>
                  <a:pt x="25" y="92"/>
                  <a:pt x="31" y="82"/>
                </a:cubicBezTo>
                <a:cubicBezTo>
                  <a:pt x="38" y="72"/>
                  <a:pt x="46" y="63"/>
                  <a:pt x="54" y="54"/>
                </a:cubicBezTo>
                <a:cubicBezTo>
                  <a:pt x="63" y="45"/>
                  <a:pt x="72" y="38"/>
                  <a:pt x="83" y="31"/>
                </a:cubicBezTo>
                <a:cubicBezTo>
                  <a:pt x="93" y="24"/>
                  <a:pt x="103" y="18"/>
                  <a:pt x="115" y="14"/>
                </a:cubicBezTo>
                <a:cubicBezTo>
                  <a:pt x="126" y="9"/>
                  <a:pt x="138" y="6"/>
                  <a:pt x="150" y="3"/>
                </a:cubicBezTo>
                <a:cubicBezTo>
                  <a:pt x="162" y="1"/>
                  <a:pt x="174" y="0"/>
                  <a:pt x="186" y="0"/>
                </a:cubicBezTo>
                <a:lnTo>
                  <a:pt x="6872" y="0"/>
                </a:lnTo>
                <a:cubicBezTo>
                  <a:pt x="6884" y="0"/>
                  <a:pt x="6896" y="1"/>
                  <a:pt x="6908" y="3"/>
                </a:cubicBezTo>
                <a:cubicBezTo>
                  <a:pt x="6920" y="6"/>
                  <a:pt x="6932" y="9"/>
                  <a:pt x="6943" y="14"/>
                </a:cubicBezTo>
                <a:cubicBezTo>
                  <a:pt x="6954" y="18"/>
                  <a:pt x="6965" y="24"/>
                  <a:pt x="6975" y="31"/>
                </a:cubicBezTo>
                <a:cubicBezTo>
                  <a:pt x="6985" y="38"/>
                  <a:pt x="6995" y="45"/>
                  <a:pt x="7003" y="54"/>
                </a:cubicBezTo>
                <a:cubicBezTo>
                  <a:pt x="7012" y="63"/>
                  <a:pt x="7020" y="72"/>
                  <a:pt x="7027" y="82"/>
                </a:cubicBezTo>
                <a:cubicBezTo>
                  <a:pt x="7033" y="92"/>
                  <a:pt x="7039" y="103"/>
                  <a:pt x="7044" y="114"/>
                </a:cubicBezTo>
                <a:cubicBezTo>
                  <a:pt x="7048" y="126"/>
                  <a:pt x="7052" y="137"/>
                  <a:pt x="7054" y="149"/>
                </a:cubicBezTo>
                <a:cubicBezTo>
                  <a:pt x="7057" y="161"/>
                  <a:pt x="7058" y="173"/>
                  <a:pt x="7058" y="185"/>
                </a:cubicBezTo>
                <a:lnTo>
                  <a:pt x="7058" y="2275"/>
                </a:lnTo>
                <a:cubicBezTo>
                  <a:pt x="7058" y="2288"/>
                  <a:pt x="7057" y="2300"/>
                  <a:pt x="7054" y="2312"/>
                </a:cubicBezTo>
                <a:cubicBezTo>
                  <a:pt x="7052" y="2324"/>
                  <a:pt x="7048" y="2335"/>
                  <a:pt x="7044" y="2347"/>
                </a:cubicBezTo>
                <a:cubicBezTo>
                  <a:pt x="7039" y="2358"/>
                  <a:pt x="7033" y="2369"/>
                  <a:pt x="7027" y="2379"/>
                </a:cubicBezTo>
                <a:cubicBezTo>
                  <a:pt x="7020" y="2389"/>
                  <a:pt x="7012" y="2398"/>
                  <a:pt x="7003" y="2407"/>
                </a:cubicBezTo>
                <a:cubicBezTo>
                  <a:pt x="6995" y="2415"/>
                  <a:pt x="6985" y="2423"/>
                  <a:pt x="6975" y="2430"/>
                </a:cubicBezTo>
                <a:cubicBezTo>
                  <a:pt x="6965" y="2437"/>
                  <a:pt x="6954" y="2442"/>
                  <a:pt x="6943" y="2447"/>
                </a:cubicBezTo>
                <a:cubicBezTo>
                  <a:pt x="6932" y="2452"/>
                  <a:pt x="6920" y="2455"/>
                  <a:pt x="6908" y="2458"/>
                </a:cubicBezTo>
                <a:cubicBezTo>
                  <a:pt x="6896" y="2460"/>
                  <a:pt x="6884" y="2461"/>
                  <a:pt x="6872" y="2461"/>
                </a:cubicBezTo>
                <a:lnTo>
                  <a:pt x="186" y="2461"/>
                </a:lnTo>
                <a:cubicBezTo>
                  <a:pt x="174" y="2461"/>
                  <a:pt x="162" y="2460"/>
                  <a:pt x="150" y="2458"/>
                </a:cubicBezTo>
                <a:cubicBezTo>
                  <a:pt x="138" y="2455"/>
                  <a:pt x="126" y="2452"/>
                  <a:pt x="115" y="2447"/>
                </a:cubicBezTo>
                <a:cubicBezTo>
                  <a:pt x="103" y="2442"/>
                  <a:pt x="93" y="2437"/>
                  <a:pt x="83" y="2430"/>
                </a:cubicBezTo>
                <a:cubicBezTo>
                  <a:pt x="72" y="2423"/>
                  <a:pt x="63" y="2415"/>
                  <a:pt x="54" y="2407"/>
                </a:cubicBezTo>
                <a:cubicBezTo>
                  <a:pt x="46" y="2398"/>
                  <a:pt x="38" y="2389"/>
                  <a:pt x="31" y="2379"/>
                </a:cubicBezTo>
                <a:cubicBezTo>
                  <a:pt x="25" y="2369"/>
                  <a:pt x="19" y="2358"/>
                  <a:pt x="14" y="2347"/>
                </a:cubicBezTo>
                <a:cubicBezTo>
                  <a:pt x="10" y="2335"/>
                  <a:pt x="6" y="2324"/>
                  <a:pt x="4" y="2312"/>
                </a:cubicBezTo>
                <a:cubicBezTo>
                  <a:pt x="1" y="2300"/>
                  <a:pt x="0" y="2288"/>
                  <a:pt x="0" y="227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1" name=""/>
          <p:cNvSpPr/>
          <p:nvPr/>
        </p:nvSpPr>
        <p:spPr>
          <a:xfrm>
            <a:off x="4838400" y="1688040"/>
            <a:ext cx="2540880" cy="969480"/>
          </a:xfrm>
          <a:custGeom>
            <a:avLst/>
            <a:gdLst/>
            <a:ahLst/>
            <a:rect l="0" t="0" r="r" b="b"/>
            <a:pathLst>
              <a:path w="7058" h="2693">
                <a:moveTo>
                  <a:pt x="0" y="2508"/>
                </a:moveTo>
                <a:lnTo>
                  <a:pt x="0" y="185"/>
                </a:lnTo>
                <a:cubicBezTo>
                  <a:pt x="0" y="173"/>
                  <a:pt x="1" y="161"/>
                  <a:pt x="3" y="149"/>
                </a:cubicBezTo>
                <a:cubicBezTo>
                  <a:pt x="6" y="137"/>
                  <a:pt x="9" y="125"/>
                  <a:pt x="14" y="114"/>
                </a:cubicBezTo>
                <a:cubicBezTo>
                  <a:pt x="19" y="103"/>
                  <a:pt x="24" y="92"/>
                  <a:pt x="31" y="82"/>
                </a:cubicBezTo>
                <a:cubicBezTo>
                  <a:pt x="38" y="72"/>
                  <a:pt x="46" y="63"/>
                  <a:pt x="54" y="54"/>
                </a:cubicBezTo>
                <a:cubicBezTo>
                  <a:pt x="63" y="45"/>
                  <a:pt x="72" y="38"/>
                  <a:pt x="82" y="31"/>
                </a:cubicBezTo>
                <a:cubicBezTo>
                  <a:pt x="93" y="24"/>
                  <a:pt x="103" y="18"/>
                  <a:pt x="114" y="14"/>
                </a:cubicBezTo>
                <a:cubicBezTo>
                  <a:pt x="126" y="9"/>
                  <a:pt x="137" y="5"/>
                  <a:pt x="149" y="3"/>
                </a:cubicBezTo>
                <a:cubicBezTo>
                  <a:pt x="161" y="1"/>
                  <a:pt x="173" y="0"/>
                  <a:pt x="186" y="0"/>
                </a:cubicBezTo>
                <a:lnTo>
                  <a:pt x="6872" y="0"/>
                </a:lnTo>
                <a:cubicBezTo>
                  <a:pt x="6884" y="0"/>
                  <a:pt x="6896" y="1"/>
                  <a:pt x="6908" y="3"/>
                </a:cubicBezTo>
                <a:cubicBezTo>
                  <a:pt x="6920" y="5"/>
                  <a:pt x="6932" y="9"/>
                  <a:pt x="6943" y="14"/>
                </a:cubicBezTo>
                <a:cubicBezTo>
                  <a:pt x="6954" y="18"/>
                  <a:pt x="6965" y="24"/>
                  <a:pt x="6975" y="31"/>
                </a:cubicBezTo>
                <a:cubicBezTo>
                  <a:pt x="6985" y="38"/>
                  <a:pt x="6995" y="45"/>
                  <a:pt x="7003" y="54"/>
                </a:cubicBezTo>
                <a:cubicBezTo>
                  <a:pt x="7012" y="63"/>
                  <a:pt x="7020" y="72"/>
                  <a:pt x="7026" y="82"/>
                </a:cubicBezTo>
                <a:cubicBezTo>
                  <a:pt x="7033" y="92"/>
                  <a:pt x="7039" y="103"/>
                  <a:pt x="7043" y="114"/>
                </a:cubicBezTo>
                <a:cubicBezTo>
                  <a:pt x="7048" y="125"/>
                  <a:pt x="7052" y="137"/>
                  <a:pt x="7054" y="149"/>
                </a:cubicBezTo>
                <a:cubicBezTo>
                  <a:pt x="7056" y="161"/>
                  <a:pt x="7058" y="173"/>
                  <a:pt x="7058" y="185"/>
                </a:cubicBezTo>
                <a:lnTo>
                  <a:pt x="7058" y="2508"/>
                </a:lnTo>
                <a:cubicBezTo>
                  <a:pt x="7058" y="2520"/>
                  <a:pt x="7056" y="2532"/>
                  <a:pt x="7054" y="2544"/>
                </a:cubicBezTo>
                <a:cubicBezTo>
                  <a:pt x="7052" y="2556"/>
                  <a:pt x="7048" y="2567"/>
                  <a:pt x="7043" y="2579"/>
                </a:cubicBezTo>
                <a:cubicBezTo>
                  <a:pt x="7039" y="2590"/>
                  <a:pt x="7033" y="2601"/>
                  <a:pt x="7026" y="2611"/>
                </a:cubicBezTo>
                <a:cubicBezTo>
                  <a:pt x="7020" y="2621"/>
                  <a:pt x="7012" y="2630"/>
                  <a:pt x="7003" y="2639"/>
                </a:cubicBezTo>
                <a:cubicBezTo>
                  <a:pt x="6995" y="2647"/>
                  <a:pt x="6985" y="2655"/>
                  <a:pt x="6975" y="2662"/>
                </a:cubicBezTo>
                <a:cubicBezTo>
                  <a:pt x="6965" y="2669"/>
                  <a:pt x="6954" y="2674"/>
                  <a:pt x="6943" y="2679"/>
                </a:cubicBezTo>
                <a:cubicBezTo>
                  <a:pt x="6932" y="2684"/>
                  <a:pt x="6920" y="2687"/>
                  <a:pt x="6908" y="2690"/>
                </a:cubicBezTo>
                <a:cubicBezTo>
                  <a:pt x="6896" y="2692"/>
                  <a:pt x="6884" y="2693"/>
                  <a:pt x="6872" y="2693"/>
                </a:cubicBezTo>
                <a:lnTo>
                  <a:pt x="186" y="2693"/>
                </a:lnTo>
                <a:cubicBezTo>
                  <a:pt x="173" y="2693"/>
                  <a:pt x="161" y="2692"/>
                  <a:pt x="149" y="2690"/>
                </a:cubicBezTo>
                <a:cubicBezTo>
                  <a:pt x="137" y="2687"/>
                  <a:pt x="126" y="2684"/>
                  <a:pt x="114" y="2679"/>
                </a:cubicBezTo>
                <a:cubicBezTo>
                  <a:pt x="103" y="2674"/>
                  <a:pt x="93" y="2669"/>
                  <a:pt x="82" y="2662"/>
                </a:cubicBezTo>
                <a:cubicBezTo>
                  <a:pt x="72" y="2655"/>
                  <a:pt x="63" y="2647"/>
                  <a:pt x="54" y="2639"/>
                </a:cubicBezTo>
                <a:cubicBezTo>
                  <a:pt x="46" y="2630"/>
                  <a:pt x="38" y="2621"/>
                  <a:pt x="31" y="2611"/>
                </a:cubicBezTo>
                <a:cubicBezTo>
                  <a:pt x="24" y="2601"/>
                  <a:pt x="19" y="2590"/>
                  <a:pt x="14" y="2579"/>
                </a:cubicBezTo>
                <a:cubicBezTo>
                  <a:pt x="9" y="2567"/>
                  <a:pt x="6" y="2556"/>
                  <a:pt x="3" y="2544"/>
                </a:cubicBezTo>
                <a:cubicBezTo>
                  <a:pt x="1" y="2532"/>
                  <a:pt x="0" y="2520"/>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2" name=""/>
          <p:cNvSpPr/>
          <p:nvPr/>
        </p:nvSpPr>
        <p:spPr>
          <a:xfrm>
            <a:off x="7378920" y="1688040"/>
            <a:ext cx="2030760" cy="969480"/>
          </a:xfrm>
          <a:custGeom>
            <a:avLst/>
            <a:gdLst/>
            <a:ahLst/>
            <a:rect l="0" t="0" r="r" b="b"/>
            <a:pathLst>
              <a:path w="5641" h="2693">
                <a:moveTo>
                  <a:pt x="0" y="2508"/>
                </a:moveTo>
                <a:lnTo>
                  <a:pt x="0" y="185"/>
                </a:lnTo>
                <a:cubicBezTo>
                  <a:pt x="0" y="173"/>
                  <a:pt x="1" y="161"/>
                  <a:pt x="3" y="149"/>
                </a:cubicBezTo>
                <a:cubicBezTo>
                  <a:pt x="6" y="137"/>
                  <a:pt x="9" y="125"/>
                  <a:pt x="14" y="114"/>
                </a:cubicBezTo>
                <a:cubicBezTo>
                  <a:pt x="18" y="103"/>
                  <a:pt x="24" y="92"/>
                  <a:pt x="31" y="82"/>
                </a:cubicBezTo>
                <a:cubicBezTo>
                  <a:pt x="38" y="72"/>
                  <a:pt x="45" y="63"/>
                  <a:pt x="54" y="54"/>
                </a:cubicBezTo>
                <a:cubicBezTo>
                  <a:pt x="63" y="45"/>
                  <a:pt x="72" y="38"/>
                  <a:pt x="82" y="31"/>
                </a:cubicBezTo>
                <a:cubicBezTo>
                  <a:pt x="92" y="24"/>
                  <a:pt x="103" y="18"/>
                  <a:pt x="114" y="14"/>
                </a:cubicBezTo>
                <a:cubicBezTo>
                  <a:pt x="126" y="9"/>
                  <a:pt x="137" y="5"/>
                  <a:pt x="149" y="3"/>
                </a:cubicBezTo>
                <a:cubicBezTo>
                  <a:pt x="161" y="1"/>
                  <a:pt x="173" y="0"/>
                  <a:pt x="185" y="0"/>
                </a:cubicBezTo>
                <a:lnTo>
                  <a:pt x="5456" y="0"/>
                </a:lnTo>
                <a:cubicBezTo>
                  <a:pt x="5468" y="0"/>
                  <a:pt x="5480" y="1"/>
                  <a:pt x="5492" y="3"/>
                </a:cubicBezTo>
                <a:cubicBezTo>
                  <a:pt x="5504" y="5"/>
                  <a:pt x="5515" y="9"/>
                  <a:pt x="5527" y="14"/>
                </a:cubicBezTo>
                <a:cubicBezTo>
                  <a:pt x="5538" y="18"/>
                  <a:pt x="5549" y="24"/>
                  <a:pt x="5559" y="31"/>
                </a:cubicBezTo>
                <a:cubicBezTo>
                  <a:pt x="5569" y="38"/>
                  <a:pt x="5578" y="45"/>
                  <a:pt x="5587" y="54"/>
                </a:cubicBezTo>
                <a:cubicBezTo>
                  <a:pt x="5596" y="63"/>
                  <a:pt x="5603" y="72"/>
                  <a:pt x="5610" y="82"/>
                </a:cubicBezTo>
                <a:cubicBezTo>
                  <a:pt x="5617" y="92"/>
                  <a:pt x="5623" y="103"/>
                  <a:pt x="5627" y="114"/>
                </a:cubicBezTo>
                <a:cubicBezTo>
                  <a:pt x="5632" y="125"/>
                  <a:pt x="5635" y="137"/>
                  <a:pt x="5638" y="149"/>
                </a:cubicBezTo>
                <a:cubicBezTo>
                  <a:pt x="5640" y="161"/>
                  <a:pt x="5641" y="173"/>
                  <a:pt x="5641" y="185"/>
                </a:cubicBezTo>
                <a:lnTo>
                  <a:pt x="5641" y="2508"/>
                </a:lnTo>
                <a:cubicBezTo>
                  <a:pt x="5641" y="2520"/>
                  <a:pt x="5640" y="2532"/>
                  <a:pt x="5638" y="2544"/>
                </a:cubicBezTo>
                <a:cubicBezTo>
                  <a:pt x="5635" y="2556"/>
                  <a:pt x="5632" y="2567"/>
                  <a:pt x="5627" y="2579"/>
                </a:cubicBezTo>
                <a:cubicBezTo>
                  <a:pt x="5623" y="2590"/>
                  <a:pt x="5617" y="2601"/>
                  <a:pt x="5610" y="2611"/>
                </a:cubicBezTo>
                <a:cubicBezTo>
                  <a:pt x="5603" y="2621"/>
                  <a:pt x="5596" y="2630"/>
                  <a:pt x="5587" y="2639"/>
                </a:cubicBezTo>
                <a:cubicBezTo>
                  <a:pt x="5578" y="2647"/>
                  <a:pt x="5569" y="2655"/>
                  <a:pt x="5559" y="2662"/>
                </a:cubicBezTo>
                <a:cubicBezTo>
                  <a:pt x="5549" y="2669"/>
                  <a:pt x="5538" y="2674"/>
                  <a:pt x="5527" y="2679"/>
                </a:cubicBezTo>
                <a:cubicBezTo>
                  <a:pt x="5515" y="2684"/>
                  <a:pt x="5504" y="2687"/>
                  <a:pt x="5492" y="2690"/>
                </a:cubicBezTo>
                <a:cubicBezTo>
                  <a:pt x="5480" y="2692"/>
                  <a:pt x="5468" y="2693"/>
                  <a:pt x="5456" y="2693"/>
                </a:cubicBezTo>
                <a:lnTo>
                  <a:pt x="185" y="2693"/>
                </a:lnTo>
                <a:cubicBezTo>
                  <a:pt x="173" y="2693"/>
                  <a:pt x="161" y="2692"/>
                  <a:pt x="149" y="2690"/>
                </a:cubicBezTo>
                <a:cubicBezTo>
                  <a:pt x="137" y="2687"/>
                  <a:pt x="126" y="2684"/>
                  <a:pt x="114" y="2679"/>
                </a:cubicBezTo>
                <a:cubicBezTo>
                  <a:pt x="103" y="2674"/>
                  <a:pt x="92" y="2669"/>
                  <a:pt x="82" y="2662"/>
                </a:cubicBezTo>
                <a:cubicBezTo>
                  <a:pt x="72" y="2655"/>
                  <a:pt x="63" y="2647"/>
                  <a:pt x="54" y="2639"/>
                </a:cubicBezTo>
                <a:cubicBezTo>
                  <a:pt x="45" y="2630"/>
                  <a:pt x="38" y="2621"/>
                  <a:pt x="31" y="2611"/>
                </a:cubicBezTo>
                <a:cubicBezTo>
                  <a:pt x="24" y="2601"/>
                  <a:pt x="18" y="2590"/>
                  <a:pt x="14" y="2579"/>
                </a:cubicBezTo>
                <a:cubicBezTo>
                  <a:pt x="9" y="2567"/>
                  <a:pt x="6" y="2556"/>
                  <a:pt x="3" y="2544"/>
                </a:cubicBezTo>
                <a:cubicBezTo>
                  <a:pt x="1" y="2532"/>
                  <a:pt x="0" y="2520"/>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3" name=""/>
          <p:cNvSpPr/>
          <p:nvPr/>
        </p:nvSpPr>
        <p:spPr>
          <a:xfrm>
            <a:off x="9409320" y="1805040"/>
            <a:ext cx="1019880" cy="735480"/>
          </a:xfrm>
          <a:custGeom>
            <a:avLst/>
            <a:gdLst/>
            <a:ahLst/>
            <a:rect l="0" t="0" r="r" b="b"/>
            <a:pathLst>
              <a:path w="2833" h="2043">
                <a:moveTo>
                  <a:pt x="0" y="1858"/>
                </a:moveTo>
                <a:lnTo>
                  <a:pt x="0" y="186"/>
                </a:lnTo>
                <a:cubicBezTo>
                  <a:pt x="0" y="174"/>
                  <a:pt x="2" y="162"/>
                  <a:pt x="4" y="150"/>
                </a:cubicBezTo>
                <a:cubicBezTo>
                  <a:pt x="6" y="138"/>
                  <a:pt x="10" y="126"/>
                  <a:pt x="15" y="115"/>
                </a:cubicBezTo>
                <a:cubicBezTo>
                  <a:pt x="19" y="104"/>
                  <a:pt x="25" y="93"/>
                  <a:pt x="32" y="82"/>
                </a:cubicBezTo>
                <a:cubicBezTo>
                  <a:pt x="38" y="72"/>
                  <a:pt x="46" y="63"/>
                  <a:pt x="55" y="54"/>
                </a:cubicBezTo>
                <a:cubicBezTo>
                  <a:pt x="63" y="45"/>
                  <a:pt x="73" y="38"/>
                  <a:pt x="83" y="31"/>
                </a:cubicBezTo>
                <a:cubicBezTo>
                  <a:pt x="93" y="24"/>
                  <a:pt x="104" y="18"/>
                  <a:pt x="115" y="14"/>
                </a:cubicBezTo>
                <a:cubicBezTo>
                  <a:pt x="126" y="9"/>
                  <a:pt x="138" y="5"/>
                  <a:pt x="150" y="3"/>
                </a:cubicBezTo>
                <a:cubicBezTo>
                  <a:pt x="162" y="1"/>
                  <a:pt x="174" y="0"/>
                  <a:pt x="186" y="0"/>
                </a:cubicBezTo>
                <a:lnTo>
                  <a:pt x="2648" y="0"/>
                </a:lnTo>
                <a:cubicBezTo>
                  <a:pt x="2660" y="0"/>
                  <a:pt x="2672" y="1"/>
                  <a:pt x="2684" y="3"/>
                </a:cubicBezTo>
                <a:cubicBezTo>
                  <a:pt x="2696" y="5"/>
                  <a:pt x="2707" y="9"/>
                  <a:pt x="2719" y="14"/>
                </a:cubicBezTo>
                <a:cubicBezTo>
                  <a:pt x="2730" y="18"/>
                  <a:pt x="2741" y="24"/>
                  <a:pt x="2751" y="31"/>
                </a:cubicBezTo>
                <a:cubicBezTo>
                  <a:pt x="2761" y="38"/>
                  <a:pt x="2770" y="45"/>
                  <a:pt x="2779" y="54"/>
                </a:cubicBezTo>
                <a:cubicBezTo>
                  <a:pt x="2788" y="63"/>
                  <a:pt x="2795" y="72"/>
                  <a:pt x="2802" y="82"/>
                </a:cubicBezTo>
                <a:cubicBezTo>
                  <a:pt x="2809" y="93"/>
                  <a:pt x="2815" y="104"/>
                  <a:pt x="2819" y="115"/>
                </a:cubicBezTo>
                <a:cubicBezTo>
                  <a:pt x="2824" y="126"/>
                  <a:pt x="2827" y="138"/>
                  <a:pt x="2830" y="150"/>
                </a:cubicBezTo>
                <a:cubicBezTo>
                  <a:pt x="2832" y="162"/>
                  <a:pt x="2833" y="174"/>
                  <a:pt x="2833" y="186"/>
                </a:cubicBezTo>
                <a:lnTo>
                  <a:pt x="2833" y="1858"/>
                </a:lnTo>
                <a:cubicBezTo>
                  <a:pt x="2833" y="1870"/>
                  <a:pt x="2832" y="1882"/>
                  <a:pt x="2830" y="1894"/>
                </a:cubicBezTo>
                <a:cubicBezTo>
                  <a:pt x="2827" y="1906"/>
                  <a:pt x="2824" y="1917"/>
                  <a:pt x="2819" y="1929"/>
                </a:cubicBezTo>
                <a:cubicBezTo>
                  <a:pt x="2815" y="1940"/>
                  <a:pt x="2809" y="1951"/>
                  <a:pt x="2802" y="1961"/>
                </a:cubicBezTo>
                <a:cubicBezTo>
                  <a:pt x="2795" y="1971"/>
                  <a:pt x="2788" y="1980"/>
                  <a:pt x="2779" y="1989"/>
                </a:cubicBezTo>
                <a:cubicBezTo>
                  <a:pt x="2770" y="1997"/>
                  <a:pt x="2761" y="2005"/>
                  <a:pt x="2751" y="2012"/>
                </a:cubicBezTo>
                <a:cubicBezTo>
                  <a:pt x="2741" y="2019"/>
                  <a:pt x="2730" y="2024"/>
                  <a:pt x="2719" y="2029"/>
                </a:cubicBezTo>
                <a:cubicBezTo>
                  <a:pt x="2707" y="2034"/>
                  <a:pt x="2696" y="2037"/>
                  <a:pt x="2684" y="2040"/>
                </a:cubicBezTo>
                <a:cubicBezTo>
                  <a:pt x="2672" y="2042"/>
                  <a:pt x="2660" y="2043"/>
                  <a:pt x="2648" y="2043"/>
                </a:cubicBezTo>
                <a:lnTo>
                  <a:pt x="186" y="2043"/>
                </a:lnTo>
                <a:cubicBezTo>
                  <a:pt x="174" y="2043"/>
                  <a:pt x="162" y="2042"/>
                  <a:pt x="150" y="2040"/>
                </a:cubicBezTo>
                <a:cubicBezTo>
                  <a:pt x="138" y="2037"/>
                  <a:pt x="126" y="2034"/>
                  <a:pt x="115" y="2029"/>
                </a:cubicBezTo>
                <a:cubicBezTo>
                  <a:pt x="104" y="2024"/>
                  <a:pt x="93" y="2019"/>
                  <a:pt x="83" y="2012"/>
                </a:cubicBezTo>
                <a:cubicBezTo>
                  <a:pt x="73" y="2005"/>
                  <a:pt x="63" y="1997"/>
                  <a:pt x="55" y="1989"/>
                </a:cubicBezTo>
                <a:cubicBezTo>
                  <a:pt x="46" y="1980"/>
                  <a:pt x="38" y="1971"/>
                  <a:pt x="32" y="1961"/>
                </a:cubicBezTo>
                <a:cubicBezTo>
                  <a:pt x="25" y="1951"/>
                  <a:pt x="19" y="1940"/>
                  <a:pt x="15" y="1929"/>
                </a:cubicBezTo>
                <a:cubicBezTo>
                  <a:pt x="10" y="1917"/>
                  <a:pt x="6" y="1906"/>
                  <a:pt x="4" y="1894"/>
                </a:cubicBezTo>
                <a:cubicBezTo>
                  <a:pt x="2" y="1882"/>
                  <a:pt x="0" y="1870"/>
                  <a:pt x="0" y="18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4" name=""/>
          <p:cNvSpPr/>
          <p:nvPr/>
        </p:nvSpPr>
        <p:spPr>
          <a:xfrm>
            <a:off x="267120" y="2882880"/>
            <a:ext cx="2031120" cy="769320"/>
          </a:xfrm>
          <a:custGeom>
            <a:avLst/>
            <a:gdLst/>
            <a:ahLst/>
            <a:rect l="0" t="0" r="r" b="b"/>
            <a:pathLst>
              <a:path w="5642" h="2137">
                <a:moveTo>
                  <a:pt x="0" y="1951"/>
                </a:moveTo>
                <a:lnTo>
                  <a:pt x="0" y="186"/>
                </a:lnTo>
                <a:cubicBezTo>
                  <a:pt x="0" y="174"/>
                  <a:pt x="2" y="161"/>
                  <a:pt x="4" y="149"/>
                </a:cubicBezTo>
                <a:cubicBezTo>
                  <a:pt x="6" y="138"/>
                  <a:pt x="10" y="126"/>
                  <a:pt x="14"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5456" y="0"/>
                </a:lnTo>
                <a:cubicBezTo>
                  <a:pt x="5469" y="0"/>
                  <a:pt x="5481" y="1"/>
                  <a:pt x="5493" y="4"/>
                </a:cubicBezTo>
                <a:cubicBezTo>
                  <a:pt x="5505" y="6"/>
                  <a:pt x="5516" y="9"/>
                  <a:pt x="5527" y="14"/>
                </a:cubicBezTo>
                <a:cubicBezTo>
                  <a:pt x="5539" y="19"/>
                  <a:pt x="5549" y="25"/>
                  <a:pt x="5560" y="31"/>
                </a:cubicBezTo>
                <a:cubicBezTo>
                  <a:pt x="5570" y="38"/>
                  <a:pt x="5579" y="46"/>
                  <a:pt x="5588" y="54"/>
                </a:cubicBezTo>
                <a:cubicBezTo>
                  <a:pt x="5596" y="63"/>
                  <a:pt x="5604" y="72"/>
                  <a:pt x="5611" y="83"/>
                </a:cubicBezTo>
                <a:cubicBezTo>
                  <a:pt x="5618" y="93"/>
                  <a:pt x="5623" y="103"/>
                  <a:pt x="5628" y="115"/>
                </a:cubicBezTo>
                <a:cubicBezTo>
                  <a:pt x="5633" y="126"/>
                  <a:pt x="5636" y="138"/>
                  <a:pt x="5639" y="149"/>
                </a:cubicBezTo>
                <a:cubicBezTo>
                  <a:pt x="5641" y="161"/>
                  <a:pt x="5642" y="174"/>
                  <a:pt x="5642" y="186"/>
                </a:cubicBezTo>
                <a:lnTo>
                  <a:pt x="5642" y="1951"/>
                </a:lnTo>
                <a:cubicBezTo>
                  <a:pt x="5642" y="1963"/>
                  <a:pt x="5641" y="1975"/>
                  <a:pt x="5639" y="1987"/>
                </a:cubicBezTo>
                <a:cubicBezTo>
                  <a:pt x="5636" y="1999"/>
                  <a:pt x="5633" y="2011"/>
                  <a:pt x="5628" y="2022"/>
                </a:cubicBezTo>
                <a:cubicBezTo>
                  <a:pt x="5623" y="2033"/>
                  <a:pt x="5618" y="2044"/>
                  <a:pt x="5611" y="2054"/>
                </a:cubicBezTo>
                <a:cubicBezTo>
                  <a:pt x="5604" y="2064"/>
                  <a:pt x="5596" y="2074"/>
                  <a:pt x="5588" y="2082"/>
                </a:cubicBezTo>
                <a:cubicBezTo>
                  <a:pt x="5579" y="2091"/>
                  <a:pt x="5570" y="2099"/>
                  <a:pt x="5560" y="2105"/>
                </a:cubicBezTo>
                <a:cubicBezTo>
                  <a:pt x="5549" y="2112"/>
                  <a:pt x="5539" y="2118"/>
                  <a:pt x="5527" y="2122"/>
                </a:cubicBezTo>
                <a:cubicBezTo>
                  <a:pt x="5516" y="2127"/>
                  <a:pt x="5505" y="2131"/>
                  <a:pt x="5493" y="2133"/>
                </a:cubicBezTo>
                <a:cubicBezTo>
                  <a:pt x="5481" y="2135"/>
                  <a:pt x="5469" y="2137"/>
                  <a:pt x="5456" y="2137"/>
                </a:cubicBezTo>
                <a:lnTo>
                  <a:pt x="186" y="2137"/>
                </a:lnTo>
                <a:cubicBezTo>
                  <a:pt x="174" y="2137"/>
                  <a:pt x="162" y="2135"/>
                  <a:pt x="150" y="2133"/>
                </a:cubicBezTo>
                <a:cubicBezTo>
                  <a:pt x="138" y="2131"/>
                  <a:pt x="126" y="2127"/>
                  <a:pt x="115" y="2122"/>
                </a:cubicBezTo>
                <a:cubicBezTo>
                  <a:pt x="104" y="2118"/>
                  <a:pt x="93" y="2112"/>
                  <a:pt x="83" y="2105"/>
                </a:cubicBezTo>
                <a:cubicBezTo>
                  <a:pt x="73" y="2099"/>
                  <a:pt x="63" y="2091"/>
                  <a:pt x="55" y="2082"/>
                </a:cubicBezTo>
                <a:cubicBezTo>
                  <a:pt x="46" y="2074"/>
                  <a:pt x="38" y="2064"/>
                  <a:pt x="32" y="2054"/>
                </a:cubicBezTo>
                <a:cubicBezTo>
                  <a:pt x="25" y="2044"/>
                  <a:pt x="19" y="2033"/>
                  <a:pt x="14" y="2022"/>
                </a:cubicBezTo>
                <a:cubicBezTo>
                  <a:pt x="10" y="2011"/>
                  <a:pt x="6" y="1999"/>
                  <a:pt x="4" y="1987"/>
                </a:cubicBezTo>
                <a:cubicBezTo>
                  <a:pt x="2" y="1975"/>
                  <a:pt x="0" y="1963"/>
                  <a:pt x="0" y="195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5" name=""/>
          <p:cNvSpPr/>
          <p:nvPr/>
        </p:nvSpPr>
        <p:spPr>
          <a:xfrm>
            <a:off x="2297880" y="2824560"/>
            <a:ext cx="2540880" cy="885960"/>
          </a:xfrm>
          <a:custGeom>
            <a:avLst/>
            <a:gdLst/>
            <a:ahLst/>
            <a:rect l="0" t="0" r="r" b="b"/>
            <a:pathLst>
              <a:path w="7058" h="2461">
                <a:moveTo>
                  <a:pt x="0" y="2275"/>
                </a:moveTo>
                <a:lnTo>
                  <a:pt x="0" y="185"/>
                </a:lnTo>
                <a:cubicBezTo>
                  <a:pt x="0" y="173"/>
                  <a:pt x="1" y="161"/>
                  <a:pt x="4" y="149"/>
                </a:cubicBezTo>
                <a:cubicBezTo>
                  <a:pt x="6" y="137"/>
                  <a:pt x="10" y="125"/>
                  <a:pt x="14" y="114"/>
                </a:cubicBezTo>
                <a:cubicBezTo>
                  <a:pt x="19" y="103"/>
                  <a:pt x="25" y="92"/>
                  <a:pt x="31" y="82"/>
                </a:cubicBezTo>
                <a:cubicBezTo>
                  <a:pt x="38" y="72"/>
                  <a:pt x="46" y="63"/>
                  <a:pt x="54" y="54"/>
                </a:cubicBezTo>
                <a:cubicBezTo>
                  <a:pt x="63" y="45"/>
                  <a:pt x="72" y="38"/>
                  <a:pt x="83" y="31"/>
                </a:cubicBezTo>
                <a:cubicBezTo>
                  <a:pt x="93" y="24"/>
                  <a:pt x="103" y="18"/>
                  <a:pt x="115" y="14"/>
                </a:cubicBezTo>
                <a:cubicBezTo>
                  <a:pt x="126" y="9"/>
                  <a:pt x="138" y="5"/>
                  <a:pt x="150" y="3"/>
                </a:cubicBezTo>
                <a:cubicBezTo>
                  <a:pt x="162" y="1"/>
                  <a:pt x="174" y="0"/>
                  <a:pt x="186" y="0"/>
                </a:cubicBezTo>
                <a:lnTo>
                  <a:pt x="6872" y="0"/>
                </a:lnTo>
                <a:cubicBezTo>
                  <a:pt x="6884" y="0"/>
                  <a:pt x="6896" y="1"/>
                  <a:pt x="6908" y="3"/>
                </a:cubicBezTo>
                <a:cubicBezTo>
                  <a:pt x="6920" y="5"/>
                  <a:pt x="6932" y="9"/>
                  <a:pt x="6943" y="14"/>
                </a:cubicBezTo>
                <a:cubicBezTo>
                  <a:pt x="6954" y="18"/>
                  <a:pt x="6965" y="24"/>
                  <a:pt x="6975" y="31"/>
                </a:cubicBezTo>
                <a:cubicBezTo>
                  <a:pt x="6985" y="38"/>
                  <a:pt x="6995" y="45"/>
                  <a:pt x="7003" y="54"/>
                </a:cubicBezTo>
                <a:cubicBezTo>
                  <a:pt x="7012" y="63"/>
                  <a:pt x="7020" y="72"/>
                  <a:pt x="7027" y="82"/>
                </a:cubicBezTo>
                <a:cubicBezTo>
                  <a:pt x="7033" y="92"/>
                  <a:pt x="7039" y="103"/>
                  <a:pt x="7044" y="114"/>
                </a:cubicBezTo>
                <a:cubicBezTo>
                  <a:pt x="7048" y="125"/>
                  <a:pt x="7052" y="137"/>
                  <a:pt x="7054" y="149"/>
                </a:cubicBezTo>
                <a:cubicBezTo>
                  <a:pt x="7057" y="161"/>
                  <a:pt x="7058" y="173"/>
                  <a:pt x="7058" y="185"/>
                </a:cubicBezTo>
                <a:lnTo>
                  <a:pt x="7058" y="2275"/>
                </a:lnTo>
                <a:cubicBezTo>
                  <a:pt x="7058" y="2288"/>
                  <a:pt x="7057" y="2300"/>
                  <a:pt x="7054" y="2312"/>
                </a:cubicBezTo>
                <a:cubicBezTo>
                  <a:pt x="7052" y="2324"/>
                  <a:pt x="7048" y="2335"/>
                  <a:pt x="7044" y="2346"/>
                </a:cubicBezTo>
                <a:cubicBezTo>
                  <a:pt x="7039" y="2358"/>
                  <a:pt x="7033" y="2368"/>
                  <a:pt x="7027" y="2379"/>
                </a:cubicBezTo>
                <a:cubicBezTo>
                  <a:pt x="7020" y="2389"/>
                  <a:pt x="7012" y="2398"/>
                  <a:pt x="7003" y="2407"/>
                </a:cubicBezTo>
                <a:cubicBezTo>
                  <a:pt x="6995" y="2415"/>
                  <a:pt x="6985" y="2423"/>
                  <a:pt x="6975" y="2430"/>
                </a:cubicBezTo>
                <a:cubicBezTo>
                  <a:pt x="6965" y="2437"/>
                  <a:pt x="6954" y="2442"/>
                  <a:pt x="6943" y="2447"/>
                </a:cubicBezTo>
                <a:cubicBezTo>
                  <a:pt x="6932" y="2452"/>
                  <a:pt x="6920" y="2455"/>
                  <a:pt x="6908" y="2458"/>
                </a:cubicBezTo>
                <a:cubicBezTo>
                  <a:pt x="6896" y="2460"/>
                  <a:pt x="6884" y="2461"/>
                  <a:pt x="6872" y="2461"/>
                </a:cubicBezTo>
                <a:lnTo>
                  <a:pt x="186" y="2461"/>
                </a:lnTo>
                <a:cubicBezTo>
                  <a:pt x="174" y="2461"/>
                  <a:pt x="162" y="2460"/>
                  <a:pt x="150" y="2458"/>
                </a:cubicBezTo>
                <a:cubicBezTo>
                  <a:pt x="138" y="2455"/>
                  <a:pt x="126" y="2452"/>
                  <a:pt x="115" y="2447"/>
                </a:cubicBezTo>
                <a:cubicBezTo>
                  <a:pt x="103" y="2442"/>
                  <a:pt x="93" y="2437"/>
                  <a:pt x="83" y="2430"/>
                </a:cubicBezTo>
                <a:cubicBezTo>
                  <a:pt x="72" y="2423"/>
                  <a:pt x="63" y="2415"/>
                  <a:pt x="54" y="2407"/>
                </a:cubicBezTo>
                <a:cubicBezTo>
                  <a:pt x="46" y="2398"/>
                  <a:pt x="38" y="2389"/>
                  <a:pt x="31" y="2379"/>
                </a:cubicBezTo>
                <a:cubicBezTo>
                  <a:pt x="25" y="2368"/>
                  <a:pt x="19" y="2358"/>
                  <a:pt x="14" y="2346"/>
                </a:cubicBezTo>
                <a:cubicBezTo>
                  <a:pt x="10" y="2335"/>
                  <a:pt x="6" y="2324"/>
                  <a:pt x="4" y="2312"/>
                </a:cubicBezTo>
                <a:cubicBezTo>
                  <a:pt x="1" y="2300"/>
                  <a:pt x="0" y="2288"/>
                  <a:pt x="0" y="227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6" name=""/>
          <p:cNvSpPr/>
          <p:nvPr/>
        </p:nvSpPr>
        <p:spPr>
          <a:xfrm>
            <a:off x="4838400" y="2899440"/>
            <a:ext cx="2540880" cy="735840"/>
          </a:xfrm>
          <a:custGeom>
            <a:avLst/>
            <a:gdLst/>
            <a:ahLst/>
            <a:rect l="0" t="0" r="r" b="b"/>
            <a:pathLst>
              <a:path w="7058" h="2044">
                <a:moveTo>
                  <a:pt x="0" y="1858"/>
                </a:moveTo>
                <a:lnTo>
                  <a:pt x="0" y="186"/>
                </a:lnTo>
                <a:cubicBezTo>
                  <a:pt x="0" y="174"/>
                  <a:pt x="1" y="162"/>
                  <a:pt x="3" y="150"/>
                </a:cubicBezTo>
                <a:cubicBezTo>
                  <a:pt x="6" y="138"/>
                  <a:pt x="9" y="126"/>
                  <a:pt x="14" y="115"/>
                </a:cubicBezTo>
                <a:cubicBezTo>
                  <a:pt x="19" y="104"/>
                  <a:pt x="24" y="93"/>
                  <a:pt x="31" y="83"/>
                </a:cubicBezTo>
                <a:cubicBezTo>
                  <a:pt x="38" y="73"/>
                  <a:pt x="46" y="63"/>
                  <a:pt x="54" y="55"/>
                </a:cubicBezTo>
                <a:cubicBezTo>
                  <a:pt x="63" y="46"/>
                  <a:pt x="72" y="39"/>
                  <a:pt x="82" y="32"/>
                </a:cubicBezTo>
                <a:cubicBezTo>
                  <a:pt x="93" y="25"/>
                  <a:pt x="103" y="19"/>
                  <a:pt x="114" y="15"/>
                </a:cubicBezTo>
                <a:cubicBezTo>
                  <a:pt x="126" y="10"/>
                  <a:pt x="137" y="6"/>
                  <a:pt x="149" y="4"/>
                </a:cubicBezTo>
                <a:cubicBezTo>
                  <a:pt x="161" y="2"/>
                  <a:pt x="173" y="0"/>
                  <a:pt x="186" y="0"/>
                </a:cubicBezTo>
                <a:lnTo>
                  <a:pt x="6872" y="0"/>
                </a:lnTo>
                <a:cubicBezTo>
                  <a:pt x="6884" y="0"/>
                  <a:pt x="6896" y="2"/>
                  <a:pt x="6908" y="4"/>
                </a:cubicBezTo>
                <a:cubicBezTo>
                  <a:pt x="6920" y="6"/>
                  <a:pt x="6932" y="10"/>
                  <a:pt x="6943" y="15"/>
                </a:cubicBezTo>
                <a:cubicBezTo>
                  <a:pt x="6954" y="19"/>
                  <a:pt x="6965" y="25"/>
                  <a:pt x="6975" y="32"/>
                </a:cubicBezTo>
                <a:cubicBezTo>
                  <a:pt x="6985" y="39"/>
                  <a:pt x="6995" y="46"/>
                  <a:pt x="7003" y="55"/>
                </a:cubicBezTo>
                <a:cubicBezTo>
                  <a:pt x="7012" y="63"/>
                  <a:pt x="7020" y="73"/>
                  <a:pt x="7026" y="83"/>
                </a:cubicBezTo>
                <a:cubicBezTo>
                  <a:pt x="7033" y="93"/>
                  <a:pt x="7039" y="104"/>
                  <a:pt x="7043" y="115"/>
                </a:cubicBezTo>
                <a:cubicBezTo>
                  <a:pt x="7048" y="126"/>
                  <a:pt x="7052" y="138"/>
                  <a:pt x="7054" y="150"/>
                </a:cubicBezTo>
                <a:cubicBezTo>
                  <a:pt x="7056" y="162"/>
                  <a:pt x="7058" y="174"/>
                  <a:pt x="7058" y="186"/>
                </a:cubicBezTo>
                <a:lnTo>
                  <a:pt x="7058" y="1858"/>
                </a:lnTo>
                <a:cubicBezTo>
                  <a:pt x="7058" y="1871"/>
                  <a:pt x="7056" y="1883"/>
                  <a:pt x="7054" y="1895"/>
                </a:cubicBezTo>
                <a:cubicBezTo>
                  <a:pt x="7052" y="1907"/>
                  <a:pt x="7048" y="1918"/>
                  <a:pt x="7043" y="1930"/>
                </a:cubicBezTo>
                <a:cubicBezTo>
                  <a:pt x="7039" y="1941"/>
                  <a:pt x="7033" y="1952"/>
                  <a:pt x="7026" y="1962"/>
                </a:cubicBezTo>
                <a:cubicBezTo>
                  <a:pt x="7020" y="1972"/>
                  <a:pt x="7012" y="1981"/>
                  <a:pt x="7003" y="1990"/>
                </a:cubicBezTo>
                <a:cubicBezTo>
                  <a:pt x="6995" y="1998"/>
                  <a:pt x="6985" y="2006"/>
                  <a:pt x="6975" y="2013"/>
                </a:cubicBezTo>
                <a:cubicBezTo>
                  <a:pt x="6965" y="2020"/>
                  <a:pt x="6954" y="2025"/>
                  <a:pt x="6943" y="2030"/>
                </a:cubicBezTo>
                <a:cubicBezTo>
                  <a:pt x="6932" y="2035"/>
                  <a:pt x="6920" y="2038"/>
                  <a:pt x="6908" y="2041"/>
                </a:cubicBezTo>
                <a:cubicBezTo>
                  <a:pt x="6896" y="2043"/>
                  <a:pt x="6884" y="2044"/>
                  <a:pt x="6872" y="2044"/>
                </a:cubicBezTo>
                <a:lnTo>
                  <a:pt x="186" y="2044"/>
                </a:lnTo>
                <a:cubicBezTo>
                  <a:pt x="173" y="2044"/>
                  <a:pt x="161" y="2043"/>
                  <a:pt x="149" y="2041"/>
                </a:cubicBezTo>
                <a:cubicBezTo>
                  <a:pt x="137" y="2038"/>
                  <a:pt x="126" y="2035"/>
                  <a:pt x="114" y="2030"/>
                </a:cubicBezTo>
                <a:cubicBezTo>
                  <a:pt x="103" y="2025"/>
                  <a:pt x="93" y="2020"/>
                  <a:pt x="82" y="2013"/>
                </a:cubicBezTo>
                <a:cubicBezTo>
                  <a:pt x="72" y="2006"/>
                  <a:pt x="63" y="1998"/>
                  <a:pt x="54" y="1990"/>
                </a:cubicBezTo>
                <a:cubicBezTo>
                  <a:pt x="46" y="1981"/>
                  <a:pt x="38" y="1972"/>
                  <a:pt x="31" y="1962"/>
                </a:cubicBezTo>
                <a:cubicBezTo>
                  <a:pt x="24" y="1952"/>
                  <a:pt x="19" y="1941"/>
                  <a:pt x="14" y="1930"/>
                </a:cubicBezTo>
                <a:cubicBezTo>
                  <a:pt x="9" y="1918"/>
                  <a:pt x="6" y="1907"/>
                  <a:pt x="3" y="1895"/>
                </a:cubicBezTo>
                <a:cubicBezTo>
                  <a:pt x="1" y="1883"/>
                  <a:pt x="0" y="1871"/>
                  <a:pt x="0" y="18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7" name=""/>
          <p:cNvSpPr/>
          <p:nvPr/>
        </p:nvSpPr>
        <p:spPr>
          <a:xfrm>
            <a:off x="7378920" y="2782440"/>
            <a:ext cx="2030760" cy="969840"/>
          </a:xfrm>
          <a:custGeom>
            <a:avLst/>
            <a:gdLst/>
            <a:ahLst/>
            <a:rect l="0" t="0" r="r" b="b"/>
            <a:pathLst>
              <a:path w="5641" h="2694">
                <a:moveTo>
                  <a:pt x="0" y="2508"/>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9"/>
                  <a:pt x="82" y="32"/>
                </a:cubicBezTo>
                <a:cubicBezTo>
                  <a:pt x="92" y="25"/>
                  <a:pt x="103" y="19"/>
                  <a:pt x="114" y="15"/>
                </a:cubicBezTo>
                <a:cubicBezTo>
                  <a:pt x="126" y="10"/>
                  <a:pt x="137" y="6"/>
                  <a:pt x="149" y="4"/>
                </a:cubicBezTo>
                <a:cubicBezTo>
                  <a:pt x="161" y="2"/>
                  <a:pt x="173" y="0"/>
                  <a:pt x="185" y="0"/>
                </a:cubicBezTo>
                <a:lnTo>
                  <a:pt x="5456" y="0"/>
                </a:lnTo>
                <a:cubicBezTo>
                  <a:pt x="5468" y="0"/>
                  <a:pt x="5480" y="2"/>
                  <a:pt x="5492" y="4"/>
                </a:cubicBezTo>
                <a:cubicBezTo>
                  <a:pt x="5504" y="6"/>
                  <a:pt x="5515" y="10"/>
                  <a:pt x="5527" y="15"/>
                </a:cubicBezTo>
                <a:cubicBezTo>
                  <a:pt x="5538" y="19"/>
                  <a:pt x="5549" y="25"/>
                  <a:pt x="5559" y="32"/>
                </a:cubicBezTo>
                <a:cubicBezTo>
                  <a:pt x="5569" y="39"/>
                  <a:pt x="5578" y="46"/>
                  <a:pt x="5587" y="55"/>
                </a:cubicBezTo>
                <a:cubicBezTo>
                  <a:pt x="5596" y="63"/>
                  <a:pt x="5603" y="73"/>
                  <a:pt x="5610" y="83"/>
                </a:cubicBezTo>
                <a:cubicBezTo>
                  <a:pt x="5617" y="93"/>
                  <a:pt x="5623" y="104"/>
                  <a:pt x="5627" y="115"/>
                </a:cubicBezTo>
                <a:cubicBezTo>
                  <a:pt x="5632" y="126"/>
                  <a:pt x="5635" y="138"/>
                  <a:pt x="5638" y="150"/>
                </a:cubicBezTo>
                <a:cubicBezTo>
                  <a:pt x="5640" y="162"/>
                  <a:pt x="5641" y="174"/>
                  <a:pt x="5641" y="186"/>
                </a:cubicBezTo>
                <a:lnTo>
                  <a:pt x="5641" y="2508"/>
                </a:lnTo>
                <a:cubicBezTo>
                  <a:pt x="5641" y="2521"/>
                  <a:pt x="5640" y="2533"/>
                  <a:pt x="5638" y="2545"/>
                </a:cubicBezTo>
                <a:cubicBezTo>
                  <a:pt x="5635" y="2557"/>
                  <a:pt x="5632" y="2568"/>
                  <a:pt x="5627" y="2580"/>
                </a:cubicBezTo>
                <a:cubicBezTo>
                  <a:pt x="5623" y="2591"/>
                  <a:pt x="5617" y="2601"/>
                  <a:pt x="5610" y="2612"/>
                </a:cubicBezTo>
                <a:cubicBezTo>
                  <a:pt x="5603" y="2622"/>
                  <a:pt x="5596" y="2631"/>
                  <a:pt x="5587" y="2640"/>
                </a:cubicBezTo>
                <a:cubicBezTo>
                  <a:pt x="5578" y="2648"/>
                  <a:pt x="5569" y="2656"/>
                  <a:pt x="5559" y="2663"/>
                </a:cubicBezTo>
                <a:cubicBezTo>
                  <a:pt x="5549" y="2670"/>
                  <a:pt x="5538" y="2675"/>
                  <a:pt x="5527" y="2680"/>
                </a:cubicBezTo>
                <a:cubicBezTo>
                  <a:pt x="5515" y="2685"/>
                  <a:pt x="5504" y="2688"/>
                  <a:pt x="5492" y="2691"/>
                </a:cubicBezTo>
                <a:cubicBezTo>
                  <a:pt x="5480" y="2693"/>
                  <a:pt x="5468" y="2694"/>
                  <a:pt x="5456" y="2694"/>
                </a:cubicBezTo>
                <a:lnTo>
                  <a:pt x="185" y="2694"/>
                </a:lnTo>
                <a:cubicBezTo>
                  <a:pt x="173" y="2694"/>
                  <a:pt x="161" y="2693"/>
                  <a:pt x="149" y="2691"/>
                </a:cubicBezTo>
                <a:cubicBezTo>
                  <a:pt x="137" y="2688"/>
                  <a:pt x="126" y="2685"/>
                  <a:pt x="114" y="2680"/>
                </a:cubicBezTo>
                <a:cubicBezTo>
                  <a:pt x="103" y="2675"/>
                  <a:pt x="92" y="2670"/>
                  <a:pt x="82" y="2663"/>
                </a:cubicBezTo>
                <a:cubicBezTo>
                  <a:pt x="72" y="2656"/>
                  <a:pt x="63" y="2648"/>
                  <a:pt x="54" y="2640"/>
                </a:cubicBezTo>
                <a:cubicBezTo>
                  <a:pt x="45" y="2631"/>
                  <a:pt x="38" y="2622"/>
                  <a:pt x="31" y="2612"/>
                </a:cubicBezTo>
                <a:cubicBezTo>
                  <a:pt x="24" y="2601"/>
                  <a:pt x="18" y="2591"/>
                  <a:pt x="14" y="2580"/>
                </a:cubicBezTo>
                <a:cubicBezTo>
                  <a:pt x="9" y="2568"/>
                  <a:pt x="6" y="2557"/>
                  <a:pt x="3" y="2545"/>
                </a:cubicBezTo>
                <a:cubicBezTo>
                  <a:pt x="1" y="2533"/>
                  <a:pt x="0" y="2521"/>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8" name=""/>
          <p:cNvSpPr/>
          <p:nvPr/>
        </p:nvSpPr>
        <p:spPr>
          <a:xfrm>
            <a:off x="9409320" y="2899440"/>
            <a:ext cx="1019880" cy="735840"/>
          </a:xfrm>
          <a:custGeom>
            <a:avLst/>
            <a:gdLst/>
            <a:ahLst/>
            <a:rect l="0" t="0" r="r" b="b"/>
            <a:pathLst>
              <a:path w="2833" h="2044">
                <a:moveTo>
                  <a:pt x="0" y="1858"/>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2648" y="0"/>
                </a:lnTo>
                <a:cubicBezTo>
                  <a:pt x="2660" y="0"/>
                  <a:pt x="2672" y="2"/>
                  <a:pt x="2684" y="4"/>
                </a:cubicBezTo>
                <a:cubicBezTo>
                  <a:pt x="2696" y="6"/>
                  <a:pt x="2707" y="10"/>
                  <a:pt x="2719" y="15"/>
                </a:cubicBezTo>
                <a:cubicBezTo>
                  <a:pt x="2730" y="19"/>
                  <a:pt x="2741" y="25"/>
                  <a:pt x="2751" y="32"/>
                </a:cubicBezTo>
                <a:cubicBezTo>
                  <a:pt x="2761" y="39"/>
                  <a:pt x="2770" y="46"/>
                  <a:pt x="2779" y="55"/>
                </a:cubicBezTo>
                <a:cubicBezTo>
                  <a:pt x="2788" y="63"/>
                  <a:pt x="2795" y="73"/>
                  <a:pt x="2802" y="83"/>
                </a:cubicBezTo>
                <a:cubicBezTo>
                  <a:pt x="2809" y="93"/>
                  <a:pt x="2815" y="104"/>
                  <a:pt x="2819" y="115"/>
                </a:cubicBezTo>
                <a:cubicBezTo>
                  <a:pt x="2824" y="126"/>
                  <a:pt x="2827" y="138"/>
                  <a:pt x="2830" y="150"/>
                </a:cubicBezTo>
                <a:cubicBezTo>
                  <a:pt x="2832" y="162"/>
                  <a:pt x="2833" y="174"/>
                  <a:pt x="2833" y="186"/>
                </a:cubicBezTo>
                <a:lnTo>
                  <a:pt x="2833" y="1859"/>
                </a:lnTo>
                <a:cubicBezTo>
                  <a:pt x="2833" y="1871"/>
                  <a:pt x="2832" y="1883"/>
                  <a:pt x="2830" y="1895"/>
                </a:cubicBezTo>
                <a:cubicBezTo>
                  <a:pt x="2827" y="1907"/>
                  <a:pt x="2824" y="1918"/>
                  <a:pt x="2819" y="1930"/>
                </a:cubicBezTo>
                <a:cubicBezTo>
                  <a:pt x="2815" y="1941"/>
                  <a:pt x="2809" y="1952"/>
                  <a:pt x="2802" y="1962"/>
                </a:cubicBezTo>
                <a:cubicBezTo>
                  <a:pt x="2795" y="1972"/>
                  <a:pt x="2788" y="1981"/>
                  <a:pt x="2779" y="1990"/>
                </a:cubicBezTo>
                <a:cubicBezTo>
                  <a:pt x="2770" y="1998"/>
                  <a:pt x="2761" y="2006"/>
                  <a:pt x="2751" y="2013"/>
                </a:cubicBezTo>
                <a:cubicBezTo>
                  <a:pt x="2741" y="2020"/>
                  <a:pt x="2730" y="2025"/>
                  <a:pt x="2719" y="2030"/>
                </a:cubicBezTo>
                <a:cubicBezTo>
                  <a:pt x="2707" y="2035"/>
                  <a:pt x="2696" y="2038"/>
                  <a:pt x="2684" y="2041"/>
                </a:cubicBezTo>
                <a:cubicBezTo>
                  <a:pt x="2672" y="2043"/>
                  <a:pt x="2660" y="2044"/>
                  <a:pt x="2648" y="2044"/>
                </a:cubicBezTo>
                <a:lnTo>
                  <a:pt x="186" y="2044"/>
                </a:lnTo>
                <a:cubicBezTo>
                  <a:pt x="174" y="2044"/>
                  <a:pt x="162" y="2043"/>
                  <a:pt x="150" y="2041"/>
                </a:cubicBezTo>
                <a:cubicBezTo>
                  <a:pt x="138" y="2038"/>
                  <a:pt x="126" y="2035"/>
                  <a:pt x="115" y="2030"/>
                </a:cubicBezTo>
                <a:cubicBezTo>
                  <a:pt x="104" y="2025"/>
                  <a:pt x="93" y="2020"/>
                  <a:pt x="83" y="2013"/>
                </a:cubicBezTo>
                <a:cubicBezTo>
                  <a:pt x="73" y="2006"/>
                  <a:pt x="63" y="1998"/>
                  <a:pt x="55" y="1990"/>
                </a:cubicBezTo>
                <a:cubicBezTo>
                  <a:pt x="46" y="1981"/>
                  <a:pt x="38" y="1972"/>
                  <a:pt x="32" y="1962"/>
                </a:cubicBezTo>
                <a:cubicBezTo>
                  <a:pt x="25" y="1952"/>
                  <a:pt x="19" y="1941"/>
                  <a:pt x="15" y="1930"/>
                </a:cubicBezTo>
                <a:cubicBezTo>
                  <a:pt x="10" y="1918"/>
                  <a:pt x="6" y="1907"/>
                  <a:pt x="4" y="1895"/>
                </a:cubicBezTo>
                <a:cubicBezTo>
                  <a:pt x="2" y="1883"/>
                  <a:pt x="0" y="1871"/>
                  <a:pt x="0" y="18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29" name=""/>
          <p:cNvSpPr/>
          <p:nvPr/>
        </p:nvSpPr>
        <p:spPr>
          <a:xfrm>
            <a:off x="267120" y="3960720"/>
            <a:ext cx="2031120" cy="802800"/>
          </a:xfrm>
          <a:custGeom>
            <a:avLst/>
            <a:gdLst/>
            <a:ahLst/>
            <a:rect l="0" t="0" r="r" b="b"/>
            <a:pathLst>
              <a:path w="5642" h="2230">
                <a:moveTo>
                  <a:pt x="0" y="2044"/>
                </a:moveTo>
                <a:lnTo>
                  <a:pt x="0" y="186"/>
                </a:lnTo>
                <a:cubicBezTo>
                  <a:pt x="0" y="174"/>
                  <a:pt x="2" y="162"/>
                  <a:pt x="4" y="150"/>
                </a:cubicBezTo>
                <a:cubicBezTo>
                  <a:pt x="6" y="138"/>
                  <a:pt x="10" y="126"/>
                  <a:pt x="14" y="115"/>
                </a:cubicBezTo>
                <a:cubicBezTo>
                  <a:pt x="19" y="104"/>
                  <a:pt x="25" y="93"/>
                  <a:pt x="32" y="83"/>
                </a:cubicBezTo>
                <a:cubicBezTo>
                  <a:pt x="38" y="73"/>
                  <a:pt x="46" y="64"/>
                  <a:pt x="55" y="55"/>
                </a:cubicBezTo>
                <a:cubicBezTo>
                  <a:pt x="63" y="46"/>
                  <a:pt x="73" y="39"/>
                  <a:pt x="83" y="32"/>
                </a:cubicBezTo>
                <a:cubicBezTo>
                  <a:pt x="93" y="25"/>
                  <a:pt x="104" y="19"/>
                  <a:pt x="115" y="15"/>
                </a:cubicBezTo>
                <a:cubicBezTo>
                  <a:pt x="126" y="10"/>
                  <a:pt x="138" y="6"/>
                  <a:pt x="150" y="4"/>
                </a:cubicBezTo>
                <a:cubicBezTo>
                  <a:pt x="162" y="2"/>
                  <a:pt x="174" y="0"/>
                  <a:pt x="186" y="0"/>
                </a:cubicBezTo>
                <a:lnTo>
                  <a:pt x="5456" y="0"/>
                </a:lnTo>
                <a:cubicBezTo>
                  <a:pt x="5469" y="0"/>
                  <a:pt x="5481" y="2"/>
                  <a:pt x="5493" y="4"/>
                </a:cubicBezTo>
                <a:cubicBezTo>
                  <a:pt x="5505" y="6"/>
                  <a:pt x="5516" y="10"/>
                  <a:pt x="5527" y="15"/>
                </a:cubicBezTo>
                <a:cubicBezTo>
                  <a:pt x="5539" y="19"/>
                  <a:pt x="5549" y="25"/>
                  <a:pt x="5560" y="32"/>
                </a:cubicBezTo>
                <a:cubicBezTo>
                  <a:pt x="5570" y="39"/>
                  <a:pt x="5579" y="46"/>
                  <a:pt x="5588" y="55"/>
                </a:cubicBezTo>
                <a:cubicBezTo>
                  <a:pt x="5596" y="64"/>
                  <a:pt x="5604" y="73"/>
                  <a:pt x="5611" y="83"/>
                </a:cubicBezTo>
                <a:cubicBezTo>
                  <a:pt x="5618" y="93"/>
                  <a:pt x="5623" y="104"/>
                  <a:pt x="5628" y="115"/>
                </a:cubicBezTo>
                <a:cubicBezTo>
                  <a:pt x="5633" y="126"/>
                  <a:pt x="5636" y="138"/>
                  <a:pt x="5639" y="150"/>
                </a:cubicBezTo>
                <a:cubicBezTo>
                  <a:pt x="5641" y="162"/>
                  <a:pt x="5642" y="174"/>
                  <a:pt x="5642" y="186"/>
                </a:cubicBezTo>
                <a:lnTo>
                  <a:pt x="5642" y="2044"/>
                </a:lnTo>
                <a:cubicBezTo>
                  <a:pt x="5642" y="2056"/>
                  <a:pt x="5641" y="2069"/>
                  <a:pt x="5639" y="2080"/>
                </a:cubicBezTo>
                <a:cubicBezTo>
                  <a:pt x="5636" y="2092"/>
                  <a:pt x="5633" y="2104"/>
                  <a:pt x="5628" y="2115"/>
                </a:cubicBezTo>
                <a:cubicBezTo>
                  <a:pt x="5623" y="2127"/>
                  <a:pt x="5618" y="2137"/>
                  <a:pt x="5611" y="2147"/>
                </a:cubicBezTo>
                <a:cubicBezTo>
                  <a:pt x="5604" y="2158"/>
                  <a:pt x="5596" y="2167"/>
                  <a:pt x="5588" y="2176"/>
                </a:cubicBezTo>
                <a:cubicBezTo>
                  <a:pt x="5579" y="2184"/>
                  <a:pt x="5570" y="2192"/>
                  <a:pt x="5560" y="2199"/>
                </a:cubicBezTo>
                <a:cubicBezTo>
                  <a:pt x="5549" y="2205"/>
                  <a:pt x="5539" y="2211"/>
                  <a:pt x="5527" y="2216"/>
                </a:cubicBezTo>
                <a:cubicBezTo>
                  <a:pt x="5516" y="2220"/>
                  <a:pt x="5505" y="2224"/>
                  <a:pt x="5493" y="2226"/>
                </a:cubicBezTo>
                <a:cubicBezTo>
                  <a:pt x="5481" y="2229"/>
                  <a:pt x="5469" y="2230"/>
                  <a:pt x="5456" y="2230"/>
                </a:cubicBezTo>
                <a:lnTo>
                  <a:pt x="186" y="2230"/>
                </a:lnTo>
                <a:cubicBezTo>
                  <a:pt x="174" y="2230"/>
                  <a:pt x="162" y="2229"/>
                  <a:pt x="150" y="2226"/>
                </a:cubicBezTo>
                <a:cubicBezTo>
                  <a:pt x="138" y="2224"/>
                  <a:pt x="126" y="2220"/>
                  <a:pt x="115" y="2216"/>
                </a:cubicBezTo>
                <a:cubicBezTo>
                  <a:pt x="104" y="2211"/>
                  <a:pt x="93" y="2205"/>
                  <a:pt x="83" y="2199"/>
                </a:cubicBezTo>
                <a:cubicBezTo>
                  <a:pt x="73" y="2192"/>
                  <a:pt x="63" y="2184"/>
                  <a:pt x="55" y="2176"/>
                </a:cubicBezTo>
                <a:cubicBezTo>
                  <a:pt x="46" y="2167"/>
                  <a:pt x="38" y="2158"/>
                  <a:pt x="32" y="2147"/>
                </a:cubicBezTo>
                <a:cubicBezTo>
                  <a:pt x="25" y="2137"/>
                  <a:pt x="19" y="2127"/>
                  <a:pt x="14" y="2115"/>
                </a:cubicBezTo>
                <a:cubicBezTo>
                  <a:pt x="10" y="2104"/>
                  <a:pt x="6" y="2092"/>
                  <a:pt x="4" y="2080"/>
                </a:cubicBezTo>
                <a:cubicBezTo>
                  <a:pt x="2" y="2069"/>
                  <a:pt x="0" y="2056"/>
                  <a:pt x="0" y="204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0" name=""/>
          <p:cNvSpPr/>
          <p:nvPr/>
        </p:nvSpPr>
        <p:spPr>
          <a:xfrm>
            <a:off x="2297880" y="3918960"/>
            <a:ext cx="2540880" cy="886320"/>
          </a:xfrm>
          <a:custGeom>
            <a:avLst/>
            <a:gdLst/>
            <a:ahLst/>
            <a:rect l="0" t="0" r="r" b="b"/>
            <a:pathLst>
              <a:path w="7058" h="2462">
                <a:moveTo>
                  <a:pt x="0" y="2276"/>
                </a:moveTo>
                <a:lnTo>
                  <a:pt x="0" y="187"/>
                </a:lnTo>
                <a:cubicBezTo>
                  <a:pt x="0" y="174"/>
                  <a:pt x="1" y="162"/>
                  <a:pt x="4" y="150"/>
                </a:cubicBezTo>
                <a:cubicBezTo>
                  <a:pt x="6" y="138"/>
                  <a:pt x="10" y="126"/>
                  <a:pt x="14" y="115"/>
                </a:cubicBezTo>
                <a:cubicBezTo>
                  <a:pt x="19" y="104"/>
                  <a:pt x="25" y="93"/>
                  <a:pt x="31" y="83"/>
                </a:cubicBezTo>
                <a:cubicBezTo>
                  <a:pt x="38" y="73"/>
                  <a:pt x="46" y="63"/>
                  <a:pt x="54" y="55"/>
                </a:cubicBezTo>
                <a:cubicBezTo>
                  <a:pt x="63" y="46"/>
                  <a:pt x="72" y="38"/>
                  <a:pt x="83" y="32"/>
                </a:cubicBezTo>
                <a:cubicBezTo>
                  <a:pt x="93" y="25"/>
                  <a:pt x="103" y="19"/>
                  <a:pt x="115" y="15"/>
                </a:cubicBezTo>
                <a:cubicBezTo>
                  <a:pt x="126" y="10"/>
                  <a:pt x="138" y="6"/>
                  <a:pt x="150" y="4"/>
                </a:cubicBezTo>
                <a:cubicBezTo>
                  <a:pt x="162" y="2"/>
                  <a:pt x="174" y="0"/>
                  <a:pt x="186" y="0"/>
                </a:cubicBezTo>
                <a:lnTo>
                  <a:pt x="6872" y="0"/>
                </a:lnTo>
                <a:cubicBezTo>
                  <a:pt x="6884" y="0"/>
                  <a:pt x="6896" y="2"/>
                  <a:pt x="6908" y="4"/>
                </a:cubicBezTo>
                <a:cubicBezTo>
                  <a:pt x="6920" y="6"/>
                  <a:pt x="6932" y="10"/>
                  <a:pt x="6943" y="15"/>
                </a:cubicBezTo>
                <a:cubicBezTo>
                  <a:pt x="6954" y="19"/>
                  <a:pt x="6965" y="25"/>
                  <a:pt x="6975" y="32"/>
                </a:cubicBezTo>
                <a:cubicBezTo>
                  <a:pt x="6985" y="38"/>
                  <a:pt x="6995" y="46"/>
                  <a:pt x="7003" y="55"/>
                </a:cubicBezTo>
                <a:cubicBezTo>
                  <a:pt x="7012" y="63"/>
                  <a:pt x="7020" y="73"/>
                  <a:pt x="7027" y="83"/>
                </a:cubicBezTo>
                <a:cubicBezTo>
                  <a:pt x="7033" y="93"/>
                  <a:pt x="7039" y="104"/>
                  <a:pt x="7044" y="115"/>
                </a:cubicBezTo>
                <a:cubicBezTo>
                  <a:pt x="7048" y="126"/>
                  <a:pt x="7052" y="138"/>
                  <a:pt x="7054" y="150"/>
                </a:cubicBezTo>
                <a:cubicBezTo>
                  <a:pt x="7057" y="162"/>
                  <a:pt x="7058" y="174"/>
                  <a:pt x="7058" y="187"/>
                </a:cubicBezTo>
                <a:lnTo>
                  <a:pt x="7058" y="2276"/>
                </a:lnTo>
                <a:cubicBezTo>
                  <a:pt x="7058" y="2288"/>
                  <a:pt x="7057" y="2301"/>
                  <a:pt x="7054" y="2313"/>
                </a:cubicBezTo>
                <a:cubicBezTo>
                  <a:pt x="7052" y="2324"/>
                  <a:pt x="7048" y="2336"/>
                  <a:pt x="7044" y="2347"/>
                </a:cubicBezTo>
                <a:cubicBezTo>
                  <a:pt x="7039" y="2359"/>
                  <a:pt x="7033" y="2369"/>
                  <a:pt x="7027" y="2379"/>
                </a:cubicBezTo>
                <a:cubicBezTo>
                  <a:pt x="7020" y="2390"/>
                  <a:pt x="7012" y="2399"/>
                  <a:pt x="7003" y="2408"/>
                </a:cubicBezTo>
                <a:cubicBezTo>
                  <a:pt x="6995" y="2416"/>
                  <a:pt x="6985" y="2424"/>
                  <a:pt x="6975" y="2431"/>
                </a:cubicBezTo>
                <a:cubicBezTo>
                  <a:pt x="6965" y="2437"/>
                  <a:pt x="6954" y="2443"/>
                  <a:pt x="6943" y="2448"/>
                </a:cubicBezTo>
                <a:cubicBezTo>
                  <a:pt x="6932" y="2453"/>
                  <a:pt x="6920" y="2456"/>
                  <a:pt x="6908" y="2458"/>
                </a:cubicBezTo>
                <a:cubicBezTo>
                  <a:pt x="6896" y="2461"/>
                  <a:pt x="6884" y="2462"/>
                  <a:pt x="6872" y="2462"/>
                </a:cubicBezTo>
                <a:lnTo>
                  <a:pt x="186" y="2462"/>
                </a:lnTo>
                <a:cubicBezTo>
                  <a:pt x="174" y="2462"/>
                  <a:pt x="162" y="2461"/>
                  <a:pt x="150" y="2458"/>
                </a:cubicBezTo>
                <a:cubicBezTo>
                  <a:pt x="138" y="2456"/>
                  <a:pt x="126" y="2453"/>
                  <a:pt x="115" y="2448"/>
                </a:cubicBezTo>
                <a:cubicBezTo>
                  <a:pt x="103" y="2443"/>
                  <a:pt x="93" y="2437"/>
                  <a:pt x="83" y="2431"/>
                </a:cubicBezTo>
                <a:cubicBezTo>
                  <a:pt x="72" y="2424"/>
                  <a:pt x="63" y="2416"/>
                  <a:pt x="54" y="2408"/>
                </a:cubicBezTo>
                <a:cubicBezTo>
                  <a:pt x="46" y="2399"/>
                  <a:pt x="38" y="2390"/>
                  <a:pt x="31" y="2379"/>
                </a:cubicBezTo>
                <a:cubicBezTo>
                  <a:pt x="25" y="2369"/>
                  <a:pt x="19" y="2359"/>
                  <a:pt x="14" y="2347"/>
                </a:cubicBezTo>
                <a:cubicBezTo>
                  <a:pt x="10" y="2336"/>
                  <a:pt x="6" y="2324"/>
                  <a:pt x="4" y="2313"/>
                </a:cubicBezTo>
                <a:cubicBezTo>
                  <a:pt x="1" y="2301"/>
                  <a:pt x="0" y="2288"/>
                  <a:pt x="0" y="227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1" name=""/>
          <p:cNvSpPr/>
          <p:nvPr/>
        </p:nvSpPr>
        <p:spPr>
          <a:xfrm>
            <a:off x="4838400" y="3994200"/>
            <a:ext cx="2540880" cy="735840"/>
          </a:xfrm>
          <a:custGeom>
            <a:avLst/>
            <a:gdLst/>
            <a:ahLst/>
            <a:rect l="0" t="0" r="r" b="b"/>
            <a:pathLst>
              <a:path w="7058" h="2044">
                <a:moveTo>
                  <a:pt x="0" y="1858"/>
                </a:moveTo>
                <a:lnTo>
                  <a:pt x="0" y="187"/>
                </a:lnTo>
                <a:cubicBezTo>
                  <a:pt x="0" y="175"/>
                  <a:pt x="1" y="163"/>
                  <a:pt x="3" y="151"/>
                </a:cubicBezTo>
                <a:cubicBezTo>
                  <a:pt x="6" y="139"/>
                  <a:pt x="9" y="126"/>
                  <a:pt x="14" y="115"/>
                </a:cubicBezTo>
                <a:cubicBezTo>
                  <a:pt x="19" y="104"/>
                  <a:pt x="24" y="93"/>
                  <a:pt x="31" y="83"/>
                </a:cubicBezTo>
                <a:cubicBezTo>
                  <a:pt x="38" y="73"/>
                  <a:pt x="46" y="63"/>
                  <a:pt x="54" y="55"/>
                </a:cubicBezTo>
                <a:cubicBezTo>
                  <a:pt x="63" y="46"/>
                  <a:pt x="72" y="38"/>
                  <a:pt x="82" y="32"/>
                </a:cubicBezTo>
                <a:cubicBezTo>
                  <a:pt x="93" y="25"/>
                  <a:pt x="103" y="19"/>
                  <a:pt x="114" y="14"/>
                </a:cubicBezTo>
                <a:cubicBezTo>
                  <a:pt x="126" y="10"/>
                  <a:pt x="137" y="6"/>
                  <a:pt x="149" y="4"/>
                </a:cubicBezTo>
                <a:cubicBezTo>
                  <a:pt x="161" y="2"/>
                  <a:pt x="173" y="0"/>
                  <a:pt x="186" y="0"/>
                </a:cubicBezTo>
                <a:lnTo>
                  <a:pt x="6872" y="0"/>
                </a:lnTo>
                <a:cubicBezTo>
                  <a:pt x="6884" y="0"/>
                  <a:pt x="6896" y="2"/>
                  <a:pt x="6908" y="4"/>
                </a:cubicBezTo>
                <a:cubicBezTo>
                  <a:pt x="6920" y="6"/>
                  <a:pt x="6932" y="10"/>
                  <a:pt x="6943" y="14"/>
                </a:cubicBezTo>
                <a:cubicBezTo>
                  <a:pt x="6954" y="19"/>
                  <a:pt x="6965" y="25"/>
                  <a:pt x="6975" y="32"/>
                </a:cubicBezTo>
                <a:cubicBezTo>
                  <a:pt x="6985" y="38"/>
                  <a:pt x="6995" y="46"/>
                  <a:pt x="7003" y="55"/>
                </a:cubicBezTo>
                <a:cubicBezTo>
                  <a:pt x="7012" y="63"/>
                  <a:pt x="7020" y="73"/>
                  <a:pt x="7026" y="83"/>
                </a:cubicBezTo>
                <a:cubicBezTo>
                  <a:pt x="7033" y="93"/>
                  <a:pt x="7039" y="104"/>
                  <a:pt x="7043" y="115"/>
                </a:cubicBezTo>
                <a:cubicBezTo>
                  <a:pt x="7048" y="126"/>
                  <a:pt x="7052" y="139"/>
                  <a:pt x="7054" y="151"/>
                </a:cubicBezTo>
                <a:cubicBezTo>
                  <a:pt x="7056" y="163"/>
                  <a:pt x="7058" y="175"/>
                  <a:pt x="7058" y="187"/>
                </a:cubicBezTo>
                <a:lnTo>
                  <a:pt x="7058" y="1858"/>
                </a:lnTo>
                <a:cubicBezTo>
                  <a:pt x="7058" y="1871"/>
                  <a:pt x="7056" y="1883"/>
                  <a:pt x="7054" y="1895"/>
                </a:cubicBezTo>
                <a:cubicBezTo>
                  <a:pt x="7052" y="1907"/>
                  <a:pt x="7048" y="1918"/>
                  <a:pt x="7043" y="1929"/>
                </a:cubicBezTo>
                <a:cubicBezTo>
                  <a:pt x="7039" y="1941"/>
                  <a:pt x="7033" y="1951"/>
                  <a:pt x="7026" y="1962"/>
                </a:cubicBezTo>
                <a:cubicBezTo>
                  <a:pt x="7020" y="1972"/>
                  <a:pt x="7012" y="1981"/>
                  <a:pt x="7003" y="1990"/>
                </a:cubicBezTo>
                <a:cubicBezTo>
                  <a:pt x="6995" y="1998"/>
                  <a:pt x="6985" y="2006"/>
                  <a:pt x="6975" y="2013"/>
                </a:cubicBezTo>
                <a:cubicBezTo>
                  <a:pt x="6965" y="2020"/>
                  <a:pt x="6954" y="2025"/>
                  <a:pt x="6943" y="2030"/>
                </a:cubicBezTo>
                <a:cubicBezTo>
                  <a:pt x="6932" y="2035"/>
                  <a:pt x="6920" y="2038"/>
                  <a:pt x="6908" y="2041"/>
                </a:cubicBezTo>
                <a:cubicBezTo>
                  <a:pt x="6896" y="2043"/>
                  <a:pt x="6884" y="2044"/>
                  <a:pt x="6872" y="2044"/>
                </a:cubicBezTo>
                <a:lnTo>
                  <a:pt x="186" y="2044"/>
                </a:lnTo>
                <a:cubicBezTo>
                  <a:pt x="173" y="2044"/>
                  <a:pt x="161" y="2043"/>
                  <a:pt x="149" y="2041"/>
                </a:cubicBezTo>
                <a:cubicBezTo>
                  <a:pt x="137" y="2038"/>
                  <a:pt x="126" y="2035"/>
                  <a:pt x="114" y="2030"/>
                </a:cubicBezTo>
                <a:cubicBezTo>
                  <a:pt x="103" y="2025"/>
                  <a:pt x="93" y="2020"/>
                  <a:pt x="82" y="2013"/>
                </a:cubicBezTo>
                <a:cubicBezTo>
                  <a:pt x="72" y="2006"/>
                  <a:pt x="63" y="1998"/>
                  <a:pt x="54" y="1990"/>
                </a:cubicBezTo>
                <a:cubicBezTo>
                  <a:pt x="46" y="1981"/>
                  <a:pt x="38" y="1972"/>
                  <a:pt x="31" y="1962"/>
                </a:cubicBezTo>
                <a:cubicBezTo>
                  <a:pt x="24" y="1951"/>
                  <a:pt x="19" y="1941"/>
                  <a:pt x="14" y="1929"/>
                </a:cubicBezTo>
                <a:cubicBezTo>
                  <a:pt x="9" y="1918"/>
                  <a:pt x="6" y="1907"/>
                  <a:pt x="3" y="1895"/>
                </a:cubicBezTo>
                <a:cubicBezTo>
                  <a:pt x="1" y="1883"/>
                  <a:pt x="0" y="1871"/>
                  <a:pt x="0" y="18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2" name=""/>
          <p:cNvSpPr/>
          <p:nvPr/>
        </p:nvSpPr>
        <p:spPr>
          <a:xfrm>
            <a:off x="7378920" y="3877200"/>
            <a:ext cx="2030760" cy="969840"/>
          </a:xfrm>
          <a:custGeom>
            <a:avLst/>
            <a:gdLst/>
            <a:ahLst/>
            <a:rect l="0" t="0" r="r" b="b"/>
            <a:pathLst>
              <a:path w="5641" h="2694">
                <a:moveTo>
                  <a:pt x="0" y="2508"/>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8"/>
                  <a:pt x="82" y="32"/>
                </a:cubicBezTo>
                <a:cubicBezTo>
                  <a:pt x="92" y="25"/>
                  <a:pt x="103" y="19"/>
                  <a:pt x="114" y="14"/>
                </a:cubicBezTo>
                <a:cubicBezTo>
                  <a:pt x="126" y="10"/>
                  <a:pt x="137" y="6"/>
                  <a:pt x="149" y="4"/>
                </a:cubicBezTo>
                <a:cubicBezTo>
                  <a:pt x="161" y="2"/>
                  <a:pt x="173" y="0"/>
                  <a:pt x="185" y="0"/>
                </a:cubicBezTo>
                <a:lnTo>
                  <a:pt x="5456" y="0"/>
                </a:lnTo>
                <a:cubicBezTo>
                  <a:pt x="5468" y="0"/>
                  <a:pt x="5480" y="2"/>
                  <a:pt x="5492" y="4"/>
                </a:cubicBezTo>
                <a:cubicBezTo>
                  <a:pt x="5504" y="6"/>
                  <a:pt x="5515" y="10"/>
                  <a:pt x="5527" y="14"/>
                </a:cubicBezTo>
                <a:cubicBezTo>
                  <a:pt x="5538" y="19"/>
                  <a:pt x="5549" y="25"/>
                  <a:pt x="5559" y="32"/>
                </a:cubicBezTo>
                <a:cubicBezTo>
                  <a:pt x="5569" y="38"/>
                  <a:pt x="5578" y="46"/>
                  <a:pt x="5587" y="55"/>
                </a:cubicBezTo>
                <a:cubicBezTo>
                  <a:pt x="5596" y="63"/>
                  <a:pt x="5603" y="73"/>
                  <a:pt x="5610" y="83"/>
                </a:cubicBezTo>
                <a:cubicBezTo>
                  <a:pt x="5617" y="93"/>
                  <a:pt x="5623" y="104"/>
                  <a:pt x="5627" y="115"/>
                </a:cubicBezTo>
                <a:cubicBezTo>
                  <a:pt x="5632" y="126"/>
                  <a:pt x="5635" y="138"/>
                  <a:pt x="5638" y="150"/>
                </a:cubicBezTo>
                <a:cubicBezTo>
                  <a:pt x="5640" y="162"/>
                  <a:pt x="5641" y="174"/>
                  <a:pt x="5641" y="186"/>
                </a:cubicBezTo>
                <a:lnTo>
                  <a:pt x="5641" y="2508"/>
                </a:lnTo>
                <a:cubicBezTo>
                  <a:pt x="5641" y="2521"/>
                  <a:pt x="5640" y="2533"/>
                  <a:pt x="5638" y="2545"/>
                </a:cubicBezTo>
                <a:cubicBezTo>
                  <a:pt x="5635" y="2557"/>
                  <a:pt x="5632" y="2568"/>
                  <a:pt x="5627" y="2579"/>
                </a:cubicBezTo>
                <a:cubicBezTo>
                  <a:pt x="5623" y="2591"/>
                  <a:pt x="5617" y="2601"/>
                  <a:pt x="5610" y="2612"/>
                </a:cubicBezTo>
                <a:cubicBezTo>
                  <a:pt x="5603" y="2622"/>
                  <a:pt x="5596" y="2631"/>
                  <a:pt x="5587" y="2640"/>
                </a:cubicBezTo>
                <a:cubicBezTo>
                  <a:pt x="5578" y="2648"/>
                  <a:pt x="5569" y="2656"/>
                  <a:pt x="5559" y="2663"/>
                </a:cubicBezTo>
                <a:cubicBezTo>
                  <a:pt x="5549" y="2670"/>
                  <a:pt x="5538" y="2675"/>
                  <a:pt x="5527" y="2680"/>
                </a:cubicBezTo>
                <a:cubicBezTo>
                  <a:pt x="5515" y="2685"/>
                  <a:pt x="5504" y="2688"/>
                  <a:pt x="5492" y="2691"/>
                </a:cubicBezTo>
                <a:cubicBezTo>
                  <a:pt x="5480" y="2693"/>
                  <a:pt x="5468" y="2694"/>
                  <a:pt x="5456" y="2694"/>
                </a:cubicBezTo>
                <a:lnTo>
                  <a:pt x="185" y="2694"/>
                </a:lnTo>
                <a:cubicBezTo>
                  <a:pt x="173" y="2694"/>
                  <a:pt x="161" y="2693"/>
                  <a:pt x="149" y="2691"/>
                </a:cubicBezTo>
                <a:cubicBezTo>
                  <a:pt x="137" y="2688"/>
                  <a:pt x="126" y="2685"/>
                  <a:pt x="114" y="2680"/>
                </a:cubicBezTo>
                <a:cubicBezTo>
                  <a:pt x="103" y="2675"/>
                  <a:pt x="92" y="2670"/>
                  <a:pt x="82" y="2663"/>
                </a:cubicBezTo>
                <a:cubicBezTo>
                  <a:pt x="72" y="2656"/>
                  <a:pt x="63" y="2648"/>
                  <a:pt x="54" y="2640"/>
                </a:cubicBezTo>
                <a:cubicBezTo>
                  <a:pt x="45" y="2631"/>
                  <a:pt x="38" y="2622"/>
                  <a:pt x="31" y="2612"/>
                </a:cubicBezTo>
                <a:cubicBezTo>
                  <a:pt x="24" y="2601"/>
                  <a:pt x="18" y="2591"/>
                  <a:pt x="14" y="2579"/>
                </a:cubicBezTo>
                <a:cubicBezTo>
                  <a:pt x="9" y="2568"/>
                  <a:pt x="6" y="2557"/>
                  <a:pt x="3" y="2545"/>
                </a:cubicBezTo>
                <a:cubicBezTo>
                  <a:pt x="1" y="2533"/>
                  <a:pt x="0" y="2521"/>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3" name=""/>
          <p:cNvSpPr/>
          <p:nvPr/>
        </p:nvSpPr>
        <p:spPr>
          <a:xfrm>
            <a:off x="9409320" y="3994200"/>
            <a:ext cx="1019880" cy="735840"/>
          </a:xfrm>
          <a:custGeom>
            <a:avLst/>
            <a:gdLst/>
            <a:ahLst/>
            <a:rect l="0" t="0" r="r" b="b"/>
            <a:pathLst>
              <a:path w="2833" h="2044">
                <a:moveTo>
                  <a:pt x="0" y="1858"/>
                </a:moveTo>
                <a:lnTo>
                  <a:pt x="0" y="187"/>
                </a:lnTo>
                <a:cubicBezTo>
                  <a:pt x="0" y="175"/>
                  <a:pt x="2" y="163"/>
                  <a:pt x="4" y="151"/>
                </a:cubicBezTo>
                <a:cubicBezTo>
                  <a:pt x="6" y="139"/>
                  <a:pt x="10" y="126"/>
                  <a:pt x="15"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2"/>
                  <a:pt x="174" y="0"/>
                  <a:pt x="186" y="0"/>
                </a:cubicBezTo>
                <a:lnTo>
                  <a:pt x="2648" y="0"/>
                </a:lnTo>
                <a:cubicBezTo>
                  <a:pt x="2660" y="0"/>
                  <a:pt x="2672" y="2"/>
                  <a:pt x="2684" y="4"/>
                </a:cubicBezTo>
                <a:cubicBezTo>
                  <a:pt x="2696" y="6"/>
                  <a:pt x="2707" y="10"/>
                  <a:pt x="2719" y="14"/>
                </a:cubicBezTo>
                <a:cubicBezTo>
                  <a:pt x="2730" y="19"/>
                  <a:pt x="2741" y="25"/>
                  <a:pt x="2751" y="32"/>
                </a:cubicBezTo>
                <a:cubicBezTo>
                  <a:pt x="2761" y="38"/>
                  <a:pt x="2770" y="46"/>
                  <a:pt x="2779" y="55"/>
                </a:cubicBezTo>
                <a:cubicBezTo>
                  <a:pt x="2788" y="63"/>
                  <a:pt x="2795" y="73"/>
                  <a:pt x="2802" y="83"/>
                </a:cubicBezTo>
                <a:cubicBezTo>
                  <a:pt x="2809" y="93"/>
                  <a:pt x="2815" y="104"/>
                  <a:pt x="2819" y="115"/>
                </a:cubicBezTo>
                <a:cubicBezTo>
                  <a:pt x="2824" y="126"/>
                  <a:pt x="2827" y="139"/>
                  <a:pt x="2830" y="151"/>
                </a:cubicBezTo>
                <a:cubicBezTo>
                  <a:pt x="2832" y="163"/>
                  <a:pt x="2833" y="175"/>
                  <a:pt x="2833" y="187"/>
                </a:cubicBezTo>
                <a:lnTo>
                  <a:pt x="2833" y="1859"/>
                </a:lnTo>
                <a:cubicBezTo>
                  <a:pt x="2833" y="1871"/>
                  <a:pt x="2832" y="1883"/>
                  <a:pt x="2830" y="1895"/>
                </a:cubicBezTo>
                <a:cubicBezTo>
                  <a:pt x="2827" y="1907"/>
                  <a:pt x="2824" y="1918"/>
                  <a:pt x="2819" y="1929"/>
                </a:cubicBezTo>
                <a:cubicBezTo>
                  <a:pt x="2815" y="1941"/>
                  <a:pt x="2809" y="1951"/>
                  <a:pt x="2802" y="1962"/>
                </a:cubicBezTo>
                <a:cubicBezTo>
                  <a:pt x="2795" y="1972"/>
                  <a:pt x="2788" y="1981"/>
                  <a:pt x="2779" y="1990"/>
                </a:cubicBezTo>
                <a:cubicBezTo>
                  <a:pt x="2770" y="1998"/>
                  <a:pt x="2761" y="2006"/>
                  <a:pt x="2751" y="2013"/>
                </a:cubicBezTo>
                <a:cubicBezTo>
                  <a:pt x="2741" y="2020"/>
                  <a:pt x="2730" y="2025"/>
                  <a:pt x="2719" y="2030"/>
                </a:cubicBezTo>
                <a:cubicBezTo>
                  <a:pt x="2707" y="2035"/>
                  <a:pt x="2696" y="2038"/>
                  <a:pt x="2684" y="2041"/>
                </a:cubicBezTo>
                <a:cubicBezTo>
                  <a:pt x="2672" y="2043"/>
                  <a:pt x="2660" y="2044"/>
                  <a:pt x="2648" y="2044"/>
                </a:cubicBezTo>
                <a:lnTo>
                  <a:pt x="186" y="2044"/>
                </a:lnTo>
                <a:cubicBezTo>
                  <a:pt x="174" y="2044"/>
                  <a:pt x="162" y="2043"/>
                  <a:pt x="150" y="2041"/>
                </a:cubicBezTo>
                <a:cubicBezTo>
                  <a:pt x="138" y="2038"/>
                  <a:pt x="126" y="2035"/>
                  <a:pt x="115" y="2030"/>
                </a:cubicBezTo>
                <a:cubicBezTo>
                  <a:pt x="104" y="2025"/>
                  <a:pt x="93" y="2020"/>
                  <a:pt x="83" y="2013"/>
                </a:cubicBezTo>
                <a:cubicBezTo>
                  <a:pt x="73" y="2006"/>
                  <a:pt x="63" y="1998"/>
                  <a:pt x="55" y="1990"/>
                </a:cubicBezTo>
                <a:cubicBezTo>
                  <a:pt x="46" y="1981"/>
                  <a:pt x="38" y="1972"/>
                  <a:pt x="32" y="1962"/>
                </a:cubicBezTo>
                <a:cubicBezTo>
                  <a:pt x="25" y="1951"/>
                  <a:pt x="19" y="1941"/>
                  <a:pt x="15" y="1929"/>
                </a:cubicBezTo>
                <a:cubicBezTo>
                  <a:pt x="10" y="1918"/>
                  <a:pt x="6" y="1907"/>
                  <a:pt x="4" y="1895"/>
                </a:cubicBezTo>
                <a:cubicBezTo>
                  <a:pt x="2" y="1883"/>
                  <a:pt x="0" y="1871"/>
                  <a:pt x="0" y="18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4" name=""/>
          <p:cNvSpPr/>
          <p:nvPr/>
        </p:nvSpPr>
        <p:spPr>
          <a:xfrm>
            <a:off x="267120" y="5055480"/>
            <a:ext cx="2031120" cy="802800"/>
          </a:xfrm>
          <a:custGeom>
            <a:avLst/>
            <a:gdLst/>
            <a:ahLst/>
            <a:rect l="0" t="0" r="r" b="b"/>
            <a:pathLst>
              <a:path w="5642" h="2230">
                <a:moveTo>
                  <a:pt x="0" y="2044"/>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2"/>
                </a:cubicBezTo>
                <a:cubicBezTo>
                  <a:pt x="93" y="25"/>
                  <a:pt x="104" y="19"/>
                  <a:pt x="115" y="15"/>
                </a:cubicBezTo>
                <a:cubicBezTo>
                  <a:pt x="126" y="10"/>
                  <a:pt x="138" y="6"/>
                  <a:pt x="150" y="4"/>
                </a:cubicBezTo>
                <a:cubicBezTo>
                  <a:pt x="162" y="2"/>
                  <a:pt x="174" y="0"/>
                  <a:pt x="186" y="0"/>
                </a:cubicBezTo>
                <a:lnTo>
                  <a:pt x="5456" y="0"/>
                </a:lnTo>
                <a:cubicBezTo>
                  <a:pt x="5469" y="0"/>
                  <a:pt x="5481" y="2"/>
                  <a:pt x="5493" y="4"/>
                </a:cubicBezTo>
                <a:cubicBezTo>
                  <a:pt x="5505" y="6"/>
                  <a:pt x="5516" y="10"/>
                  <a:pt x="5527" y="15"/>
                </a:cubicBezTo>
                <a:cubicBezTo>
                  <a:pt x="5539" y="19"/>
                  <a:pt x="5549" y="25"/>
                  <a:pt x="5560" y="32"/>
                </a:cubicBezTo>
                <a:cubicBezTo>
                  <a:pt x="5570" y="38"/>
                  <a:pt x="5579" y="46"/>
                  <a:pt x="5588" y="55"/>
                </a:cubicBezTo>
                <a:cubicBezTo>
                  <a:pt x="5596" y="63"/>
                  <a:pt x="5604" y="73"/>
                  <a:pt x="5611" y="83"/>
                </a:cubicBezTo>
                <a:cubicBezTo>
                  <a:pt x="5618" y="93"/>
                  <a:pt x="5623" y="104"/>
                  <a:pt x="5628" y="115"/>
                </a:cubicBezTo>
                <a:cubicBezTo>
                  <a:pt x="5633" y="126"/>
                  <a:pt x="5636" y="138"/>
                  <a:pt x="5639" y="150"/>
                </a:cubicBezTo>
                <a:cubicBezTo>
                  <a:pt x="5641" y="162"/>
                  <a:pt x="5642" y="174"/>
                  <a:pt x="5642" y="186"/>
                </a:cubicBezTo>
                <a:lnTo>
                  <a:pt x="5642" y="2044"/>
                </a:lnTo>
                <a:cubicBezTo>
                  <a:pt x="5642" y="2056"/>
                  <a:pt x="5641" y="2068"/>
                  <a:pt x="5639" y="2080"/>
                </a:cubicBezTo>
                <a:cubicBezTo>
                  <a:pt x="5636" y="2092"/>
                  <a:pt x="5633" y="2104"/>
                  <a:pt x="5628" y="2115"/>
                </a:cubicBezTo>
                <a:cubicBezTo>
                  <a:pt x="5623" y="2126"/>
                  <a:pt x="5618" y="2137"/>
                  <a:pt x="5611" y="2147"/>
                </a:cubicBezTo>
                <a:cubicBezTo>
                  <a:pt x="5604" y="2157"/>
                  <a:pt x="5596" y="2167"/>
                  <a:pt x="5588" y="2175"/>
                </a:cubicBezTo>
                <a:cubicBezTo>
                  <a:pt x="5579" y="2184"/>
                  <a:pt x="5570" y="2192"/>
                  <a:pt x="5560" y="2199"/>
                </a:cubicBezTo>
                <a:cubicBezTo>
                  <a:pt x="5549" y="2205"/>
                  <a:pt x="5539" y="2211"/>
                  <a:pt x="5527" y="2216"/>
                </a:cubicBezTo>
                <a:cubicBezTo>
                  <a:pt x="5516" y="2220"/>
                  <a:pt x="5505" y="2224"/>
                  <a:pt x="5493" y="2226"/>
                </a:cubicBezTo>
                <a:cubicBezTo>
                  <a:pt x="5481" y="2229"/>
                  <a:pt x="5469" y="2230"/>
                  <a:pt x="5456" y="2230"/>
                </a:cubicBezTo>
                <a:lnTo>
                  <a:pt x="186" y="2230"/>
                </a:lnTo>
                <a:cubicBezTo>
                  <a:pt x="174" y="2230"/>
                  <a:pt x="162" y="2229"/>
                  <a:pt x="150" y="2226"/>
                </a:cubicBezTo>
                <a:cubicBezTo>
                  <a:pt x="138" y="2224"/>
                  <a:pt x="126" y="2220"/>
                  <a:pt x="115" y="2216"/>
                </a:cubicBezTo>
                <a:cubicBezTo>
                  <a:pt x="104" y="2211"/>
                  <a:pt x="93" y="2205"/>
                  <a:pt x="83" y="2199"/>
                </a:cubicBezTo>
                <a:cubicBezTo>
                  <a:pt x="73" y="2192"/>
                  <a:pt x="63" y="2184"/>
                  <a:pt x="55" y="2175"/>
                </a:cubicBezTo>
                <a:cubicBezTo>
                  <a:pt x="46" y="2167"/>
                  <a:pt x="38" y="2157"/>
                  <a:pt x="32" y="2147"/>
                </a:cubicBezTo>
                <a:cubicBezTo>
                  <a:pt x="25" y="2137"/>
                  <a:pt x="19" y="2126"/>
                  <a:pt x="14" y="2115"/>
                </a:cubicBezTo>
                <a:cubicBezTo>
                  <a:pt x="10" y="2104"/>
                  <a:pt x="6" y="2092"/>
                  <a:pt x="4" y="2080"/>
                </a:cubicBezTo>
                <a:cubicBezTo>
                  <a:pt x="2" y="2068"/>
                  <a:pt x="0" y="2056"/>
                  <a:pt x="0" y="2044"/>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5" name=""/>
          <p:cNvSpPr/>
          <p:nvPr/>
        </p:nvSpPr>
        <p:spPr>
          <a:xfrm>
            <a:off x="2297880" y="5013720"/>
            <a:ext cx="2540880" cy="886320"/>
          </a:xfrm>
          <a:custGeom>
            <a:avLst/>
            <a:gdLst/>
            <a:ahLst/>
            <a:rect l="0" t="0" r="r" b="b"/>
            <a:pathLst>
              <a:path w="7058" h="2462">
                <a:moveTo>
                  <a:pt x="0" y="2276"/>
                </a:moveTo>
                <a:lnTo>
                  <a:pt x="0" y="186"/>
                </a:lnTo>
                <a:cubicBezTo>
                  <a:pt x="0" y="174"/>
                  <a:pt x="1" y="162"/>
                  <a:pt x="4" y="150"/>
                </a:cubicBezTo>
                <a:cubicBezTo>
                  <a:pt x="6" y="138"/>
                  <a:pt x="10" y="126"/>
                  <a:pt x="14" y="115"/>
                </a:cubicBezTo>
                <a:cubicBezTo>
                  <a:pt x="19" y="104"/>
                  <a:pt x="25" y="93"/>
                  <a:pt x="31" y="83"/>
                </a:cubicBezTo>
                <a:cubicBezTo>
                  <a:pt x="38" y="73"/>
                  <a:pt x="46" y="63"/>
                  <a:pt x="54" y="55"/>
                </a:cubicBezTo>
                <a:cubicBezTo>
                  <a:pt x="63" y="46"/>
                  <a:pt x="72" y="38"/>
                  <a:pt x="83" y="32"/>
                </a:cubicBezTo>
                <a:cubicBezTo>
                  <a:pt x="93" y="25"/>
                  <a:pt x="103" y="19"/>
                  <a:pt x="115" y="14"/>
                </a:cubicBezTo>
                <a:cubicBezTo>
                  <a:pt x="126" y="10"/>
                  <a:pt x="138" y="6"/>
                  <a:pt x="150" y="4"/>
                </a:cubicBezTo>
                <a:cubicBezTo>
                  <a:pt x="162" y="2"/>
                  <a:pt x="174" y="0"/>
                  <a:pt x="186" y="0"/>
                </a:cubicBezTo>
                <a:lnTo>
                  <a:pt x="6872" y="0"/>
                </a:lnTo>
                <a:cubicBezTo>
                  <a:pt x="6884" y="0"/>
                  <a:pt x="6896" y="2"/>
                  <a:pt x="6908" y="4"/>
                </a:cubicBezTo>
                <a:cubicBezTo>
                  <a:pt x="6920" y="6"/>
                  <a:pt x="6932" y="10"/>
                  <a:pt x="6943" y="14"/>
                </a:cubicBezTo>
                <a:cubicBezTo>
                  <a:pt x="6954" y="19"/>
                  <a:pt x="6965" y="25"/>
                  <a:pt x="6975" y="32"/>
                </a:cubicBezTo>
                <a:cubicBezTo>
                  <a:pt x="6985" y="38"/>
                  <a:pt x="6995" y="46"/>
                  <a:pt x="7003" y="55"/>
                </a:cubicBezTo>
                <a:cubicBezTo>
                  <a:pt x="7012" y="63"/>
                  <a:pt x="7020" y="73"/>
                  <a:pt x="7027" y="83"/>
                </a:cubicBezTo>
                <a:cubicBezTo>
                  <a:pt x="7033" y="93"/>
                  <a:pt x="7039" y="104"/>
                  <a:pt x="7044" y="115"/>
                </a:cubicBezTo>
                <a:cubicBezTo>
                  <a:pt x="7048" y="126"/>
                  <a:pt x="7052" y="138"/>
                  <a:pt x="7054" y="150"/>
                </a:cubicBezTo>
                <a:cubicBezTo>
                  <a:pt x="7057" y="162"/>
                  <a:pt x="7058" y="174"/>
                  <a:pt x="7058" y="186"/>
                </a:cubicBezTo>
                <a:lnTo>
                  <a:pt x="7058" y="2276"/>
                </a:lnTo>
                <a:cubicBezTo>
                  <a:pt x="7058" y="2288"/>
                  <a:pt x="7057" y="2300"/>
                  <a:pt x="7054" y="2312"/>
                </a:cubicBezTo>
                <a:cubicBezTo>
                  <a:pt x="7052" y="2324"/>
                  <a:pt x="7048" y="2336"/>
                  <a:pt x="7044" y="2347"/>
                </a:cubicBezTo>
                <a:cubicBezTo>
                  <a:pt x="7039" y="2359"/>
                  <a:pt x="7033" y="2369"/>
                  <a:pt x="7027" y="2379"/>
                </a:cubicBezTo>
                <a:cubicBezTo>
                  <a:pt x="7020" y="2390"/>
                  <a:pt x="7012" y="2399"/>
                  <a:pt x="7003" y="2408"/>
                </a:cubicBezTo>
                <a:cubicBezTo>
                  <a:pt x="6995" y="2416"/>
                  <a:pt x="6985" y="2424"/>
                  <a:pt x="6975" y="2431"/>
                </a:cubicBezTo>
                <a:cubicBezTo>
                  <a:pt x="6965" y="2437"/>
                  <a:pt x="6954" y="2443"/>
                  <a:pt x="6943" y="2448"/>
                </a:cubicBezTo>
                <a:cubicBezTo>
                  <a:pt x="6932" y="2452"/>
                  <a:pt x="6920" y="2456"/>
                  <a:pt x="6908" y="2458"/>
                </a:cubicBezTo>
                <a:cubicBezTo>
                  <a:pt x="6896" y="2461"/>
                  <a:pt x="6884" y="2462"/>
                  <a:pt x="6872" y="2462"/>
                </a:cubicBezTo>
                <a:lnTo>
                  <a:pt x="186" y="2462"/>
                </a:lnTo>
                <a:cubicBezTo>
                  <a:pt x="174" y="2462"/>
                  <a:pt x="162" y="2461"/>
                  <a:pt x="150" y="2458"/>
                </a:cubicBezTo>
                <a:cubicBezTo>
                  <a:pt x="138" y="2456"/>
                  <a:pt x="126" y="2452"/>
                  <a:pt x="115" y="2448"/>
                </a:cubicBezTo>
                <a:cubicBezTo>
                  <a:pt x="103" y="2443"/>
                  <a:pt x="93" y="2437"/>
                  <a:pt x="83" y="2431"/>
                </a:cubicBezTo>
                <a:cubicBezTo>
                  <a:pt x="72" y="2424"/>
                  <a:pt x="63" y="2416"/>
                  <a:pt x="54" y="2408"/>
                </a:cubicBezTo>
                <a:cubicBezTo>
                  <a:pt x="46" y="2399"/>
                  <a:pt x="38" y="2390"/>
                  <a:pt x="31" y="2379"/>
                </a:cubicBezTo>
                <a:cubicBezTo>
                  <a:pt x="25" y="2369"/>
                  <a:pt x="19" y="2359"/>
                  <a:pt x="14" y="2347"/>
                </a:cubicBezTo>
                <a:cubicBezTo>
                  <a:pt x="10" y="2336"/>
                  <a:pt x="6" y="2324"/>
                  <a:pt x="4" y="2312"/>
                </a:cubicBezTo>
                <a:cubicBezTo>
                  <a:pt x="1" y="2300"/>
                  <a:pt x="0" y="2288"/>
                  <a:pt x="0" y="227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6" name=""/>
          <p:cNvSpPr/>
          <p:nvPr/>
        </p:nvSpPr>
        <p:spPr>
          <a:xfrm>
            <a:off x="4838400" y="4971960"/>
            <a:ext cx="2540880" cy="969840"/>
          </a:xfrm>
          <a:custGeom>
            <a:avLst/>
            <a:gdLst/>
            <a:ahLst/>
            <a:rect l="0" t="0" r="r" b="b"/>
            <a:pathLst>
              <a:path w="7058" h="2694">
                <a:moveTo>
                  <a:pt x="0" y="2508"/>
                </a:moveTo>
                <a:lnTo>
                  <a:pt x="0" y="186"/>
                </a:lnTo>
                <a:cubicBezTo>
                  <a:pt x="0" y="174"/>
                  <a:pt x="1" y="162"/>
                  <a:pt x="3" y="150"/>
                </a:cubicBezTo>
                <a:cubicBezTo>
                  <a:pt x="6" y="138"/>
                  <a:pt x="9" y="126"/>
                  <a:pt x="14" y="115"/>
                </a:cubicBezTo>
                <a:cubicBezTo>
                  <a:pt x="19" y="104"/>
                  <a:pt x="24" y="93"/>
                  <a:pt x="31" y="83"/>
                </a:cubicBezTo>
                <a:cubicBezTo>
                  <a:pt x="38" y="73"/>
                  <a:pt x="46" y="63"/>
                  <a:pt x="54" y="55"/>
                </a:cubicBezTo>
                <a:cubicBezTo>
                  <a:pt x="63" y="46"/>
                  <a:pt x="72" y="38"/>
                  <a:pt x="82" y="32"/>
                </a:cubicBezTo>
                <a:cubicBezTo>
                  <a:pt x="93" y="25"/>
                  <a:pt x="103" y="19"/>
                  <a:pt x="114" y="14"/>
                </a:cubicBezTo>
                <a:cubicBezTo>
                  <a:pt x="126" y="10"/>
                  <a:pt x="137" y="6"/>
                  <a:pt x="149" y="4"/>
                </a:cubicBezTo>
                <a:cubicBezTo>
                  <a:pt x="161" y="1"/>
                  <a:pt x="173" y="0"/>
                  <a:pt x="186" y="0"/>
                </a:cubicBezTo>
                <a:lnTo>
                  <a:pt x="6872" y="0"/>
                </a:lnTo>
                <a:cubicBezTo>
                  <a:pt x="6884" y="0"/>
                  <a:pt x="6896" y="1"/>
                  <a:pt x="6908" y="4"/>
                </a:cubicBezTo>
                <a:cubicBezTo>
                  <a:pt x="6920" y="6"/>
                  <a:pt x="6932" y="10"/>
                  <a:pt x="6943" y="14"/>
                </a:cubicBezTo>
                <a:cubicBezTo>
                  <a:pt x="6954" y="19"/>
                  <a:pt x="6965" y="25"/>
                  <a:pt x="6975" y="32"/>
                </a:cubicBezTo>
                <a:cubicBezTo>
                  <a:pt x="6985" y="38"/>
                  <a:pt x="6995" y="46"/>
                  <a:pt x="7003" y="55"/>
                </a:cubicBezTo>
                <a:cubicBezTo>
                  <a:pt x="7012" y="63"/>
                  <a:pt x="7020" y="73"/>
                  <a:pt x="7026" y="83"/>
                </a:cubicBezTo>
                <a:cubicBezTo>
                  <a:pt x="7033" y="93"/>
                  <a:pt x="7039" y="104"/>
                  <a:pt x="7043" y="115"/>
                </a:cubicBezTo>
                <a:cubicBezTo>
                  <a:pt x="7048" y="126"/>
                  <a:pt x="7052" y="138"/>
                  <a:pt x="7054" y="150"/>
                </a:cubicBezTo>
                <a:cubicBezTo>
                  <a:pt x="7056" y="162"/>
                  <a:pt x="7058" y="174"/>
                  <a:pt x="7058" y="186"/>
                </a:cubicBezTo>
                <a:lnTo>
                  <a:pt x="7058" y="2508"/>
                </a:lnTo>
                <a:cubicBezTo>
                  <a:pt x="7058" y="2520"/>
                  <a:pt x="7056" y="2533"/>
                  <a:pt x="7054" y="2545"/>
                </a:cubicBezTo>
                <a:cubicBezTo>
                  <a:pt x="7052" y="2556"/>
                  <a:pt x="7048" y="2568"/>
                  <a:pt x="7043" y="2579"/>
                </a:cubicBezTo>
                <a:cubicBezTo>
                  <a:pt x="7039" y="2591"/>
                  <a:pt x="7033" y="2601"/>
                  <a:pt x="7026" y="2611"/>
                </a:cubicBezTo>
                <a:cubicBezTo>
                  <a:pt x="7020" y="2622"/>
                  <a:pt x="7012" y="2631"/>
                  <a:pt x="7003" y="2640"/>
                </a:cubicBezTo>
                <a:cubicBezTo>
                  <a:pt x="6995" y="2648"/>
                  <a:pt x="6985" y="2656"/>
                  <a:pt x="6975" y="2663"/>
                </a:cubicBezTo>
                <a:cubicBezTo>
                  <a:pt x="6965" y="2669"/>
                  <a:pt x="6954" y="2675"/>
                  <a:pt x="6943" y="2680"/>
                </a:cubicBezTo>
                <a:cubicBezTo>
                  <a:pt x="6932" y="2685"/>
                  <a:pt x="6920" y="2688"/>
                  <a:pt x="6908" y="2690"/>
                </a:cubicBezTo>
                <a:cubicBezTo>
                  <a:pt x="6896" y="2693"/>
                  <a:pt x="6884" y="2694"/>
                  <a:pt x="6872" y="2694"/>
                </a:cubicBezTo>
                <a:lnTo>
                  <a:pt x="186" y="2694"/>
                </a:lnTo>
                <a:cubicBezTo>
                  <a:pt x="173" y="2694"/>
                  <a:pt x="161" y="2693"/>
                  <a:pt x="149" y="2690"/>
                </a:cubicBezTo>
                <a:cubicBezTo>
                  <a:pt x="137" y="2688"/>
                  <a:pt x="126" y="2685"/>
                  <a:pt x="114" y="2680"/>
                </a:cubicBezTo>
                <a:cubicBezTo>
                  <a:pt x="103" y="2675"/>
                  <a:pt x="93" y="2669"/>
                  <a:pt x="82" y="2663"/>
                </a:cubicBezTo>
                <a:cubicBezTo>
                  <a:pt x="72" y="2656"/>
                  <a:pt x="63" y="2648"/>
                  <a:pt x="54" y="2640"/>
                </a:cubicBezTo>
                <a:cubicBezTo>
                  <a:pt x="46" y="2631"/>
                  <a:pt x="38" y="2622"/>
                  <a:pt x="31" y="2611"/>
                </a:cubicBezTo>
                <a:cubicBezTo>
                  <a:pt x="24" y="2601"/>
                  <a:pt x="19" y="2591"/>
                  <a:pt x="14" y="2579"/>
                </a:cubicBezTo>
                <a:cubicBezTo>
                  <a:pt x="9" y="2568"/>
                  <a:pt x="6" y="2556"/>
                  <a:pt x="3" y="2545"/>
                </a:cubicBezTo>
                <a:cubicBezTo>
                  <a:pt x="1" y="2533"/>
                  <a:pt x="0" y="2520"/>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7" name=""/>
          <p:cNvSpPr/>
          <p:nvPr/>
        </p:nvSpPr>
        <p:spPr>
          <a:xfrm>
            <a:off x="7378920" y="4971960"/>
            <a:ext cx="2030760" cy="969840"/>
          </a:xfrm>
          <a:custGeom>
            <a:avLst/>
            <a:gdLst/>
            <a:ahLst/>
            <a:rect l="0" t="0" r="r" b="b"/>
            <a:pathLst>
              <a:path w="5641" h="2694">
                <a:moveTo>
                  <a:pt x="0" y="2508"/>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8"/>
                  <a:pt x="82" y="32"/>
                </a:cubicBezTo>
                <a:cubicBezTo>
                  <a:pt x="92" y="25"/>
                  <a:pt x="103" y="19"/>
                  <a:pt x="114" y="14"/>
                </a:cubicBezTo>
                <a:cubicBezTo>
                  <a:pt x="126" y="10"/>
                  <a:pt x="137" y="6"/>
                  <a:pt x="149" y="4"/>
                </a:cubicBezTo>
                <a:cubicBezTo>
                  <a:pt x="161" y="1"/>
                  <a:pt x="173" y="0"/>
                  <a:pt x="185" y="0"/>
                </a:cubicBezTo>
                <a:lnTo>
                  <a:pt x="5456" y="0"/>
                </a:lnTo>
                <a:cubicBezTo>
                  <a:pt x="5468" y="0"/>
                  <a:pt x="5480" y="1"/>
                  <a:pt x="5492" y="4"/>
                </a:cubicBezTo>
                <a:cubicBezTo>
                  <a:pt x="5504" y="6"/>
                  <a:pt x="5515" y="10"/>
                  <a:pt x="5527" y="14"/>
                </a:cubicBezTo>
                <a:cubicBezTo>
                  <a:pt x="5538" y="19"/>
                  <a:pt x="5549" y="25"/>
                  <a:pt x="5559" y="32"/>
                </a:cubicBezTo>
                <a:cubicBezTo>
                  <a:pt x="5569" y="38"/>
                  <a:pt x="5578" y="46"/>
                  <a:pt x="5587" y="55"/>
                </a:cubicBezTo>
                <a:cubicBezTo>
                  <a:pt x="5596" y="63"/>
                  <a:pt x="5603" y="73"/>
                  <a:pt x="5610" y="83"/>
                </a:cubicBezTo>
                <a:cubicBezTo>
                  <a:pt x="5617" y="93"/>
                  <a:pt x="5623" y="104"/>
                  <a:pt x="5627" y="115"/>
                </a:cubicBezTo>
                <a:cubicBezTo>
                  <a:pt x="5632" y="126"/>
                  <a:pt x="5635" y="138"/>
                  <a:pt x="5638" y="150"/>
                </a:cubicBezTo>
                <a:cubicBezTo>
                  <a:pt x="5640" y="162"/>
                  <a:pt x="5641" y="174"/>
                  <a:pt x="5641" y="186"/>
                </a:cubicBezTo>
                <a:lnTo>
                  <a:pt x="5641" y="2508"/>
                </a:lnTo>
                <a:cubicBezTo>
                  <a:pt x="5641" y="2520"/>
                  <a:pt x="5640" y="2533"/>
                  <a:pt x="5638" y="2545"/>
                </a:cubicBezTo>
                <a:cubicBezTo>
                  <a:pt x="5635" y="2556"/>
                  <a:pt x="5632" y="2568"/>
                  <a:pt x="5627" y="2579"/>
                </a:cubicBezTo>
                <a:cubicBezTo>
                  <a:pt x="5623" y="2591"/>
                  <a:pt x="5617" y="2601"/>
                  <a:pt x="5610" y="2611"/>
                </a:cubicBezTo>
                <a:cubicBezTo>
                  <a:pt x="5603" y="2622"/>
                  <a:pt x="5596" y="2631"/>
                  <a:pt x="5587" y="2640"/>
                </a:cubicBezTo>
                <a:cubicBezTo>
                  <a:pt x="5578" y="2648"/>
                  <a:pt x="5569" y="2656"/>
                  <a:pt x="5559" y="2663"/>
                </a:cubicBezTo>
                <a:cubicBezTo>
                  <a:pt x="5549" y="2669"/>
                  <a:pt x="5538" y="2675"/>
                  <a:pt x="5527" y="2680"/>
                </a:cubicBezTo>
                <a:cubicBezTo>
                  <a:pt x="5515" y="2685"/>
                  <a:pt x="5504" y="2688"/>
                  <a:pt x="5492" y="2690"/>
                </a:cubicBezTo>
                <a:cubicBezTo>
                  <a:pt x="5480" y="2693"/>
                  <a:pt x="5468" y="2694"/>
                  <a:pt x="5456" y="2694"/>
                </a:cubicBezTo>
                <a:lnTo>
                  <a:pt x="185" y="2694"/>
                </a:lnTo>
                <a:cubicBezTo>
                  <a:pt x="173" y="2694"/>
                  <a:pt x="161" y="2693"/>
                  <a:pt x="149" y="2690"/>
                </a:cubicBezTo>
                <a:cubicBezTo>
                  <a:pt x="137" y="2688"/>
                  <a:pt x="126" y="2685"/>
                  <a:pt x="114" y="2680"/>
                </a:cubicBezTo>
                <a:cubicBezTo>
                  <a:pt x="103" y="2675"/>
                  <a:pt x="92" y="2669"/>
                  <a:pt x="82" y="2663"/>
                </a:cubicBezTo>
                <a:cubicBezTo>
                  <a:pt x="72" y="2656"/>
                  <a:pt x="63" y="2648"/>
                  <a:pt x="54" y="2640"/>
                </a:cubicBezTo>
                <a:cubicBezTo>
                  <a:pt x="45" y="2631"/>
                  <a:pt x="38" y="2622"/>
                  <a:pt x="31" y="2611"/>
                </a:cubicBezTo>
                <a:cubicBezTo>
                  <a:pt x="24" y="2601"/>
                  <a:pt x="18" y="2591"/>
                  <a:pt x="14" y="2579"/>
                </a:cubicBezTo>
                <a:cubicBezTo>
                  <a:pt x="9" y="2568"/>
                  <a:pt x="6" y="2556"/>
                  <a:pt x="3" y="2545"/>
                </a:cubicBezTo>
                <a:cubicBezTo>
                  <a:pt x="1" y="2533"/>
                  <a:pt x="0" y="2520"/>
                  <a:pt x="0" y="25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8" name=""/>
          <p:cNvSpPr/>
          <p:nvPr/>
        </p:nvSpPr>
        <p:spPr>
          <a:xfrm>
            <a:off x="9409320" y="5205960"/>
            <a:ext cx="1019880" cy="501840"/>
          </a:xfrm>
          <a:custGeom>
            <a:avLst/>
            <a:gdLst/>
            <a:ahLst/>
            <a:rect l="0" t="0" r="r" b="b"/>
            <a:pathLst>
              <a:path w="2833" h="1394">
                <a:moveTo>
                  <a:pt x="0" y="1208"/>
                </a:moveTo>
                <a:lnTo>
                  <a:pt x="0" y="187"/>
                </a:lnTo>
                <a:cubicBezTo>
                  <a:pt x="0" y="175"/>
                  <a:pt x="2" y="163"/>
                  <a:pt x="4" y="150"/>
                </a:cubicBezTo>
                <a:cubicBezTo>
                  <a:pt x="6" y="138"/>
                  <a:pt x="10" y="126"/>
                  <a:pt x="15"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2648" y="0"/>
                </a:lnTo>
                <a:cubicBezTo>
                  <a:pt x="2660" y="0"/>
                  <a:pt x="2672" y="1"/>
                  <a:pt x="2684" y="4"/>
                </a:cubicBezTo>
                <a:cubicBezTo>
                  <a:pt x="2696" y="6"/>
                  <a:pt x="2707" y="10"/>
                  <a:pt x="2719" y="14"/>
                </a:cubicBezTo>
                <a:cubicBezTo>
                  <a:pt x="2730" y="19"/>
                  <a:pt x="2741" y="25"/>
                  <a:pt x="2751" y="32"/>
                </a:cubicBezTo>
                <a:cubicBezTo>
                  <a:pt x="2761" y="38"/>
                  <a:pt x="2770" y="46"/>
                  <a:pt x="2779" y="55"/>
                </a:cubicBezTo>
                <a:cubicBezTo>
                  <a:pt x="2788" y="63"/>
                  <a:pt x="2795" y="73"/>
                  <a:pt x="2802" y="83"/>
                </a:cubicBezTo>
                <a:cubicBezTo>
                  <a:pt x="2809" y="93"/>
                  <a:pt x="2815" y="104"/>
                  <a:pt x="2819" y="115"/>
                </a:cubicBezTo>
                <a:cubicBezTo>
                  <a:pt x="2824" y="126"/>
                  <a:pt x="2827" y="138"/>
                  <a:pt x="2830" y="150"/>
                </a:cubicBezTo>
                <a:cubicBezTo>
                  <a:pt x="2832" y="163"/>
                  <a:pt x="2833" y="175"/>
                  <a:pt x="2833" y="187"/>
                </a:cubicBezTo>
                <a:lnTo>
                  <a:pt x="2833" y="1209"/>
                </a:lnTo>
                <a:cubicBezTo>
                  <a:pt x="2833" y="1221"/>
                  <a:pt x="2832" y="1233"/>
                  <a:pt x="2830" y="1245"/>
                </a:cubicBezTo>
                <a:cubicBezTo>
                  <a:pt x="2827" y="1256"/>
                  <a:pt x="2824" y="1268"/>
                  <a:pt x="2819" y="1279"/>
                </a:cubicBezTo>
                <a:cubicBezTo>
                  <a:pt x="2815" y="1291"/>
                  <a:pt x="2809" y="1301"/>
                  <a:pt x="2802" y="1311"/>
                </a:cubicBezTo>
                <a:cubicBezTo>
                  <a:pt x="2795" y="1322"/>
                  <a:pt x="2788" y="1331"/>
                  <a:pt x="2779" y="1340"/>
                </a:cubicBezTo>
                <a:cubicBezTo>
                  <a:pt x="2770" y="1348"/>
                  <a:pt x="2761" y="1356"/>
                  <a:pt x="2751" y="1363"/>
                </a:cubicBezTo>
                <a:cubicBezTo>
                  <a:pt x="2741" y="1369"/>
                  <a:pt x="2730" y="1375"/>
                  <a:pt x="2719" y="1380"/>
                </a:cubicBezTo>
                <a:cubicBezTo>
                  <a:pt x="2707" y="1385"/>
                  <a:pt x="2696" y="1388"/>
                  <a:pt x="2684" y="1390"/>
                </a:cubicBezTo>
                <a:cubicBezTo>
                  <a:pt x="2672" y="1393"/>
                  <a:pt x="2660" y="1394"/>
                  <a:pt x="2648" y="1394"/>
                </a:cubicBezTo>
                <a:lnTo>
                  <a:pt x="186" y="1394"/>
                </a:lnTo>
                <a:cubicBezTo>
                  <a:pt x="174" y="1394"/>
                  <a:pt x="162" y="1393"/>
                  <a:pt x="150" y="1390"/>
                </a:cubicBezTo>
                <a:cubicBezTo>
                  <a:pt x="138" y="1388"/>
                  <a:pt x="126" y="1385"/>
                  <a:pt x="115" y="1380"/>
                </a:cubicBezTo>
                <a:cubicBezTo>
                  <a:pt x="104" y="1375"/>
                  <a:pt x="93" y="1369"/>
                  <a:pt x="83" y="1363"/>
                </a:cubicBezTo>
                <a:cubicBezTo>
                  <a:pt x="73" y="1356"/>
                  <a:pt x="63" y="1348"/>
                  <a:pt x="55" y="1340"/>
                </a:cubicBezTo>
                <a:cubicBezTo>
                  <a:pt x="46" y="1331"/>
                  <a:pt x="38" y="1322"/>
                  <a:pt x="32" y="1311"/>
                </a:cubicBezTo>
                <a:cubicBezTo>
                  <a:pt x="25" y="1301"/>
                  <a:pt x="19" y="1291"/>
                  <a:pt x="15" y="1279"/>
                </a:cubicBezTo>
                <a:cubicBezTo>
                  <a:pt x="10" y="1268"/>
                  <a:pt x="6" y="1256"/>
                  <a:pt x="4" y="1245"/>
                </a:cubicBezTo>
                <a:cubicBezTo>
                  <a:pt x="2" y="1233"/>
                  <a:pt x="0" y="1221"/>
                  <a:pt x="0" y="12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39" name=""/>
          <p:cNvSpPr/>
          <p:nvPr/>
        </p:nvSpPr>
        <p:spPr>
          <a:xfrm>
            <a:off x="284040" y="6267240"/>
            <a:ext cx="10145160" cy="1304280"/>
          </a:xfrm>
          <a:custGeom>
            <a:avLst/>
            <a:gdLst/>
            <a:ahLst/>
            <a:rect l="0" t="0" r="r" b="b"/>
            <a:pathLst>
              <a:path w="28181" h="3623">
                <a:moveTo>
                  <a:pt x="0" y="3530"/>
                </a:moveTo>
                <a:lnTo>
                  <a:pt x="0" y="93"/>
                </a:lnTo>
                <a:cubicBezTo>
                  <a:pt x="0" y="81"/>
                  <a:pt x="1" y="69"/>
                  <a:pt x="3" y="58"/>
                </a:cubicBezTo>
                <a:cubicBezTo>
                  <a:pt x="6" y="46"/>
                  <a:pt x="9" y="36"/>
                  <a:pt x="13" y="27"/>
                </a:cubicBezTo>
                <a:cubicBezTo>
                  <a:pt x="18" y="19"/>
                  <a:pt x="23" y="12"/>
                  <a:pt x="28" y="7"/>
                </a:cubicBezTo>
                <a:cubicBezTo>
                  <a:pt x="34" y="3"/>
                  <a:pt x="40" y="0"/>
                  <a:pt x="46" y="0"/>
                </a:cubicBezTo>
                <a:lnTo>
                  <a:pt x="28089" y="0"/>
                </a:lnTo>
                <a:cubicBezTo>
                  <a:pt x="28101" y="0"/>
                  <a:pt x="28113" y="3"/>
                  <a:pt x="28124" y="7"/>
                </a:cubicBezTo>
                <a:cubicBezTo>
                  <a:pt x="28135" y="12"/>
                  <a:pt x="28145" y="19"/>
                  <a:pt x="28154" y="27"/>
                </a:cubicBezTo>
                <a:cubicBezTo>
                  <a:pt x="28163" y="36"/>
                  <a:pt x="28170" y="46"/>
                  <a:pt x="28174" y="58"/>
                </a:cubicBezTo>
                <a:cubicBezTo>
                  <a:pt x="28179" y="69"/>
                  <a:pt x="28181" y="81"/>
                  <a:pt x="28181" y="93"/>
                </a:cubicBezTo>
                <a:lnTo>
                  <a:pt x="28181" y="3530"/>
                </a:lnTo>
                <a:cubicBezTo>
                  <a:pt x="28181" y="3542"/>
                  <a:pt x="28179" y="3554"/>
                  <a:pt x="28174" y="3565"/>
                </a:cubicBezTo>
                <a:cubicBezTo>
                  <a:pt x="28170" y="3577"/>
                  <a:pt x="28163" y="3587"/>
                  <a:pt x="28154" y="3595"/>
                </a:cubicBezTo>
                <a:cubicBezTo>
                  <a:pt x="28145" y="3604"/>
                  <a:pt x="28135" y="3611"/>
                  <a:pt x="28124" y="3615"/>
                </a:cubicBezTo>
                <a:cubicBezTo>
                  <a:pt x="28113" y="3620"/>
                  <a:pt x="28101" y="3623"/>
                  <a:pt x="28089" y="3623"/>
                </a:cubicBezTo>
                <a:lnTo>
                  <a:pt x="46" y="3623"/>
                </a:lnTo>
                <a:cubicBezTo>
                  <a:pt x="40" y="3623"/>
                  <a:pt x="34" y="3620"/>
                  <a:pt x="28" y="3615"/>
                </a:cubicBezTo>
                <a:cubicBezTo>
                  <a:pt x="23" y="3611"/>
                  <a:pt x="18" y="3604"/>
                  <a:pt x="13" y="3595"/>
                </a:cubicBezTo>
                <a:cubicBezTo>
                  <a:pt x="9" y="3587"/>
                  <a:pt x="6" y="3577"/>
                  <a:pt x="3" y="3565"/>
                </a:cubicBezTo>
                <a:cubicBezTo>
                  <a:pt x="1" y="3554"/>
                  <a:pt x="0" y="3542"/>
                  <a:pt x="0" y="3530"/>
                </a:cubicBezTo>
                <a:close/>
              </a:path>
            </a:pathLst>
          </a:custGeom>
          <a:solidFill>
            <a:srgbClr val="fff8e6"/>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40" name=""/>
          <p:cNvSpPr/>
          <p:nvPr/>
        </p:nvSpPr>
        <p:spPr>
          <a:xfrm>
            <a:off x="267120" y="6267240"/>
            <a:ext cx="33840" cy="1304280"/>
          </a:xfrm>
          <a:custGeom>
            <a:avLst/>
            <a:gdLst/>
            <a:ahLst/>
            <a:rect l="0" t="0" r="r" b="b"/>
            <a:pathLst>
              <a:path w="94" h="3623">
                <a:moveTo>
                  <a:pt x="0" y="0"/>
                </a:moveTo>
                <a:lnTo>
                  <a:pt x="94" y="0"/>
                </a:lnTo>
                <a:lnTo>
                  <a:pt x="94" y="3623"/>
                </a:lnTo>
                <a:lnTo>
                  <a:pt x="0" y="3623"/>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41" name=""/>
          <p:cNvSpPr txBox="1"/>
          <p:nvPr/>
        </p:nvSpPr>
        <p:spPr>
          <a:xfrm>
            <a:off x="534960" y="378720"/>
            <a:ext cx="57754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コミュニケーション・情報共有ツール比較</a:t>
            </a:r>
            <a:endParaRPr b="0" lang="en-US" sz="2370" strike="noStrike" u="none">
              <a:solidFill>
                <a:srgbClr val="000000"/>
              </a:solidFill>
              <a:effectLst/>
              <a:uFillTx/>
              <a:latin typeface="Times New Roman"/>
            </a:endParaRPr>
          </a:p>
        </p:txBody>
      </p:sp>
      <p:sp>
        <p:nvSpPr>
          <p:cNvPr id="2142" name=""/>
          <p:cNvSpPr txBox="1"/>
          <p:nvPr/>
        </p:nvSpPr>
        <p:spPr>
          <a:xfrm>
            <a:off x="351000" y="1292040"/>
            <a:ext cx="40932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ツール</a:t>
            </a:r>
            <a:endParaRPr b="0" lang="en-US" sz="1050" strike="noStrike" u="none">
              <a:solidFill>
                <a:srgbClr val="000000"/>
              </a:solidFill>
              <a:effectLst/>
              <a:uFillTx/>
              <a:latin typeface="Times New Roman"/>
            </a:endParaRPr>
          </a:p>
        </p:txBody>
      </p:sp>
      <p:sp>
        <p:nvSpPr>
          <p:cNvPr id="2143" name=""/>
          <p:cNvSpPr txBox="1"/>
          <p:nvPr/>
        </p:nvSpPr>
        <p:spPr>
          <a:xfrm>
            <a:off x="2383200" y="1292040"/>
            <a:ext cx="54036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主な機能</a:t>
            </a:r>
            <a:endParaRPr b="0" lang="en-US" sz="1050" strike="noStrike" u="none">
              <a:solidFill>
                <a:srgbClr val="000000"/>
              </a:solidFill>
              <a:effectLst/>
              <a:uFillTx/>
              <a:latin typeface="Times New Roman"/>
            </a:endParaRPr>
          </a:p>
        </p:txBody>
      </p:sp>
      <p:sp>
        <p:nvSpPr>
          <p:cNvPr id="2144" name=""/>
          <p:cNvSpPr txBox="1"/>
          <p:nvPr/>
        </p:nvSpPr>
        <p:spPr>
          <a:xfrm>
            <a:off x="4923720" y="1292040"/>
            <a:ext cx="26892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特徴</a:t>
            </a:r>
            <a:endParaRPr b="0" lang="en-US" sz="1050" strike="noStrike" u="none">
              <a:solidFill>
                <a:srgbClr val="000000"/>
              </a:solidFill>
              <a:effectLst/>
              <a:uFillTx/>
              <a:latin typeface="Times New Roman"/>
            </a:endParaRPr>
          </a:p>
        </p:txBody>
      </p:sp>
      <p:sp>
        <p:nvSpPr>
          <p:cNvPr id="2145" name=""/>
          <p:cNvSpPr txBox="1"/>
          <p:nvPr/>
        </p:nvSpPr>
        <p:spPr>
          <a:xfrm>
            <a:off x="7464240" y="1292040"/>
            <a:ext cx="68076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料金プラン</a:t>
            </a:r>
            <a:endParaRPr b="0" lang="en-US" sz="1050" strike="noStrike" u="none">
              <a:solidFill>
                <a:srgbClr val="000000"/>
              </a:solidFill>
              <a:effectLst/>
              <a:uFillTx/>
              <a:latin typeface="Times New Roman"/>
            </a:endParaRPr>
          </a:p>
        </p:txBody>
      </p:sp>
      <p:sp>
        <p:nvSpPr>
          <p:cNvPr id="2146" name=""/>
          <p:cNvSpPr/>
          <p:nvPr/>
        </p:nvSpPr>
        <p:spPr>
          <a:xfrm>
            <a:off x="401040" y="1922040"/>
            <a:ext cx="501840" cy="501480"/>
          </a:xfrm>
          <a:custGeom>
            <a:avLst/>
            <a:gdLst/>
            <a:ahLst/>
            <a:rect l="0" t="0" r="r" b="b"/>
            <a:pathLst>
              <a:path w="1394" h="1393">
                <a:moveTo>
                  <a:pt x="1394" y="696"/>
                </a:moveTo>
                <a:cubicBezTo>
                  <a:pt x="1394" y="719"/>
                  <a:pt x="1392" y="741"/>
                  <a:pt x="1390" y="764"/>
                </a:cubicBezTo>
                <a:cubicBezTo>
                  <a:pt x="1388" y="787"/>
                  <a:pt x="1385" y="809"/>
                  <a:pt x="1380" y="832"/>
                </a:cubicBezTo>
                <a:cubicBezTo>
                  <a:pt x="1376" y="854"/>
                  <a:pt x="1370" y="876"/>
                  <a:pt x="1364" y="898"/>
                </a:cubicBezTo>
                <a:cubicBezTo>
                  <a:pt x="1357" y="920"/>
                  <a:pt x="1349" y="942"/>
                  <a:pt x="1340" y="963"/>
                </a:cubicBezTo>
                <a:cubicBezTo>
                  <a:pt x="1332" y="984"/>
                  <a:pt x="1322" y="1005"/>
                  <a:pt x="1311" y="1025"/>
                </a:cubicBezTo>
                <a:cubicBezTo>
                  <a:pt x="1301" y="1045"/>
                  <a:pt x="1289" y="1065"/>
                  <a:pt x="1276" y="1084"/>
                </a:cubicBezTo>
                <a:cubicBezTo>
                  <a:pt x="1263" y="1103"/>
                  <a:pt x="1250" y="1121"/>
                  <a:pt x="1235" y="1139"/>
                </a:cubicBezTo>
                <a:cubicBezTo>
                  <a:pt x="1221" y="1156"/>
                  <a:pt x="1206" y="1173"/>
                  <a:pt x="1190" y="1189"/>
                </a:cubicBezTo>
                <a:cubicBezTo>
                  <a:pt x="1173" y="1205"/>
                  <a:pt x="1157" y="1221"/>
                  <a:pt x="1139" y="1235"/>
                </a:cubicBezTo>
                <a:cubicBezTo>
                  <a:pt x="1121" y="1250"/>
                  <a:pt x="1103" y="1263"/>
                  <a:pt x="1084" y="1276"/>
                </a:cubicBezTo>
                <a:cubicBezTo>
                  <a:pt x="1065" y="1289"/>
                  <a:pt x="1046" y="1300"/>
                  <a:pt x="1025" y="1311"/>
                </a:cubicBezTo>
                <a:cubicBezTo>
                  <a:pt x="1005" y="1322"/>
                  <a:pt x="985" y="1332"/>
                  <a:pt x="963" y="1340"/>
                </a:cubicBezTo>
                <a:cubicBezTo>
                  <a:pt x="942" y="1349"/>
                  <a:pt x="920" y="1357"/>
                  <a:pt x="898" y="1363"/>
                </a:cubicBezTo>
                <a:cubicBezTo>
                  <a:pt x="876" y="1370"/>
                  <a:pt x="854" y="1375"/>
                  <a:pt x="832" y="1380"/>
                </a:cubicBezTo>
                <a:cubicBezTo>
                  <a:pt x="810" y="1384"/>
                  <a:pt x="787" y="1388"/>
                  <a:pt x="764" y="1390"/>
                </a:cubicBezTo>
                <a:cubicBezTo>
                  <a:pt x="742" y="1392"/>
                  <a:pt x="719" y="1393"/>
                  <a:pt x="696" y="1393"/>
                </a:cubicBezTo>
                <a:cubicBezTo>
                  <a:pt x="673" y="1393"/>
                  <a:pt x="651" y="1392"/>
                  <a:pt x="628" y="1390"/>
                </a:cubicBezTo>
                <a:cubicBezTo>
                  <a:pt x="605" y="1388"/>
                  <a:pt x="583" y="1384"/>
                  <a:pt x="560" y="1380"/>
                </a:cubicBezTo>
                <a:cubicBezTo>
                  <a:pt x="538" y="1375"/>
                  <a:pt x="516" y="1370"/>
                  <a:pt x="494" y="1363"/>
                </a:cubicBezTo>
                <a:cubicBezTo>
                  <a:pt x="472" y="1357"/>
                  <a:pt x="451" y="1349"/>
                  <a:pt x="430" y="1340"/>
                </a:cubicBezTo>
                <a:cubicBezTo>
                  <a:pt x="409" y="1332"/>
                  <a:pt x="388" y="1322"/>
                  <a:pt x="368" y="1311"/>
                </a:cubicBezTo>
                <a:cubicBezTo>
                  <a:pt x="348" y="1300"/>
                  <a:pt x="328" y="1289"/>
                  <a:pt x="309" y="1276"/>
                </a:cubicBezTo>
                <a:cubicBezTo>
                  <a:pt x="290" y="1263"/>
                  <a:pt x="272" y="1250"/>
                  <a:pt x="254" y="1235"/>
                </a:cubicBezTo>
                <a:cubicBezTo>
                  <a:pt x="237" y="1221"/>
                  <a:pt x="220" y="1205"/>
                  <a:pt x="204" y="1189"/>
                </a:cubicBezTo>
                <a:cubicBezTo>
                  <a:pt x="188" y="1173"/>
                  <a:pt x="172" y="1156"/>
                  <a:pt x="158" y="1139"/>
                </a:cubicBezTo>
                <a:cubicBezTo>
                  <a:pt x="143" y="1121"/>
                  <a:pt x="130" y="1103"/>
                  <a:pt x="117" y="1084"/>
                </a:cubicBezTo>
                <a:cubicBezTo>
                  <a:pt x="104" y="1065"/>
                  <a:pt x="93" y="1045"/>
                  <a:pt x="82" y="1025"/>
                </a:cubicBezTo>
                <a:cubicBezTo>
                  <a:pt x="71" y="1005"/>
                  <a:pt x="61" y="984"/>
                  <a:pt x="53" y="963"/>
                </a:cubicBezTo>
                <a:cubicBezTo>
                  <a:pt x="44" y="942"/>
                  <a:pt x="36" y="920"/>
                  <a:pt x="30" y="898"/>
                </a:cubicBezTo>
                <a:cubicBezTo>
                  <a:pt x="23" y="876"/>
                  <a:pt x="18" y="854"/>
                  <a:pt x="13" y="832"/>
                </a:cubicBezTo>
                <a:cubicBezTo>
                  <a:pt x="9" y="809"/>
                  <a:pt x="5" y="787"/>
                  <a:pt x="3" y="764"/>
                </a:cubicBezTo>
                <a:cubicBezTo>
                  <a:pt x="1" y="741"/>
                  <a:pt x="0" y="719"/>
                  <a:pt x="0" y="696"/>
                </a:cubicBezTo>
                <a:cubicBezTo>
                  <a:pt x="0" y="673"/>
                  <a:pt x="1" y="650"/>
                  <a:pt x="3" y="628"/>
                </a:cubicBezTo>
                <a:cubicBezTo>
                  <a:pt x="5" y="605"/>
                  <a:pt x="9" y="582"/>
                  <a:pt x="13" y="560"/>
                </a:cubicBezTo>
                <a:cubicBezTo>
                  <a:pt x="18" y="538"/>
                  <a:pt x="23" y="516"/>
                  <a:pt x="30" y="494"/>
                </a:cubicBezTo>
                <a:cubicBezTo>
                  <a:pt x="36" y="472"/>
                  <a:pt x="44" y="450"/>
                  <a:pt x="53" y="429"/>
                </a:cubicBezTo>
                <a:cubicBezTo>
                  <a:pt x="61" y="408"/>
                  <a:pt x="71" y="388"/>
                  <a:pt x="82" y="368"/>
                </a:cubicBezTo>
                <a:cubicBezTo>
                  <a:pt x="93" y="348"/>
                  <a:pt x="104" y="328"/>
                  <a:pt x="117" y="309"/>
                </a:cubicBezTo>
                <a:cubicBezTo>
                  <a:pt x="130" y="290"/>
                  <a:pt x="143" y="272"/>
                  <a:pt x="158" y="254"/>
                </a:cubicBezTo>
                <a:cubicBezTo>
                  <a:pt x="172" y="236"/>
                  <a:pt x="188" y="220"/>
                  <a:pt x="204" y="203"/>
                </a:cubicBezTo>
                <a:cubicBezTo>
                  <a:pt x="220" y="187"/>
                  <a:pt x="237" y="172"/>
                  <a:pt x="254" y="158"/>
                </a:cubicBezTo>
                <a:cubicBezTo>
                  <a:pt x="272" y="143"/>
                  <a:pt x="290" y="130"/>
                  <a:pt x="309" y="117"/>
                </a:cubicBezTo>
                <a:cubicBezTo>
                  <a:pt x="328" y="104"/>
                  <a:pt x="348" y="92"/>
                  <a:pt x="368" y="82"/>
                </a:cubicBezTo>
                <a:cubicBezTo>
                  <a:pt x="388" y="71"/>
                  <a:pt x="409" y="61"/>
                  <a:pt x="430" y="53"/>
                </a:cubicBezTo>
                <a:cubicBezTo>
                  <a:pt x="451" y="44"/>
                  <a:pt x="472" y="36"/>
                  <a:pt x="494" y="29"/>
                </a:cubicBezTo>
                <a:cubicBezTo>
                  <a:pt x="516" y="23"/>
                  <a:pt x="538" y="17"/>
                  <a:pt x="560" y="13"/>
                </a:cubicBezTo>
                <a:cubicBezTo>
                  <a:pt x="583" y="8"/>
                  <a:pt x="605" y="5"/>
                  <a:pt x="628" y="3"/>
                </a:cubicBezTo>
                <a:cubicBezTo>
                  <a:pt x="651" y="1"/>
                  <a:pt x="673" y="0"/>
                  <a:pt x="696" y="0"/>
                </a:cubicBezTo>
                <a:cubicBezTo>
                  <a:pt x="719" y="0"/>
                  <a:pt x="742" y="1"/>
                  <a:pt x="764" y="3"/>
                </a:cubicBezTo>
                <a:cubicBezTo>
                  <a:pt x="787" y="5"/>
                  <a:pt x="810" y="8"/>
                  <a:pt x="832" y="13"/>
                </a:cubicBezTo>
                <a:cubicBezTo>
                  <a:pt x="854" y="17"/>
                  <a:pt x="876" y="23"/>
                  <a:pt x="898" y="29"/>
                </a:cubicBezTo>
                <a:cubicBezTo>
                  <a:pt x="920" y="36"/>
                  <a:pt x="942" y="44"/>
                  <a:pt x="963" y="53"/>
                </a:cubicBezTo>
                <a:cubicBezTo>
                  <a:pt x="985" y="61"/>
                  <a:pt x="1005" y="71"/>
                  <a:pt x="1025" y="82"/>
                </a:cubicBezTo>
                <a:cubicBezTo>
                  <a:pt x="1046" y="92"/>
                  <a:pt x="1065" y="104"/>
                  <a:pt x="1084" y="117"/>
                </a:cubicBezTo>
                <a:cubicBezTo>
                  <a:pt x="1103" y="130"/>
                  <a:pt x="1121" y="143"/>
                  <a:pt x="1139" y="158"/>
                </a:cubicBezTo>
                <a:cubicBezTo>
                  <a:pt x="1157" y="172"/>
                  <a:pt x="1173" y="187"/>
                  <a:pt x="1190" y="203"/>
                </a:cubicBezTo>
                <a:cubicBezTo>
                  <a:pt x="1206" y="220"/>
                  <a:pt x="1221" y="236"/>
                  <a:pt x="1235" y="254"/>
                </a:cubicBezTo>
                <a:cubicBezTo>
                  <a:pt x="1250" y="272"/>
                  <a:pt x="1263" y="290"/>
                  <a:pt x="1276" y="309"/>
                </a:cubicBezTo>
                <a:cubicBezTo>
                  <a:pt x="1289" y="328"/>
                  <a:pt x="1301" y="348"/>
                  <a:pt x="1311" y="368"/>
                </a:cubicBezTo>
                <a:cubicBezTo>
                  <a:pt x="1322" y="388"/>
                  <a:pt x="1332" y="408"/>
                  <a:pt x="1340" y="429"/>
                </a:cubicBezTo>
                <a:cubicBezTo>
                  <a:pt x="1349" y="450"/>
                  <a:pt x="1357" y="472"/>
                  <a:pt x="1364" y="494"/>
                </a:cubicBezTo>
                <a:cubicBezTo>
                  <a:pt x="1370" y="516"/>
                  <a:pt x="1376" y="538"/>
                  <a:pt x="1380" y="560"/>
                </a:cubicBezTo>
                <a:cubicBezTo>
                  <a:pt x="1385" y="582"/>
                  <a:pt x="1388" y="605"/>
                  <a:pt x="1390" y="628"/>
                </a:cubicBezTo>
                <a:cubicBezTo>
                  <a:pt x="1392" y="650"/>
                  <a:pt x="1394" y="673"/>
                  <a:pt x="1394" y="696"/>
                </a:cubicBezTo>
                <a:close/>
              </a:path>
            </a:pathLst>
          </a:custGeom>
          <a:solidFill>
            <a:srgbClr val="10b981"/>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47" name="" descr=""/>
          <p:cNvPicPr/>
          <p:nvPr/>
        </p:nvPicPr>
        <p:blipFill>
          <a:blip r:embed="rId3"/>
          <a:stretch/>
        </p:blipFill>
        <p:spPr>
          <a:xfrm>
            <a:off x="493200" y="2047320"/>
            <a:ext cx="317160" cy="250200"/>
          </a:xfrm>
          <a:prstGeom prst="rect">
            <a:avLst/>
          </a:prstGeom>
          <a:noFill/>
          <a:ln w="0">
            <a:noFill/>
          </a:ln>
        </p:spPr>
      </p:pic>
      <p:sp>
        <p:nvSpPr>
          <p:cNvPr id="2148" name=""/>
          <p:cNvSpPr txBox="1"/>
          <p:nvPr/>
        </p:nvSpPr>
        <p:spPr>
          <a:xfrm>
            <a:off x="9496440" y="1292040"/>
            <a:ext cx="677520" cy="169560"/>
          </a:xfrm>
          <a:prstGeom prst="rect">
            <a:avLst/>
          </a:prstGeom>
          <a:noFill/>
          <a:ln w="0">
            <a:noFill/>
          </a:ln>
        </p:spPr>
        <p:txBody>
          <a:bodyPr wrap="none" lIns="0" rIns="0" tIns="0" bIns="0" anchor="t">
            <a:spAutoFit/>
          </a:bodyPr>
          <a:p>
            <a:r>
              <a:rPr b="0" lang="zh-CN" sz="1050" strike="noStrike" u="none">
                <a:solidFill>
                  <a:srgbClr val="ffffff"/>
                </a:solidFill>
                <a:effectLst/>
                <a:uFillTx/>
                <a:latin typeface="WenQuanYiZenHei"/>
                <a:ea typeface="WenQuanYiZenHei"/>
              </a:rPr>
              <a:t>適した規模</a:t>
            </a:r>
            <a:endParaRPr b="0" lang="en-US" sz="1050" strike="noStrike" u="none">
              <a:solidFill>
                <a:srgbClr val="000000"/>
              </a:solidFill>
              <a:effectLst/>
              <a:uFillTx/>
              <a:latin typeface="Times New Roman"/>
            </a:endParaRPr>
          </a:p>
        </p:txBody>
      </p:sp>
      <p:sp>
        <p:nvSpPr>
          <p:cNvPr id="2149" name=""/>
          <p:cNvSpPr/>
          <p:nvPr/>
        </p:nvSpPr>
        <p:spPr>
          <a:xfrm>
            <a:off x="2431440" y="1863360"/>
            <a:ext cx="945000" cy="267840"/>
          </a:xfrm>
          <a:custGeom>
            <a:avLst/>
            <a:gdLst/>
            <a:ahLst/>
            <a:rect l="0" t="0" r="r" b="b"/>
            <a:pathLst>
              <a:path w="2625" h="744">
                <a:moveTo>
                  <a:pt x="0" y="371"/>
                </a:moveTo>
                <a:cubicBezTo>
                  <a:pt x="0" y="347"/>
                  <a:pt x="3" y="323"/>
                  <a:pt x="8" y="299"/>
                </a:cubicBezTo>
                <a:cubicBezTo>
                  <a:pt x="12" y="275"/>
                  <a:pt x="19" y="252"/>
                  <a:pt x="29" y="229"/>
                </a:cubicBezTo>
                <a:cubicBezTo>
                  <a:pt x="38" y="207"/>
                  <a:pt x="50" y="185"/>
                  <a:pt x="63" y="165"/>
                </a:cubicBezTo>
                <a:cubicBezTo>
                  <a:pt x="77" y="145"/>
                  <a:pt x="92" y="126"/>
                  <a:pt x="109" y="109"/>
                </a:cubicBezTo>
                <a:cubicBezTo>
                  <a:pt x="127" y="92"/>
                  <a:pt x="145" y="76"/>
                  <a:pt x="166" y="63"/>
                </a:cubicBezTo>
                <a:cubicBezTo>
                  <a:pt x="186" y="49"/>
                  <a:pt x="207" y="38"/>
                  <a:pt x="230" y="28"/>
                </a:cubicBezTo>
                <a:cubicBezTo>
                  <a:pt x="252" y="19"/>
                  <a:pt x="276" y="12"/>
                  <a:pt x="299" y="7"/>
                </a:cubicBezTo>
                <a:cubicBezTo>
                  <a:pt x="323" y="2"/>
                  <a:pt x="348" y="0"/>
                  <a:pt x="372" y="0"/>
                </a:cubicBezTo>
                <a:lnTo>
                  <a:pt x="2252" y="0"/>
                </a:lnTo>
                <a:cubicBezTo>
                  <a:pt x="2277" y="0"/>
                  <a:pt x="2301" y="2"/>
                  <a:pt x="2325" y="7"/>
                </a:cubicBezTo>
                <a:cubicBezTo>
                  <a:pt x="2349" y="12"/>
                  <a:pt x="2372" y="19"/>
                  <a:pt x="2394" y="28"/>
                </a:cubicBezTo>
                <a:cubicBezTo>
                  <a:pt x="2417" y="38"/>
                  <a:pt x="2439" y="49"/>
                  <a:pt x="2460" y="63"/>
                </a:cubicBezTo>
                <a:cubicBezTo>
                  <a:pt x="2480" y="76"/>
                  <a:pt x="2499" y="92"/>
                  <a:pt x="2516" y="109"/>
                </a:cubicBezTo>
                <a:cubicBezTo>
                  <a:pt x="2533" y="126"/>
                  <a:pt x="2548" y="145"/>
                  <a:pt x="2562" y="165"/>
                </a:cubicBezTo>
                <a:cubicBezTo>
                  <a:pt x="2576" y="185"/>
                  <a:pt x="2587" y="207"/>
                  <a:pt x="2596" y="229"/>
                </a:cubicBezTo>
                <a:cubicBezTo>
                  <a:pt x="2606" y="252"/>
                  <a:pt x="2613" y="275"/>
                  <a:pt x="2617" y="299"/>
                </a:cubicBezTo>
                <a:cubicBezTo>
                  <a:pt x="2622" y="323"/>
                  <a:pt x="2625" y="347"/>
                  <a:pt x="2625" y="371"/>
                </a:cubicBezTo>
                <a:cubicBezTo>
                  <a:pt x="2625" y="397"/>
                  <a:pt x="2622" y="421"/>
                  <a:pt x="2617" y="445"/>
                </a:cubicBezTo>
                <a:cubicBezTo>
                  <a:pt x="2613" y="469"/>
                  <a:pt x="2606" y="492"/>
                  <a:pt x="2596" y="515"/>
                </a:cubicBezTo>
                <a:cubicBezTo>
                  <a:pt x="2587" y="537"/>
                  <a:pt x="2576" y="558"/>
                  <a:pt x="2562" y="579"/>
                </a:cubicBezTo>
                <a:cubicBezTo>
                  <a:pt x="2548" y="599"/>
                  <a:pt x="2533" y="618"/>
                  <a:pt x="2516" y="635"/>
                </a:cubicBezTo>
                <a:cubicBezTo>
                  <a:pt x="2499" y="652"/>
                  <a:pt x="2480" y="668"/>
                  <a:pt x="2460" y="681"/>
                </a:cubicBezTo>
                <a:cubicBezTo>
                  <a:pt x="2439" y="695"/>
                  <a:pt x="2417" y="706"/>
                  <a:pt x="2394" y="716"/>
                </a:cubicBezTo>
                <a:cubicBezTo>
                  <a:pt x="2372" y="725"/>
                  <a:pt x="2349" y="732"/>
                  <a:pt x="2325" y="737"/>
                </a:cubicBezTo>
                <a:cubicBezTo>
                  <a:pt x="2301" y="741"/>
                  <a:pt x="2277" y="744"/>
                  <a:pt x="2252" y="744"/>
                </a:cubicBezTo>
                <a:lnTo>
                  <a:pt x="372" y="744"/>
                </a:lnTo>
                <a:cubicBezTo>
                  <a:pt x="348" y="744"/>
                  <a:pt x="323" y="741"/>
                  <a:pt x="299" y="737"/>
                </a:cubicBezTo>
                <a:cubicBezTo>
                  <a:pt x="276" y="732"/>
                  <a:pt x="252" y="725"/>
                  <a:pt x="230" y="716"/>
                </a:cubicBezTo>
                <a:cubicBezTo>
                  <a:pt x="207" y="706"/>
                  <a:pt x="186" y="695"/>
                  <a:pt x="166" y="681"/>
                </a:cubicBezTo>
                <a:cubicBezTo>
                  <a:pt x="145" y="668"/>
                  <a:pt x="127" y="652"/>
                  <a:pt x="109" y="635"/>
                </a:cubicBezTo>
                <a:cubicBezTo>
                  <a:pt x="92" y="618"/>
                  <a:pt x="77" y="599"/>
                  <a:pt x="63" y="579"/>
                </a:cubicBezTo>
                <a:cubicBezTo>
                  <a:pt x="50" y="558"/>
                  <a:pt x="38" y="537"/>
                  <a:pt x="29" y="515"/>
                </a:cubicBezTo>
                <a:cubicBezTo>
                  <a:pt x="19" y="492"/>
                  <a:pt x="12" y="469"/>
                  <a:pt x="8" y="445"/>
                </a:cubicBezTo>
                <a:cubicBezTo>
                  <a:pt x="3" y="421"/>
                  <a:pt x="0" y="397"/>
                  <a:pt x="0" y="371"/>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50" name="" descr=""/>
          <p:cNvPicPr/>
          <p:nvPr/>
        </p:nvPicPr>
        <p:blipFill>
          <a:blip r:embed="rId4"/>
          <a:stretch/>
        </p:blipFill>
        <p:spPr>
          <a:xfrm>
            <a:off x="2532240" y="1922040"/>
            <a:ext cx="133200" cy="133200"/>
          </a:xfrm>
          <a:prstGeom prst="rect">
            <a:avLst/>
          </a:prstGeom>
          <a:noFill/>
          <a:ln w="0">
            <a:noFill/>
          </a:ln>
        </p:spPr>
      </p:pic>
      <p:sp>
        <p:nvSpPr>
          <p:cNvPr id="2151" name=""/>
          <p:cNvSpPr txBox="1"/>
          <p:nvPr/>
        </p:nvSpPr>
        <p:spPr>
          <a:xfrm>
            <a:off x="1027800" y="2058120"/>
            <a:ext cx="91728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Chatwork</a:t>
            </a:r>
            <a:endParaRPr b="0" lang="en-US" sz="1580" strike="noStrike" u="none">
              <a:solidFill>
                <a:srgbClr val="000000"/>
              </a:solidFill>
              <a:effectLst/>
              <a:uFillTx/>
              <a:latin typeface="Times New Roman"/>
            </a:endParaRPr>
          </a:p>
        </p:txBody>
      </p:sp>
      <p:sp>
        <p:nvSpPr>
          <p:cNvPr id="2152" name=""/>
          <p:cNvSpPr txBox="1"/>
          <p:nvPr/>
        </p:nvSpPr>
        <p:spPr>
          <a:xfrm>
            <a:off x="2700720" y="191808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53" name=""/>
          <p:cNvSpPr/>
          <p:nvPr/>
        </p:nvSpPr>
        <p:spPr>
          <a:xfrm>
            <a:off x="3417840" y="1863360"/>
            <a:ext cx="1069920" cy="267840"/>
          </a:xfrm>
          <a:custGeom>
            <a:avLst/>
            <a:gdLst/>
            <a:ahLst/>
            <a:rect l="0" t="0" r="r" b="b"/>
            <a:pathLst>
              <a:path w="2972" h="744">
                <a:moveTo>
                  <a:pt x="0" y="371"/>
                </a:moveTo>
                <a:cubicBezTo>
                  <a:pt x="0" y="347"/>
                  <a:pt x="2" y="323"/>
                  <a:pt x="7" y="299"/>
                </a:cubicBezTo>
                <a:cubicBezTo>
                  <a:pt x="12" y="275"/>
                  <a:pt x="19" y="252"/>
                  <a:pt x="28" y="229"/>
                </a:cubicBezTo>
                <a:cubicBezTo>
                  <a:pt x="37" y="207"/>
                  <a:pt x="49" y="185"/>
                  <a:pt x="62" y="165"/>
                </a:cubicBezTo>
                <a:cubicBezTo>
                  <a:pt x="76" y="145"/>
                  <a:pt x="91" y="126"/>
                  <a:pt x="108" y="109"/>
                </a:cubicBezTo>
                <a:cubicBezTo>
                  <a:pt x="126" y="92"/>
                  <a:pt x="144" y="76"/>
                  <a:pt x="165" y="63"/>
                </a:cubicBezTo>
                <a:cubicBezTo>
                  <a:pt x="185" y="49"/>
                  <a:pt x="206" y="38"/>
                  <a:pt x="229" y="28"/>
                </a:cubicBezTo>
                <a:cubicBezTo>
                  <a:pt x="251" y="19"/>
                  <a:pt x="275" y="12"/>
                  <a:pt x="299" y="7"/>
                </a:cubicBezTo>
                <a:cubicBezTo>
                  <a:pt x="323" y="2"/>
                  <a:pt x="347" y="0"/>
                  <a:pt x="371" y="0"/>
                </a:cubicBezTo>
                <a:lnTo>
                  <a:pt x="2601" y="0"/>
                </a:lnTo>
                <a:cubicBezTo>
                  <a:pt x="2625" y="0"/>
                  <a:pt x="2649" y="2"/>
                  <a:pt x="2673" y="7"/>
                </a:cubicBezTo>
                <a:cubicBezTo>
                  <a:pt x="2697" y="12"/>
                  <a:pt x="2720" y="19"/>
                  <a:pt x="2743" y="28"/>
                </a:cubicBezTo>
                <a:cubicBezTo>
                  <a:pt x="2765" y="38"/>
                  <a:pt x="2787" y="49"/>
                  <a:pt x="2807" y="63"/>
                </a:cubicBezTo>
                <a:cubicBezTo>
                  <a:pt x="2827" y="76"/>
                  <a:pt x="2846" y="92"/>
                  <a:pt x="2863" y="109"/>
                </a:cubicBezTo>
                <a:cubicBezTo>
                  <a:pt x="2880" y="126"/>
                  <a:pt x="2896" y="145"/>
                  <a:pt x="2909" y="165"/>
                </a:cubicBezTo>
                <a:cubicBezTo>
                  <a:pt x="2923" y="185"/>
                  <a:pt x="2934" y="207"/>
                  <a:pt x="2944" y="229"/>
                </a:cubicBezTo>
                <a:cubicBezTo>
                  <a:pt x="2953" y="252"/>
                  <a:pt x="2960" y="275"/>
                  <a:pt x="2965" y="299"/>
                </a:cubicBezTo>
                <a:cubicBezTo>
                  <a:pt x="2970" y="323"/>
                  <a:pt x="2972" y="347"/>
                  <a:pt x="2972" y="371"/>
                </a:cubicBezTo>
                <a:cubicBezTo>
                  <a:pt x="2972" y="397"/>
                  <a:pt x="2970" y="421"/>
                  <a:pt x="2965" y="445"/>
                </a:cubicBezTo>
                <a:cubicBezTo>
                  <a:pt x="2960" y="469"/>
                  <a:pt x="2953" y="492"/>
                  <a:pt x="2944" y="515"/>
                </a:cubicBezTo>
                <a:cubicBezTo>
                  <a:pt x="2934" y="537"/>
                  <a:pt x="2923" y="558"/>
                  <a:pt x="2909" y="579"/>
                </a:cubicBezTo>
                <a:cubicBezTo>
                  <a:pt x="2896" y="599"/>
                  <a:pt x="2880" y="618"/>
                  <a:pt x="2863" y="635"/>
                </a:cubicBezTo>
                <a:cubicBezTo>
                  <a:pt x="2846" y="652"/>
                  <a:pt x="2827" y="668"/>
                  <a:pt x="2807" y="681"/>
                </a:cubicBezTo>
                <a:cubicBezTo>
                  <a:pt x="2787" y="695"/>
                  <a:pt x="2765" y="706"/>
                  <a:pt x="2743" y="716"/>
                </a:cubicBezTo>
                <a:cubicBezTo>
                  <a:pt x="2720" y="725"/>
                  <a:pt x="2697" y="732"/>
                  <a:pt x="2673" y="737"/>
                </a:cubicBezTo>
                <a:cubicBezTo>
                  <a:pt x="2649" y="741"/>
                  <a:pt x="2625" y="744"/>
                  <a:pt x="2601" y="744"/>
                </a:cubicBezTo>
                <a:lnTo>
                  <a:pt x="371" y="744"/>
                </a:lnTo>
                <a:cubicBezTo>
                  <a:pt x="347" y="744"/>
                  <a:pt x="323" y="741"/>
                  <a:pt x="299" y="737"/>
                </a:cubicBezTo>
                <a:cubicBezTo>
                  <a:pt x="275" y="732"/>
                  <a:pt x="251" y="725"/>
                  <a:pt x="229" y="716"/>
                </a:cubicBezTo>
                <a:cubicBezTo>
                  <a:pt x="206" y="706"/>
                  <a:pt x="185" y="695"/>
                  <a:pt x="165" y="681"/>
                </a:cubicBezTo>
                <a:cubicBezTo>
                  <a:pt x="144" y="668"/>
                  <a:pt x="126" y="652"/>
                  <a:pt x="108" y="635"/>
                </a:cubicBezTo>
                <a:cubicBezTo>
                  <a:pt x="91" y="618"/>
                  <a:pt x="76" y="599"/>
                  <a:pt x="62" y="579"/>
                </a:cubicBezTo>
                <a:cubicBezTo>
                  <a:pt x="49" y="558"/>
                  <a:pt x="37" y="537"/>
                  <a:pt x="28" y="515"/>
                </a:cubicBezTo>
                <a:cubicBezTo>
                  <a:pt x="19" y="492"/>
                  <a:pt x="12" y="469"/>
                  <a:pt x="7" y="445"/>
                </a:cubicBezTo>
                <a:cubicBezTo>
                  <a:pt x="2" y="421"/>
                  <a:pt x="0" y="397"/>
                  <a:pt x="0" y="371"/>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54" name="" descr=""/>
          <p:cNvPicPr/>
          <p:nvPr/>
        </p:nvPicPr>
        <p:blipFill>
          <a:blip r:embed="rId5"/>
          <a:stretch/>
        </p:blipFill>
        <p:spPr>
          <a:xfrm>
            <a:off x="3518280" y="1922040"/>
            <a:ext cx="133200" cy="133200"/>
          </a:xfrm>
          <a:prstGeom prst="rect">
            <a:avLst/>
          </a:prstGeom>
          <a:noFill/>
          <a:ln w="0">
            <a:noFill/>
          </a:ln>
        </p:spPr>
      </p:pic>
      <p:sp>
        <p:nvSpPr>
          <p:cNvPr id="2155" name=""/>
          <p:cNvSpPr txBox="1"/>
          <p:nvPr/>
        </p:nvSpPr>
        <p:spPr>
          <a:xfrm>
            <a:off x="2737800" y="1910160"/>
            <a:ext cx="5497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チャット</a:t>
            </a:r>
            <a:endParaRPr b="0" lang="en-US" sz="1050" strike="noStrike" u="none">
              <a:solidFill>
                <a:srgbClr val="000000"/>
              </a:solidFill>
              <a:effectLst/>
              <a:uFillTx/>
              <a:latin typeface="Times New Roman"/>
            </a:endParaRPr>
          </a:p>
        </p:txBody>
      </p:sp>
      <p:sp>
        <p:nvSpPr>
          <p:cNvPr id="2156" name=""/>
          <p:cNvSpPr txBox="1"/>
          <p:nvPr/>
        </p:nvSpPr>
        <p:spPr>
          <a:xfrm>
            <a:off x="3682440" y="191808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57" name=""/>
          <p:cNvSpPr/>
          <p:nvPr/>
        </p:nvSpPr>
        <p:spPr>
          <a:xfrm>
            <a:off x="2431440" y="2172600"/>
            <a:ext cx="1179000" cy="267840"/>
          </a:xfrm>
          <a:custGeom>
            <a:avLst/>
            <a:gdLst/>
            <a:ahLst/>
            <a:rect l="0" t="0" r="r" b="b"/>
            <a:pathLst>
              <a:path w="3275" h="744">
                <a:moveTo>
                  <a:pt x="0" y="372"/>
                </a:moveTo>
                <a:cubicBezTo>
                  <a:pt x="0" y="348"/>
                  <a:pt x="3" y="324"/>
                  <a:pt x="8" y="300"/>
                </a:cubicBezTo>
                <a:cubicBezTo>
                  <a:pt x="12" y="276"/>
                  <a:pt x="19" y="252"/>
                  <a:pt x="29" y="229"/>
                </a:cubicBezTo>
                <a:cubicBezTo>
                  <a:pt x="38" y="207"/>
                  <a:pt x="50" y="185"/>
                  <a:pt x="63" y="165"/>
                </a:cubicBezTo>
                <a:cubicBezTo>
                  <a:pt x="77" y="145"/>
                  <a:pt x="92" y="126"/>
                  <a:pt x="109" y="109"/>
                </a:cubicBezTo>
                <a:cubicBezTo>
                  <a:pt x="127" y="91"/>
                  <a:pt x="145" y="76"/>
                  <a:pt x="166" y="62"/>
                </a:cubicBezTo>
                <a:cubicBezTo>
                  <a:pt x="186" y="49"/>
                  <a:pt x="207" y="37"/>
                  <a:pt x="230" y="28"/>
                </a:cubicBezTo>
                <a:cubicBezTo>
                  <a:pt x="252" y="19"/>
                  <a:pt x="276" y="12"/>
                  <a:pt x="299" y="7"/>
                </a:cubicBezTo>
                <a:cubicBezTo>
                  <a:pt x="323" y="2"/>
                  <a:pt x="348" y="0"/>
                  <a:pt x="372" y="0"/>
                </a:cubicBezTo>
                <a:lnTo>
                  <a:pt x="2903" y="0"/>
                </a:lnTo>
                <a:cubicBezTo>
                  <a:pt x="2928" y="0"/>
                  <a:pt x="2952" y="2"/>
                  <a:pt x="2976" y="7"/>
                </a:cubicBezTo>
                <a:cubicBezTo>
                  <a:pt x="3000" y="12"/>
                  <a:pt x="3023" y="19"/>
                  <a:pt x="3045" y="28"/>
                </a:cubicBezTo>
                <a:cubicBezTo>
                  <a:pt x="3068" y="37"/>
                  <a:pt x="3089" y="49"/>
                  <a:pt x="3109" y="62"/>
                </a:cubicBezTo>
                <a:cubicBezTo>
                  <a:pt x="3130" y="76"/>
                  <a:pt x="3149" y="91"/>
                  <a:pt x="3166" y="109"/>
                </a:cubicBezTo>
                <a:cubicBezTo>
                  <a:pt x="3183" y="126"/>
                  <a:pt x="3198" y="145"/>
                  <a:pt x="3212" y="165"/>
                </a:cubicBezTo>
                <a:cubicBezTo>
                  <a:pt x="3225" y="185"/>
                  <a:pt x="3237" y="207"/>
                  <a:pt x="3246" y="229"/>
                </a:cubicBezTo>
                <a:cubicBezTo>
                  <a:pt x="3256" y="252"/>
                  <a:pt x="3263" y="276"/>
                  <a:pt x="3267" y="300"/>
                </a:cubicBezTo>
                <a:cubicBezTo>
                  <a:pt x="3272" y="324"/>
                  <a:pt x="3275" y="348"/>
                  <a:pt x="3275" y="372"/>
                </a:cubicBezTo>
                <a:cubicBezTo>
                  <a:pt x="3275" y="397"/>
                  <a:pt x="3272" y="421"/>
                  <a:pt x="3267" y="445"/>
                </a:cubicBezTo>
                <a:cubicBezTo>
                  <a:pt x="3263" y="469"/>
                  <a:pt x="3256" y="492"/>
                  <a:pt x="3246" y="514"/>
                </a:cubicBezTo>
                <a:cubicBezTo>
                  <a:pt x="3237" y="537"/>
                  <a:pt x="3225" y="558"/>
                  <a:pt x="3212" y="579"/>
                </a:cubicBezTo>
                <a:cubicBezTo>
                  <a:pt x="3198" y="599"/>
                  <a:pt x="3183" y="618"/>
                  <a:pt x="3166" y="635"/>
                </a:cubicBezTo>
                <a:cubicBezTo>
                  <a:pt x="3149" y="652"/>
                  <a:pt x="3130" y="668"/>
                  <a:pt x="3109" y="681"/>
                </a:cubicBezTo>
                <a:cubicBezTo>
                  <a:pt x="3089" y="695"/>
                  <a:pt x="3068" y="706"/>
                  <a:pt x="3045" y="715"/>
                </a:cubicBezTo>
                <a:cubicBezTo>
                  <a:pt x="3023" y="725"/>
                  <a:pt x="3000" y="732"/>
                  <a:pt x="2976" y="737"/>
                </a:cubicBezTo>
                <a:cubicBezTo>
                  <a:pt x="2952" y="741"/>
                  <a:pt x="2928" y="744"/>
                  <a:pt x="2903" y="744"/>
                </a:cubicBezTo>
                <a:lnTo>
                  <a:pt x="372" y="744"/>
                </a:lnTo>
                <a:cubicBezTo>
                  <a:pt x="348" y="744"/>
                  <a:pt x="323" y="741"/>
                  <a:pt x="299" y="737"/>
                </a:cubicBezTo>
                <a:cubicBezTo>
                  <a:pt x="276" y="732"/>
                  <a:pt x="252" y="725"/>
                  <a:pt x="230" y="715"/>
                </a:cubicBezTo>
                <a:cubicBezTo>
                  <a:pt x="207" y="706"/>
                  <a:pt x="186" y="695"/>
                  <a:pt x="166" y="681"/>
                </a:cubicBezTo>
                <a:cubicBezTo>
                  <a:pt x="145" y="668"/>
                  <a:pt x="127" y="652"/>
                  <a:pt x="109" y="635"/>
                </a:cubicBezTo>
                <a:cubicBezTo>
                  <a:pt x="92" y="618"/>
                  <a:pt x="77" y="599"/>
                  <a:pt x="63" y="579"/>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58" name="" descr=""/>
          <p:cNvPicPr/>
          <p:nvPr/>
        </p:nvPicPr>
        <p:blipFill>
          <a:blip r:embed="rId6"/>
          <a:stretch/>
        </p:blipFill>
        <p:spPr>
          <a:xfrm>
            <a:off x="2532240" y="2231280"/>
            <a:ext cx="100080" cy="133200"/>
          </a:xfrm>
          <a:prstGeom prst="rect">
            <a:avLst/>
          </a:prstGeom>
          <a:noFill/>
          <a:ln w="0">
            <a:noFill/>
          </a:ln>
        </p:spPr>
      </p:pic>
      <p:sp>
        <p:nvSpPr>
          <p:cNvPr id="2159" name=""/>
          <p:cNvSpPr txBox="1"/>
          <p:nvPr/>
        </p:nvSpPr>
        <p:spPr>
          <a:xfrm>
            <a:off x="3719520" y="1910160"/>
            <a:ext cx="68076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タスク管理</a:t>
            </a:r>
            <a:endParaRPr b="0" lang="en-US" sz="1050" strike="noStrike" u="none">
              <a:solidFill>
                <a:srgbClr val="000000"/>
              </a:solidFill>
              <a:effectLst/>
              <a:uFillTx/>
              <a:latin typeface="Times New Roman"/>
            </a:endParaRPr>
          </a:p>
        </p:txBody>
      </p:sp>
      <p:sp>
        <p:nvSpPr>
          <p:cNvPr id="2160" name=""/>
          <p:cNvSpPr txBox="1"/>
          <p:nvPr/>
        </p:nvSpPr>
        <p:spPr>
          <a:xfrm>
            <a:off x="2667240" y="222732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61" name=""/>
          <p:cNvSpPr txBox="1"/>
          <p:nvPr/>
        </p:nvSpPr>
        <p:spPr>
          <a:xfrm>
            <a:off x="2704680" y="2219400"/>
            <a:ext cx="8179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ファイル共有</a:t>
            </a:r>
            <a:endParaRPr b="0" lang="en-US" sz="1050" strike="noStrike" u="none">
              <a:solidFill>
                <a:srgbClr val="000000"/>
              </a:solidFill>
              <a:effectLst/>
              <a:uFillTx/>
              <a:latin typeface="Times New Roman"/>
            </a:endParaRPr>
          </a:p>
        </p:txBody>
      </p:sp>
      <p:sp>
        <p:nvSpPr>
          <p:cNvPr id="2162" name=""/>
          <p:cNvSpPr txBox="1"/>
          <p:nvPr/>
        </p:nvSpPr>
        <p:spPr>
          <a:xfrm>
            <a:off x="4973760" y="1836360"/>
            <a:ext cx="2187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日本製で日本語対応が充実。</a:t>
            </a:r>
            <a:endParaRPr b="0" lang="en-US" sz="1320" strike="noStrike" u="none">
              <a:solidFill>
                <a:srgbClr val="000000"/>
              </a:solidFill>
              <a:effectLst/>
              <a:uFillTx/>
              <a:latin typeface="Times New Roman"/>
            </a:endParaRPr>
          </a:p>
        </p:txBody>
      </p:sp>
      <p:sp>
        <p:nvSpPr>
          <p:cNvPr id="2163" name=""/>
          <p:cNvSpPr txBox="1"/>
          <p:nvPr/>
        </p:nvSpPr>
        <p:spPr>
          <a:xfrm>
            <a:off x="4973760" y="2070360"/>
            <a:ext cx="2215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操作がシンプルで導入しやす</a:t>
            </a:r>
            <a:endParaRPr b="0" lang="en-US" sz="1320" strike="noStrike" u="none">
              <a:solidFill>
                <a:srgbClr val="000000"/>
              </a:solidFill>
              <a:effectLst/>
              <a:uFillTx/>
              <a:latin typeface="Times New Roman"/>
            </a:endParaRPr>
          </a:p>
        </p:txBody>
      </p:sp>
      <p:sp>
        <p:nvSpPr>
          <p:cNvPr id="2164" name=""/>
          <p:cNvSpPr txBox="1"/>
          <p:nvPr/>
        </p:nvSpPr>
        <p:spPr>
          <a:xfrm>
            <a:off x="4973760" y="2304360"/>
            <a:ext cx="3398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い。</a:t>
            </a:r>
            <a:endParaRPr b="0" lang="en-US" sz="1320" strike="noStrike" u="none">
              <a:solidFill>
                <a:srgbClr val="000000"/>
              </a:solidFill>
              <a:effectLst/>
              <a:uFillTx/>
              <a:latin typeface="Times New Roman"/>
            </a:endParaRPr>
          </a:p>
        </p:txBody>
      </p:sp>
      <p:sp>
        <p:nvSpPr>
          <p:cNvPr id="2165" name=""/>
          <p:cNvSpPr txBox="1"/>
          <p:nvPr/>
        </p:nvSpPr>
        <p:spPr>
          <a:xfrm>
            <a:off x="7514280" y="1836360"/>
            <a:ext cx="1193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無料プランあり</a:t>
            </a:r>
            <a:endParaRPr b="0" lang="en-US" sz="1320" strike="noStrike" u="none">
              <a:solidFill>
                <a:srgbClr val="000000"/>
              </a:solidFill>
              <a:effectLst/>
              <a:uFillTx/>
              <a:latin typeface="Times New Roman"/>
            </a:endParaRPr>
          </a:p>
        </p:txBody>
      </p:sp>
      <p:sp>
        <p:nvSpPr>
          <p:cNvPr id="2166" name=""/>
          <p:cNvSpPr txBox="1"/>
          <p:nvPr/>
        </p:nvSpPr>
        <p:spPr>
          <a:xfrm>
            <a:off x="7514280" y="2070360"/>
            <a:ext cx="1373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ビジネスプランは</a:t>
            </a:r>
            <a:endParaRPr b="0" lang="en-US" sz="1320" strike="noStrike" u="none">
              <a:solidFill>
                <a:srgbClr val="000000"/>
              </a:solidFill>
              <a:effectLst/>
              <a:uFillTx/>
              <a:latin typeface="Times New Roman"/>
            </a:endParaRPr>
          </a:p>
        </p:txBody>
      </p:sp>
      <p:sp>
        <p:nvSpPr>
          <p:cNvPr id="2167" name=""/>
          <p:cNvSpPr txBox="1"/>
          <p:nvPr/>
        </p:nvSpPr>
        <p:spPr>
          <a:xfrm>
            <a:off x="7514280" y="2304360"/>
            <a:ext cx="1529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ユーザーごとに課金</a:t>
            </a:r>
            <a:endParaRPr b="0" lang="en-US" sz="1320" strike="noStrike" u="none">
              <a:solidFill>
                <a:srgbClr val="000000"/>
              </a:solidFill>
              <a:effectLst/>
              <a:uFillTx/>
              <a:latin typeface="Times New Roman"/>
            </a:endParaRPr>
          </a:p>
        </p:txBody>
      </p:sp>
      <p:sp>
        <p:nvSpPr>
          <p:cNvPr id="2168" name=""/>
          <p:cNvSpPr txBox="1"/>
          <p:nvPr/>
        </p:nvSpPr>
        <p:spPr>
          <a:xfrm>
            <a:off x="9586800" y="1953360"/>
            <a:ext cx="671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小〜中規</a:t>
            </a:r>
            <a:endParaRPr b="0" lang="en-US" sz="1320" strike="noStrike" u="none">
              <a:solidFill>
                <a:srgbClr val="000000"/>
              </a:solidFill>
              <a:effectLst/>
              <a:uFillTx/>
              <a:latin typeface="Times New Roman"/>
            </a:endParaRPr>
          </a:p>
        </p:txBody>
      </p:sp>
      <p:sp>
        <p:nvSpPr>
          <p:cNvPr id="2169" name=""/>
          <p:cNvSpPr/>
          <p:nvPr/>
        </p:nvSpPr>
        <p:spPr>
          <a:xfrm>
            <a:off x="401040" y="3016440"/>
            <a:ext cx="501840" cy="501840"/>
          </a:xfrm>
          <a:custGeom>
            <a:avLst/>
            <a:gdLst/>
            <a:ahLst/>
            <a:rect l="0" t="0" r="r" b="b"/>
            <a:pathLst>
              <a:path w="1394" h="1394">
                <a:moveTo>
                  <a:pt x="1394" y="698"/>
                </a:moveTo>
                <a:cubicBezTo>
                  <a:pt x="1394" y="721"/>
                  <a:pt x="1392" y="743"/>
                  <a:pt x="1390" y="766"/>
                </a:cubicBezTo>
                <a:cubicBezTo>
                  <a:pt x="1388" y="789"/>
                  <a:pt x="1385" y="811"/>
                  <a:pt x="1380" y="834"/>
                </a:cubicBezTo>
                <a:cubicBezTo>
                  <a:pt x="1376" y="856"/>
                  <a:pt x="1370" y="878"/>
                  <a:pt x="1364" y="900"/>
                </a:cubicBezTo>
                <a:cubicBezTo>
                  <a:pt x="1357" y="922"/>
                  <a:pt x="1349" y="943"/>
                  <a:pt x="1340" y="964"/>
                </a:cubicBezTo>
                <a:cubicBezTo>
                  <a:pt x="1332" y="985"/>
                  <a:pt x="1322" y="1006"/>
                  <a:pt x="1311" y="1026"/>
                </a:cubicBezTo>
                <a:cubicBezTo>
                  <a:pt x="1301" y="1046"/>
                  <a:pt x="1289" y="1066"/>
                  <a:pt x="1276" y="1085"/>
                </a:cubicBezTo>
                <a:cubicBezTo>
                  <a:pt x="1263" y="1104"/>
                  <a:pt x="1250" y="1122"/>
                  <a:pt x="1235" y="1140"/>
                </a:cubicBezTo>
                <a:cubicBezTo>
                  <a:pt x="1221" y="1157"/>
                  <a:pt x="1206" y="1174"/>
                  <a:pt x="1190" y="1190"/>
                </a:cubicBezTo>
                <a:cubicBezTo>
                  <a:pt x="1173" y="1206"/>
                  <a:pt x="1157" y="1222"/>
                  <a:pt x="1139" y="1236"/>
                </a:cubicBezTo>
                <a:cubicBezTo>
                  <a:pt x="1121" y="1251"/>
                  <a:pt x="1103" y="1264"/>
                  <a:pt x="1084" y="1277"/>
                </a:cubicBezTo>
                <a:cubicBezTo>
                  <a:pt x="1065" y="1290"/>
                  <a:pt x="1046" y="1301"/>
                  <a:pt x="1025" y="1312"/>
                </a:cubicBezTo>
                <a:cubicBezTo>
                  <a:pt x="1005" y="1323"/>
                  <a:pt x="985" y="1332"/>
                  <a:pt x="963" y="1341"/>
                </a:cubicBezTo>
                <a:cubicBezTo>
                  <a:pt x="942" y="1350"/>
                  <a:pt x="920" y="1358"/>
                  <a:pt x="898" y="1364"/>
                </a:cubicBezTo>
                <a:cubicBezTo>
                  <a:pt x="876" y="1371"/>
                  <a:pt x="854" y="1376"/>
                  <a:pt x="832" y="1381"/>
                </a:cubicBezTo>
                <a:cubicBezTo>
                  <a:pt x="810" y="1385"/>
                  <a:pt x="787" y="1389"/>
                  <a:pt x="764" y="1391"/>
                </a:cubicBezTo>
                <a:cubicBezTo>
                  <a:pt x="742" y="1393"/>
                  <a:pt x="719" y="1394"/>
                  <a:pt x="696" y="1394"/>
                </a:cubicBezTo>
                <a:cubicBezTo>
                  <a:pt x="673" y="1394"/>
                  <a:pt x="651" y="1393"/>
                  <a:pt x="628" y="1391"/>
                </a:cubicBezTo>
                <a:cubicBezTo>
                  <a:pt x="605" y="1389"/>
                  <a:pt x="583" y="1385"/>
                  <a:pt x="560" y="1381"/>
                </a:cubicBezTo>
                <a:cubicBezTo>
                  <a:pt x="538" y="1376"/>
                  <a:pt x="516" y="1371"/>
                  <a:pt x="494" y="1364"/>
                </a:cubicBezTo>
                <a:cubicBezTo>
                  <a:pt x="472" y="1358"/>
                  <a:pt x="451" y="1350"/>
                  <a:pt x="430" y="1341"/>
                </a:cubicBezTo>
                <a:cubicBezTo>
                  <a:pt x="409" y="1332"/>
                  <a:pt x="388" y="1323"/>
                  <a:pt x="368" y="1312"/>
                </a:cubicBezTo>
                <a:cubicBezTo>
                  <a:pt x="348" y="1301"/>
                  <a:pt x="328" y="1290"/>
                  <a:pt x="309" y="1277"/>
                </a:cubicBezTo>
                <a:cubicBezTo>
                  <a:pt x="290" y="1264"/>
                  <a:pt x="272" y="1251"/>
                  <a:pt x="254" y="1236"/>
                </a:cubicBezTo>
                <a:cubicBezTo>
                  <a:pt x="237" y="1222"/>
                  <a:pt x="220" y="1206"/>
                  <a:pt x="204" y="1190"/>
                </a:cubicBezTo>
                <a:cubicBezTo>
                  <a:pt x="188"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8" y="856"/>
                  <a:pt x="13" y="834"/>
                </a:cubicBezTo>
                <a:cubicBezTo>
                  <a:pt x="9" y="811"/>
                  <a:pt x="5" y="789"/>
                  <a:pt x="3" y="766"/>
                </a:cubicBezTo>
                <a:cubicBezTo>
                  <a:pt x="1" y="743"/>
                  <a:pt x="0" y="721"/>
                  <a:pt x="0" y="698"/>
                </a:cubicBezTo>
                <a:cubicBezTo>
                  <a:pt x="0" y="675"/>
                  <a:pt x="1" y="651"/>
                  <a:pt x="3" y="629"/>
                </a:cubicBezTo>
                <a:cubicBezTo>
                  <a:pt x="5" y="606"/>
                  <a:pt x="9" y="583"/>
                  <a:pt x="13" y="561"/>
                </a:cubicBezTo>
                <a:cubicBezTo>
                  <a:pt x="18" y="539"/>
                  <a:pt x="23" y="516"/>
                  <a:pt x="30" y="495"/>
                </a:cubicBezTo>
                <a:cubicBezTo>
                  <a:pt x="36" y="473"/>
                  <a:pt x="44" y="451"/>
                  <a:pt x="53" y="430"/>
                </a:cubicBezTo>
                <a:cubicBezTo>
                  <a:pt x="61" y="409"/>
                  <a:pt x="71" y="389"/>
                  <a:pt x="82" y="369"/>
                </a:cubicBezTo>
                <a:cubicBezTo>
                  <a:pt x="93" y="348"/>
                  <a:pt x="104" y="329"/>
                  <a:pt x="117" y="310"/>
                </a:cubicBezTo>
                <a:cubicBezTo>
                  <a:pt x="130" y="291"/>
                  <a:pt x="143" y="273"/>
                  <a:pt x="158" y="255"/>
                </a:cubicBezTo>
                <a:cubicBezTo>
                  <a:pt x="172" y="237"/>
                  <a:pt x="188" y="221"/>
                  <a:pt x="204" y="204"/>
                </a:cubicBezTo>
                <a:cubicBezTo>
                  <a:pt x="220" y="188"/>
                  <a:pt x="237" y="173"/>
                  <a:pt x="254" y="158"/>
                </a:cubicBezTo>
                <a:cubicBezTo>
                  <a:pt x="272" y="144"/>
                  <a:pt x="290" y="130"/>
                  <a:pt x="309" y="118"/>
                </a:cubicBezTo>
                <a:cubicBezTo>
                  <a:pt x="328" y="105"/>
                  <a:pt x="348" y="93"/>
                  <a:pt x="368" y="83"/>
                </a:cubicBezTo>
                <a:cubicBezTo>
                  <a:pt x="388" y="72"/>
                  <a:pt x="409" y="62"/>
                  <a:pt x="430" y="53"/>
                </a:cubicBezTo>
                <a:cubicBezTo>
                  <a:pt x="451" y="45"/>
                  <a:pt x="472" y="37"/>
                  <a:pt x="494" y="30"/>
                </a:cubicBezTo>
                <a:cubicBezTo>
                  <a:pt x="516" y="24"/>
                  <a:pt x="538" y="18"/>
                  <a:pt x="560" y="14"/>
                </a:cubicBezTo>
                <a:cubicBezTo>
                  <a:pt x="583" y="9"/>
                  <a:pt x="605" y="6"/>
                  <a:pt x="628" y="4"/>
                </a:cubicBezTo>
                <a:cubicBezTo>
                  <a:pt x="651" y="2"/>
                  <a:pt x="673" y="0"/>
                  <a:pt x="696" y="0"/>
                </a:cubicBezTo>
                <a:cubicBezTo>
                  <a:pt x="719" y="0"/>
                  <a:pt x="742" y="2"/>
                  <a:pt x="764" y="4"/>
                </a:cubicBezTo>
                <a:cubicBezTo>
                  <a:pt x="787" y="6"/>
                  <a:pt x="810" y="9"/>
                  <a:pt x="832" y="14"/>
                </a:cubicBezTo>
                <a:cubicBezTo>
                  <a:pt x="854" y="18"/>
                  <a:pt x="876" y="24"/>
                  <a:pt x="898" y="30"/>
                </a:cubicBezTo>
                <a:cubicBezTo>
                  <a:pt x="920" y="37"/>
                  <a:pt x="942" y="45"/>
                  <a:pt x="963" y="53"/>
                </a:cubicBezTo>
                <a:cubicBezTo>
                  <a:pt x="985" y="62"/>
                  <a:pt x="1005" y="72"/>
                  <a:pt x="1025" y="83"/>
                </a:cubicBezTo>
                <a:cubicBezTo>
                  <a:pt x="1046" y="93"/>
                  <a:pt x="1065" y="105"/>
                  <a:pt x="1084" y="118"/>
                </a:cubicBezTo>
                <a:cubicBezTo>
                  <a:pt x="1103" y="130"/>
                  <a:pt x="1121" y="144"/>
                  <a:pt x="1139" y="158"/>
                </a:cubicBezTo>
                <a:cubicBezTo>
                  <a:pt x="1157" y="173"/>
                  <a:pt x="1173" y="188"/>
                  <a:pt x="1190" y="204"/>
                </a:cubicBezTo>
                <a:cubicBezTo>
                  <a:pt x="1206" y="221"/>
                  <a:pt x="1221" y="237"/>
                  <a:pt x="1235" y="255"/>
                </a:cubicBezTo>
                <a:cubicBezTo>
                  <a:pt x="1250" y="273"/>
                  <a:pt x="1263" y="291"/>
                  <a:pt x="1276" y="310"/>
                </a:cubicBezTo>
                <a:cubicBezTo>
                  <a:pt x="1289" y="329"/>
                  <a:pt x="1301" y="348"/>
                  <a:pt x="1311" y="369"/>
                </a:cubicBezTo>
                <a:cubicBezTo>
                  <a:pt x="1322" y="389"/>
                  <a:pt x="1332" y="409"/>
                  <a:pt x="1340" y="430"/>
                </a:cubicBezTo>
                <a:cubicBezTo>
                  <a:pt x="1349" y="451"/>
                  <a:pt x="1357" y="473"/>
                  <a:pt x="1364" y="495"/>
                </a:cubicBezTo>
                <a:cubicBezTo>
                  <a:pt x="1370" y="516"/>
                  <a:pt x="1376" y="539"/>
                  <a:pt x="1380" y="561"/>
                </a:cubicBezTo>
                <a:cubicBezTo>
                  <a:pt x="1385" y="583"/>
                  <a:pt x="1388" y="606"/>
                  <a:pt x="1390" y="629"/>
                </a:cubicBezTo>
                <a:cubicBezTo>
                  <a:pt x="1392" y="651"/>
                  <a:pt x="1394" y="675"/>
                  <a:pt x="1394" y="698"/>
                </a:cubicBezTo>
                <a:close/>
              </a:path>
            </a:pathLst>
          </a:custGeom>
          <a:solidFill>
            <a:srgbClr val="8b5c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170" name="" descr=""/>
          <p:cNvPicPr/>
          <p:nvPr/>
        </p:nvPicPr>
        <p:blipFill>
          <a:blip r:embed="rId7"/>
          <a:stretch/>
        </p:blipFill>
        <p:spPr>
          <a:xfrm>
            <a:off x="543240" y="3142080"/>
            <a:ext cx="217080" cy="250200"/>
          </a:xfrm>
          <a:prstGeom prst="rect">
            <a:avLst/>
          </a:prstGeom>
          <a:noFill/>
          <a:ln w="0">
            <a:noFill/>
          </a:ln>
        </p:spPr>
      </p:pic>
      <p:sp>
        <p:nvSpPr>
          <p:cNvPr id="2171" name=""/>
          <p:cNvSpPr txBox="1"/>
          <p:nvPr/>
        </p:nvSpPr>
        <p:spPr>
          <a:xfrm>
            <a:off x="9837360" y="218736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模</a:t>
            </a:r>
            <a:endParaRPr b="0" lang="en-US" sz="1320" strike="noStrike" u="none">
              <a:solidFill>
                <a:srgbClr val="000000"/>
              </a:solidFill>
              <a:effectLst/>
              <a:uFillTx/>
              <a:latin typeface="Times New Roman"/>
            </a:endParaRPr>
          </a:p>
        </p:txBody>
      </p:sp>
      <p:sp>
        <p:nvSpPr>
          <p:cNvPr id="2172" name=""/>
          <p:cNvSpPr/>
          <p:nvPr/>
        </p:nvSpPr>
        <p:spPr>
          <a:xfrm>
            <a:off x="2431440" y="2958120"/>
            <a:ext cx="945000" cy="267840"/>
          </a:xfrm>
          <a:custGeom>
            <a:avLst/>
            <a:gdLst/>
            <a:ahLst/>
            <a:rect l="0" t="0" r="r" b="b"/>
            <a:pathLst>
              <a:path w="2625" h="744">
                <a:moveTo>
                  <a:pt x="0" y="372"/>
                </a:moveTo>
                <a:cubicBezTo>
                  <a:pt x="0" y="348"/>
                  <a:pt x="3" y="324"/>
                  <a:pt x="8" y="299"/>
                </a:cubicBezTo>
                <a:cubicBezTo>
                  <a:pt x="12" y="275"/>
                  <a:pt x="19" y="252"/>
                  <a:pt x="29" y="229"/>
                </a:cubicBezTo>
                <a:cubicBezTo>
                  <a:pt x="38" y="207"/>
                  <a:pt x="50" y="185"/>
                  <a:pt x="63" y="165"/>
                </a:cubicBezTo>
                <a:cubicBezTo>
                  <a:pt x="77" y="145"/>
                  <a:pt x="92" y="126"/>
                  <a:pt x="109" y="109"/>
                </a:cubicBezTo>
                <a:cubicBezTo>
                  <a:pt x="127" y="91"/>
                  <a:pt x="145" y="76"/>
                  <a:pt x="166" y="63"/>
                </a:cubicBezTo>
                <a:cubicBezTo>
                  <a:pt x="186" y="49"/>
                  <a:pt x="207" y="38"/>
                  <a:pt x="230" y="28"/>
                </a:cubicBezTo>
                <a:cubicBezTo>
                  <a:pt x="252" y="19"/>
                  <a:pt x="276" y="12"/>
                  <a:pt x="299" y="7"/>
                </a:cubicBezTo>
                <a:cubicBezTo>
                  <a:pt x="323" y="2"/>
                  <a:pt x="348" y="0"/>
                  <a:pt x="372" y="0"/>
                </a:cubicBezTo>
                <a:lnTo>
                  <a:pt x="2252" y="0"/>
                </a:lnTo>
                <a:cubicBezTo>
                  <a:pt x="2277" y="0"/>
                  <a:pt x="2301" y="2"/>
                  <a:pt x="2325" y="7"/>
                </a:cubicBezTo>
                <a:cubicBezTo>
                  <a:pt x="2349" y="12"/>
                  <a:pt x="2372" y="19"/>
                  <a:pt x="2394" y="28"/>
                </a:cubicBezTo>
                <a:cubicBezTo>
                  <a:pt x="2417" y="38"/>
                  <a:pt x="2439" y="49"/>
                  <a:pt x="2460" y="63"/>
                </a:cubicBezTo>
                <a:cubicBezTo>
                  <a:pt x="2480" y="76"/>
                  <a:pt x="2499" y="91"/>
                  <a:pt x="2516" y="109"/>
                </a:cubicBezTo>
                <a:cubicBezTo>
                  <a:pt x="2533" y="126"/>
                  <a:pt x="2548" y="145"/>
                  <a:pt x="2562" y="165"/>
                </a:cubicBezTo>
                <a:cubicBezTo>
                  <a:pt x="2576" y="185"/>
                  <a:pt x="2587" y="207"/>
                  <a:pt x="2596" y="229"/>
                </a:cubicBezTo>
                <a:cubicBezTo>
                  <a:pt x="2606" y="252"/>
                  <a:pt x="2613" y="275"/>
                  <a:pt x="2617" y="299"/>
                </a:cubicBezTo>
                <a:cubicBezTo>
                  <a:pt x="2622" y="324"/>
                  <a:pt x="2625" y="348"/>
                  <a:pt x="2625" y="372"/>
                </a:cubicBezTo>
                <a:cubicBezTo>
                  <a:pt x="2625" y="397"/>
                  <a:pt x="2622" y="421"/>
                  <a:pt x="2617" y="445"/>
                </a:cubicBezTo>
                <a:cubicBezTo>
                  <a:pt x="2613" y="469"/>
                  <a:pt x="2606" y="492"/>
                  <a:pt x="2596" y="514"/>
                </a:cubicBezTo>
                <a:cubicBezTo>
                  <a:pt x="2587" y="537"/>
                  <a:pt x="2576" y="558"/>
                  <a:pt x="2562" y="579"/>
                </a:cubicBezTo>
                <a:cubicBezTo>
                  <a:pt x="2548" y="599"/>
                  <a:pt x="2533" y="618"/>
                  <a:pt x="2516" y="635"/>
                </a:cubicBezTo>
                <a:cubicBezTo>
                  <a:pt x="2499" y="652"/>
                  <a:pt x="2480" y="668"/>
                  <a:pt x="2460" y="681"/>
                </a:cubicBezTo>
                <a:cubicBezTo>
                  <a:pt x="2439" y="695"/>
                  <a:pt x="2417" y="706"/>
                  <a:pt x="2394" y="715"/>
                </a:cubicBezTo>
                <a:cubicBezTo>
                  <a:pt x="2372" y="725"/>
                  <a:pt x="2349" y="732"/>
                  <a:pt x="2325" y="737"/>
                </a:cubicBezTo>
                <a:cubicBezTo>
                  <a:pt x="2301" y="741"/>
                  <a:pt x="2277" y="744"/>
                  <a:pt x="2252" y="744"/>
                </a:cubicBezTo>
                <a:lnTo>
                  <a:pt x="372" y="744"/>
                </a:lnTo>
                <a:cubicBezTo>
                  <a:pt x="348" y="744"/>
                  <a:pt x="323" y="741"/>
                  <a:pt x="299" y="737"/>
                </a:cubicBezTo>
                <a:cubicBezTo>
                  <a:pt x="276" y="732"/>
                  <a:pt x="252" y="725"/>
                  <a:pt x="230" y="715"/>
                </a:cubicBezTo>
                <a:cubicBezTo>
                  <a:pt x="207" y="706"/>
                  <a:pt x="186" y="695"/>
                  <a:pt x="166" y="681"/>
                </a:cubicBezTo>
                <a:cubicBezTo>
                  <a:pt x="145" y="668"/>
                  <a:pt x="127" y="652"/>
                  <a:pt x="109" y="635"/>
                </a:cubicBezTo>
                <a:cubicBezTo>
                  <a:pt x="92" y="618"/>
                  <a:pt x="77" y="599"/>
                  <a:pt x="63" y="579"/>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73" name="" descr=""/>
          <p:cNvPicPr/>
          <p:nvPr/>
        </p:nvPicPr>
        <p:blipFill>
          <a:blip r:embed="rId8"/>
          <a:stretch/>
        </p:blipFill>
        <p:spPr>
          <a:xfrm>
            <a:off x="2532240" y="3016800"/>
            <a:ext cx="133200" cy="133200"/>
          </a:xfrm>
          <a:prstGeom prst="rect">
            <a:avLst/>
          </a:prstGeom>
          <a:noFill/>
          <a:ln w="0">
            <a:noFill/>
          </a:ln>
        </p:spPr>
      </p:pic>
      <p:sp>
        <p:nvSpPr>
          <p:cNvPr id="2174" name=""/>
          <p:cNvSpPr txBox="1"/>
          <p:nvPr/>
        </p:nvSpPr>
        <p:spPr>
          <a:xfrm>
            <a:off x="1027800" y="3152880"/>
            <a:ext cx="52632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Slack</a:t>
            </a:r>
            <a:endParaRPr b="0" lang="en-US" sz="1580" strike="noStrike" u="none">
              <a:solidFill>
                <a:srgbClr val="000000"/>
              </a:solidFill>
              <a:effectLst/>
              <a:uFillTx/>
              <a:latin typeface="Times New Roman"/>
            </a:endParaRPr>
          </a:p>
        </p:txBody>
      </p:sp>
      <p:sp>
        <p:nvSpPr>
          <p:cNvPr id="2175" name=""/>
          <p:cNvSpPr txBox="1"/>
          <p:nvPr/>
        </p:nvSpPr>
        <p:spPr>
          <a:xfrm>
            <a:off x="2700720" y="301284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76" name=""/>
          <p:cNvSpPr/>
          <p:nvPr/>
        </p:nvSpPr>
        <p:spPr>
          <a:xfrm>
            <a:off x="3417840" y="2958120"/>
            <a:ext cx="1069920" cy="267840"/>
          </a:xfrm>
          <a:custGeom>
            <a:avLst/>
            <a:gdLst/>
            <a:ahLst/>
            <a:rect l="0" t="0" r="r" b="b"/>
            <a:pathLst>
              <a:path w="2972" h="744">
                <a:moveTo>
                  <a:pt x="0" y="372"/>
                </a:moveTo>
                <a:cubicBezTo>
                  <a:pt x="0" y="348"/>
                  <a:pt x="2" y="324"/>
                  <a:pt x="7" y="299"/>
                </a:cubicBezTo>
                <a:cubicBezTo>
                  <a:pt x="12" y="275"/>
                  <a:pt x="19" y="252"/>
                  <a:pt x="28" y="229"/>
                </a:cubicBezTo>
                <a:cubicBezTo>
                  <a:pt x="37" y="207"/>
                  <a:pt x="49" y="185"/>
                  <a:pt x="62" y="165"/>
                </a:cubicBezTo>
                <a:cubicBezTo>
                  <a:pt x="76" y="145"/>
                  <a:pt x="91" y="126"/>
                  <a:pt x="108" y="109"/>
                </a:cubicBezTo>
                <a:cubicBezTo>
                  <a:pt x="126" y="91"/>
                  <a:pt x="144" y="76"/>
                  <a:pt x="165" y="63"/>
                </a:cubicBezTo>
                <a:cubicBezTo>
                  <a:pt x="185" y="49"/>
                  <a:pt x="206" y="38"/>
                  <a:pt x="229" y="28"/>
                </a:cubicBezTo>
                <a:cubicBezTo>
                  <a:pt x="251" y="19"/>
                  <a:pt x="275" y="12"/>
                  <a:pt x="299" y="7"/>
                </a:cubicBezTo>
                <a:cubicBezTo>
                  <a:pt x="323" y="2"/>
                  <a:pt x="347" y="0"/>
                  <a:pt x="371" y="0"/>
                </a:cubicBezTo>
                <a:lnTo>
                  <a:pt x="2601" y="0"/>
                </a:lnTo>
                <a:cubicBezTo>
                  <a:pt x="2625" y="0"/>
                  <a:pt x="2649" y="2"/>
                  <a:pt x="2673" y="7"/>
                </a:cubicBezTo>
                <a:cubicBezTo>
                  <a:pt x="2697" y="12"/>
                  <a:pt x="2720" y="19"/>
                  <a:pt x="2743" y="28"/>
                </a:cubicBezTo>
                <a:cubicBezTo>
                  <a:pt x="2765" y="38"/>
                  <a:pt x="2787" y="49"/>
                  <a:pt x="2807" y="63"/>
                </a:cubicBezTo>
                <a:cubicBezTo>
                  <a:pt x="2827" y="76"/>
                  <a:pt x="2846" y="91"/>
                  <a:pt x="2863" y="109"/>
                </a:cubicBezTo>
                <a:cubicBezTo>
                  <a:pt x="2880" y="126"/>
                  <a:pt x="2896" y="145"/>
                  <a:pt x="2909" y="165"/>
                </a:cubicBezTo>
                <a:cubicBezTo>
                  <a:pt x="2923" y="185"/>
                  <a:pt x="2934" y="207"/>
                  <a:pt x="2944" y="229"/>
                </a:cubicBezTo>
                <a:cubicBezTo>
                  <a:pt x="2953" y="252"/>
                  <a:pt x="2960" y="275"/>
                  <a:pt x="2965" y="299"/>
                </a:cubicBezTo>
                <a:cubicBezTo>
                  <a:pt x="2970" y="324"/>
                  <a:pt x="2972" y="348"/>
                  <a:pt x="2972" y="372"/>
                </a:cubicBezTo>
                <a:cubicBezTo>
                  <a:pt x="2972" y="397"/>
                  <a:pt x="2970" y="421"/>
                  <a:pt x="2965" y="445"/>
                </a:cubicBezTo>
                <a:cubicBezTo>
                  <a:pt x="2960" y="469"/>
                  <a:pt x="2953" y="492"/>
                  <a:pt x="2944" y="514"/>
                </a:cubicBezTo>
                <a:cubicBezTo>
                  <a:pt x="2934" y="537"/>
                  <a:pt x="2923" y="558"/>
                  <a:pt x="2909" y="579"/>
                </a:cubicBezTo>
                <a:cubicBezTo>
                  <a:pt x="2896" y="599"/>
                  <a:pt x="2880" y="618"/>
                  <a:pt x="2863" y="635"/>
                </a:cubicBezTo>
                <a:cubicBezTo>
                  <a:pt x="2846" y="652"/>
                  <a:pt x="2827" y="668"/>
                  <a:pt x="2807" y="681"/>
                </a:cubicBezTo>
                <a:cubicBezTo>
                  <a:pt x="2787" y="695"/>
                  <a:pt x="2765" y="706"/>
                  <a:pt x="2743" y="715"/>
                </a:cubicBezTo>
                <a:cubicBezTo>
                  <a:pt x="2720" y="725"/>
                  <a:pt x="2697" y="732"/>
                  <a:pt x="2673" y="737"/>
                </a:cubicBezTo>
                <a:cubicBezTo>
                  <a:pt x="2649" y="741"/>
                  <a:pt x="2625" y="744"/>
                  <a:pt x="2601" y="744"/>
                </a:cubicBezTo>
                <a:lnTo>
                  <a:pt x="371" y="744"/>
                </a:lnTo>
                <a:cubicBezTo>
                  <a:pt x="347" y="744"/>
                  <a:pt x="323" y="741"/>
                  <a:pt x="299" y="737"/>
                </a:cubicBezTo>
                <a:cubicBezTo>
                  <a:pt x="275" y="732"/>
                  <a:pt x="251" y="725"/>
                  <a:pt x="229" y="715"/>
                </a:cubicBezTo>
                <a:cubicBezTo>
                  <a:pt x="206" y="706"/>
                  <a:pt x="185" y="695"/>
                  <a:pt x="165" y="681"/>
                </a:cubicBezTo>
                <a:cubicBezTo>
                  <a:pt x="144" y="668"/>
                  <a:pt x="126" y="652"/>
                  <a:pt x="108" y="635"/>
                </a:cubicBezTo>
                <a:cubicBezTo>
                  <a:pt x="91" y="618"/>
                  <a:pt x="76" y="599"/>
                  <a:pt x="62" y="579"/>
                </a:cubicBezTo>
                <a:cubicBezTo>
                  <a:pt x="49" y="558"/>
                  <a:pt x="37" y="537"/>
                  <a:pt x="28" y="514"/>
                </a:cubicBezTo>
                <a:cubicBezTo>
                  <a:pt x="19" y="492"/>
                  <a:pt x="12" y="469"/>
                  <a:pt x="7" y="445"/>
                </a:cubicBezTo>
                <a:cubicBezTo>
                  <a:pt x="2"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77" name="" descr=""/>
          <p:cNvPicPr/>
          <p:nvPr/>
        </p:nvPicPr>
        <p:blipFill>
          <a:blip r:embed="rId9"/>
          <a:stretch/>
        </p:blipFill>
        <p:spPr>
          <a:xfrm>
            <a:off x="3518280" y="3016800"/>
            <a:ext cx="133200" cy="133200"/>
          </a:xfrm>
          <a:prstGeom prst="rect">
            <a:avLst/>
          </a:prstGeom>
          <a:noFill/>
          <a:ln w="0">
            <a:noFill/>
          </a:ln>
        </p:spPr>
      </p:pic>
      <p:sp>
        <p:nvSpPr>
          <p:cNvPr id="2178" name=""/>
          <p:cNvSpPr txBox="1"/>
          <p:nvPr/>
        </p:nvSpPr>
        <p:spPr>
          <a:xfrm>
            <a:off x="2737800" y="3004920"/>
            <a:ext cx="5497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チャット</a:t>
            </a:r>
            <a:endParaRPr b="0" lang="en-US" sz="1050" strike="noStrike" u="none">
              <a:solidFill>
                <a:srgbClr val="000000"/>
              </a:solidFill>
              <a:effectLst/>
              <a:uFillTx/>
              <a:latin typeface="Times New Roman"/>
            </a:endParaRPr>
          </a:p>
        </p:txBody>
      </p:sp>
      <p:sp>
        <p:nvSpPr>
          <p:cNvPr id="2179" name=""/>
          <p:cNvSpPr txBox="1"/>
          <p:nvPr/>
        </p:nvSpPr>
        <p:spPr>
          <a:xfrm>
            <a:off x="3682440" y="301284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80" name=""/>
          <p:cNvSpPr/>
          <p:nvPr/>
        </p:nvSpPr>
        <p:spPr>
          <a:xfrm>
            <a:off x="2431440" y="3267360"/>
            <a:ext cx="844560" cy="267840"/>
          </a:xfrm>
          <a:custGeom>
            <a:avLst/>
            <a:gdLst/>
            <a:ahLst/>
            <a:rect l="0" t="0" r="r" b="b"/>
            <a:pathLst>
              <a:path w="2346" h="744">
                <a:moveTo>
                  <a:pt x="0" y="372"/>
                </a:moveTo>
                <a:cubicBezTo>
                  <a:pt x="0" y="348"/>
                  <a:pt x="3" y="324"/>
                  <a:pt x="8" y="300"/>
                </a:cubicBezTo>
                <a:cubicBezTo>
                  <a:pt x="12" y="276"/>
                  <a:pt x="19" y="253"/>
                  <a:pt x="29" y="230"/>
                </a:cubicBezTo>
                <a:cubicBezTo>
                  <a:pt x="38" y="208"/>
                  <a:pt x="50" y="185"/>
                  <a:pt x="63" y="165"/>
                </a:cubicBezTo>
                <a:cubicBezTo>
                  <a:pt x="77" y="145"/>
                  <a:pt x="92" y="126"/>
                  <a:pt x="109" y="109"/>
                </a:cubicBezTo>
                <a:cubicBezTo>
                  <a:pt x="127" y="91"/>
                  <a:pt x="145" y="76"/>
                  <a:pt x="166" y="62"/>
                </a:cubicBezTo>
                <a:cubicBezTo>
                  <a:pt x="186" y="49"/>
                  <a:pt x="207" y="37"/>
                  <a:pt x="230" y="28"/>
                </a:cubicBezTo>
                <a:cubicBezTo>
                  <a:pt x="252" y="19"/>
                  <a:pt x="276" y="12"/>
                  <a:pt x="299" y="7"/>
                </a:cubicBezTo>
                <a:cubicBezTo>
                  <a:pt x="323" y="2"/>
                  <a:pt x="348" y="0"/>
                  <a:pt x="372" y="0"/>
                </a:cubicBezTo>
                <a:lnTo>
                  <a:pt x="1975" y="0"/>
                </a:lnTo>
                <a:cubicBezTo>
                  <a:pt x="1999" y="0"/>
                  <a:pt x="2023" y="2"/>
                  <a:pt x="2047" y="7"/>
                </a:cubicBezTo>
                <a:cubicBezTo>
                  <a:pt x="2071" y="12"/>
                  <a:pt x="2094" y="19"/>
                  <a:pt x="2117" y="28"/>
                </a:cubicBezTo>
                <a:cubicBezTo>
                  <a:pt x="2139" y="37"/>
                  <a:pt x="2161" y="49"/>
                  <a:pt x="2181" y="62"/>
                </a:cubicBezTo>
                <a:cubicBezTo>
                  <a:pt x="2201" y="76"/>
                  <a:pt x="2220" y="91"/>
                  <a:pt x="2237" y="109"/>
                </a:cubicBezTo>
                <a:cubicBezTo>
                  <a:pt x="2254" y="126"/>
                  <a:pt x="2270" y="145"/>
                  <a:pt x="2283" y="165"/>
                </a:cubicBezTo>
                <a:cubicBezTo>
                  <a:pt x="2297" y="185"/>
                  <a:pt x="2308" y="208"/>
                  <a:pt x="2318" y="230"/>
                </a:cubicBezTo>
                <a:cubicBezTo>
                  <a:pt x="2327" y="253"/>
                  <a:pt x="2334" y="276"/>
                  <a:pt x="2339" y="300"/>
                </a:cubicBezTo>
                <a:cubicBezTo>
                  <a:pt x="2344" y="324"/>
                  <a:pt x="2346" y="348"/>
                  <a:pt x="2346" y="372"/>
                </a:cubicBezTo>
                <a:cubicBezTo>
                  <a:pt x="2346" y="397"/>
                  <a:pt x="2344" y="421"/>
                  <a:pt x="2339" y="445"/>
                </a:cubicBezTo>
                <a:cubicBezTo>
                  <a:pt x="2334" y="469"/>
                  <a:pt x="2327" y="492"/>
                  <a:pt x="2318" y="514"/>
                </a:cubicBezTo>
                <a:cubicBezTo>
                  <a:pt x="2308" y="537"/>
                  <a:pt x="2297" y="558"/>
                  <a:pt x="2283" y="579"/>
                </a:cubicBezTo>
                <a:cubicBezTo>
                  <a:pt x="2270" y="599"/>
                  <a:pt x="2254" y="618"/>
                  <a:pt x="2237" y="635"/>
                </a:cubicBezTo>
                <a:cubicBezTo>
                  <a:pt x="2220" y="652"/>
                  <a:pt x="2201" y="667"/>
                  <a:pt x="2181" y="681"/>
                </a:cubicBezTo>
                <a:cubicBezTo>
                  <a:pt x="2161" y="695"/>
                  <a:pt x="2139" y="706"/>
                  <a:pt x="2117" y="715"/>
                </a:cubicBezTo>
                <a:cubicBezTo>
                  <a:pt x="2094" y="725"/>
                  <a:pt x="2071" y="732"/>
                  <a:pt x="2047" y="736"/>
                </a:cubicBezTo>
                <a:cubicBezTo>
                  <a:pt x="2023" y="741"/>
                  <a:pt x="1999" y="744"/>
                  <a:pt x="1975" y="744"/>
                </a:cubicBezTo>
                <a:lnTo>
                  <a:pt x="372" y="744"/>
                </a:lnTo>
                <a:cubicBezTo>
                  <a:pt x="348" y="744"/>
                  <a:pt x="323" y="741"/>
                  <a:pt x="299" y="736"/>
                </a:cubicBezTo>
                <a:cubicBezTo>
                  <a:pt x="276" y="732"/>
                  <a:pt x="252" y="725"/>
                  <a:pt x="230" y="715"/>
                </a:cubicBezTo>
                <a:cubicBezTo>
                  <a:pt x="207" y="706"/>
                  <a:pt x="186" y="695"/>
                  <a:pt x="166" y="681"/>
                </a:cubicBezTo>
                <a:cubicBezTo>
                  <a:pt x="145" y="667"/>
                  <a:pt x="127" y="652"/>
                  <a:pt x="109" y="635"/>
                </a:cubicBezTo>
                <a:cubicBezTo>
                  <a:pt x="92" y="618"/>
                  <a:pt x="77" y="599"/>
                  <a:pt x="63" y="579"/>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81" name="" descr=""/>
          <p:cNvPicPr/>
          <p:nvPr/>
        </p:nvPicPr>
        <p:blipFill>
          <a:blip r:embed="rId10"/>
          <a:stretch/>
        </p:blipFill>
        <p:spPr>
          <a:xfrm>
            <a:off x="2532240" y="3326040"/>
            <a:ext cx="166680" cy="133200"/>
          </a:xfrm>
          <a:prstGeom prst="rect">
            <a:avLst/>
          </a:prstGeom>
          <a:noFill/>
          <a:ln w="0">
            <a:noFill/>
          </a:ln>
        </p:spPr>
      </p:pic>
      <p:sp>
        <p:nvSpPr>
          <p:cNvPr id="2182" name=""/>
          <p:cNvSpPr txBox="1"/>
          <p:nvPr/>
        </p:nvSpPr>
        <p:spPr>
          <a:xfrm>
            <a:off x="3719520" y="3004920"/>
            <a:ext cx="67428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多様な連携</a:t>
            </a:r>
            <a:endParaRPr b="0" lang="en-US" sz="1050" strike="noStrike" u="none">
              <a:solidFill>
                <a:srgbClr val="000000"/>
              </a:solidFill>
              <a:effectLst/>
              <a:uFillTx/>
              <a:latin typeface="Times New Roman"/>
            </a:endParaRPr>
          </a:p>
        </p:txBody>
      </p:sp>
      <p:sp>
        <p:nvSpPr>
          <p:cNvPr id="2183" name=""/>
          <p:cNvSpPr txBox="1"/>
          <p:nvPr/>
        </p:nvSpPr>
        <p:spPr>
          <a:xfrm>
            <a:off x="2734200" y="332208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84" name=""/>
          <p:cNvSpPr txBox="1"/>
          <p:nvPr/>
        </p:nvSpPr>
        <p:spPr>
          <a:xfrm>
            <a:off x="2771280" y="3314160"/>
            <a:ext cx="40320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自動化</a:t>
            </a:r>
            <a:endParaRPr b="0" lang="en-US" sz="1050" strike="noStrike" u="none">
              <a:solidFill>
                <a:srgbClr val="000000"/>
              </a:solidFill>
              <a:effectLst/>
              <a:uFillTx/>
              <a:latin typeface="Times New Roman"/>
            </a:endParaRPr>
          </a:p>
        </p:txBody>
      </p:sp>
      <p:sp>
        <p:nvSpPr>
          <p:cNvPr id="2185" name=""/>
          <p:cNvSpPr txBox="1"/>
          <p:nvPr/>
        </p:nvSpPr>
        <p:spPr>
          <a:xfrm>
            <a:off x="4973760" y="3048120"/>
            <a:ext cx="2199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外部ツールとの連携が豊富。</a:t>
            </a:r>
            <a:endParaRPr b="0" lang="en-US" sz="1320" strike="noStrike" u="none">
              <a:solidFill>
                <a:srgbClr val="000000"/>
              </a:solidFill>
              <a:effectLst/>
              <a:uFillTx/>
              <a:latin typeface="Times New Roman"/>
            </a:endParaRPr>
          </a:p>
        </p:txBody>
      </p:sp>
      <p:sp>
        <p:nvSpPr>
          <p:cNvPr id="2186" name=""/>
          <p:cNvSpPr txBox="1"/>
          <p:nvPr/>
        </p:nvSpPr>
        <p:spPr>
          <a:xfrm>
            <a:off x="4973760" y="3282120"/>
            <a:ext cx="2211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柔軟なカスタマイズが可能。</a:t>
            </a:r>
            <a:endParaRPr b="0" lang="en-US" sz="1320" strike="noStrike" u="none">
              <a:solidFill>
                <a:srgbClr val="000000"/>
              </a:solidFill>
              <a:effectLst/>
              <a:uFillTx/>
              <a:latin typeface="Times New Roman"/>
            </a:endParaRPr>
          </a:p>
        </p:txBody>
      </p:sp>
      <p:sp>
        <p:nvSpPr>
          <p:cNvPr id="2187" name=""/>
          <p:cNvSpPr txBox="1"/>
          <p:nvPr/>
        </p:nvSpPr>
        <p:spPr>
          <a:xfrm>
            <a:off x="7514280" y="2931120"/>
            <a:ext cx="1193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無料プランあり</a:t>
            </a:r>
            <a:endParaRPr b="0" lang="en-US" sz="1320" strike="noStrike" u="none">
              <a:solidFill>
                <a:srgbClr val="000000"/>
              </a:solidFill>
              <a:effectLst/>
              <a:uFillTx/>
              <a:latin typeface="Times New Roman"/>
            </a:endParaRPr>
          </a:p>
        </p:txBody>
      </p:sp>
      <p:sp>
        <p:nvSpPr>
          <p:cNvPr id="2188" name=""/>
          <p:cNvSpPr txBox="1"/>
          <p:nvPr/>
        </p:nvSpPr>
        <p:spPr>
          <a:xfrm>
            <a:off x="7514280" y="3165120"/>
            <a:ext cx="1022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有料プランは</a:t>
            </a:r>
            <a:endParaRPr b="0" lang="en-US" sz="1320" strike="noStrike" u="none">
              <a:solidFill>
                <a:srgbClr val="000000"/>
              </a:solidFill>
              <a:effectLst/>
              <a:uFillTx/>
              <a:latin typeface="Times New Roman"/>
            </a:endParaRPr>
          </a:p>
        </p:txBody>
      </p:sp>
      <p:sp>
        <p:nvSpPr>
          <p:cNvPr id="2189" name=""/>
          <p:cNvSpPr txBox="1"/>
          <p:nvPr/>
        </p:nvSpPr>
        <p:spPr>
          <a:xfrm>
            <a:off x="7514280" y="3399120"/>
            <a:ext cx="1006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機能制限解除</a:t>
            </a:r>
            <a:endParaRPr b="0" lang="en-US" sz="1320" strike="noStrike" u="none">
              <a:solidFill>
                <a:srgbClr val="000000"/>
              </a:solidFill>
              <a:effectLst/>
              <a:uFillTx/>
              <a:latin typeface="Times New Roman"/>
            </a:endParaRPr>
          </a:p>
        </p:txBody>
      </p:sp>
      <p:sp>
        <p:nvSpPr>
          <p:cNvPr id="2190" name=""/>
          <p:cNvSpPr txBox="1"/>
          <p:nvPr/>
        </p:nvSpPr>
        <p:spPr>
          <a:xfrm>
            <a:off x="9586800" y="3048120"/>
            <a:ext cx="671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中〜大規</a:t>
            </a:r>
            <a:endParaRPr b="0" lang="en-US" sz="1320" strike="noStrike" u="none">
              <a:solidFill>
                <a:srgbClr val="000000"/>
              </a:solidFill>
              <a:effectLst/>
              <a:uFillTx/>
              <a:latin typeface="Times New Roman"/>
            </a:endParaRPr>
          </a:p>
        </p:txBody>
      </p:sp>
      <p:sp>
        <p:nvSpPr>
          <p:cNvPr id="2191" name=""/>
          <p:cNvSpPr/>
          <p:nvPr/>
        </p:nvSpPr>
        <p:spPr>
          <a:xfrm>
            <a:off x="401040" y="4111200"/>
            <a:ext cx="501840" cy="501840"/>
          </a:xfrm>
          <a:custGeom>
            <a:avLst/>
            <a:gdLst/>
            <a:ahLst/>
            <a:rect l="0" t="0" r="r" b="b"/>
            <a:pathLst>
              <a:path w="1394" h="1394">
                <a:moveTo>
                  <a:pt x="1394" y="698"/>
                </a:moveTo>
                <a:cubicBezTo>
                  <a:pt x="1394" y="721"/>
                  <a:pt x="1392" y="743"/>
                  <a:pt x="1390" y="766"/>
                </a:cubicBezTo>
                <a:cubicBezTo>
                  <a:pt x="1388" y="789"/>
                  <a:pt x="1385" y="811"/>
                  <a:pt x="1380" y="834"/>
                </a:cubicBezTo>
                <a:cubicBezTo>
                  <a:pt x="1376" y="856"/>
                  <a:pt x="1370" y="878"/>
                  <a:pt x="1364" y="900"/>
                </a:cubicBezTo>
                <a:cubicBezTo>
                  <a:pt x="1357" y="922"/>
                  <a:pt x="1349" y="943"/>
                  <a:pt x="1340" y="964"/>
                </a:cubicBezTo>
                <a:cubicBezTo>
                  <a:pt x="1332" y="985"/>
                  <a:pt x="1322" y="1006"/>
                  <a:pt x="1311" y="1026"/>
                </a:cubicBezTo>
                <a:cubicBezTo>
                  <a:pt x="1301" y="1046"/>
                  <a:pt x="1289" y="1066"/>
                  <a:pt x="1276" y="1085"/>
                </a:cubicBezTo>
                <a:cubicBezTo>
                  <a:pt x="1263" y="1104"/>
                  <a:pt x="1250" y="1122"/>
                  <a:pt x="1235" y="1140"/>
                </a:cubicBezTo>
                <a:cubicBezTo>
                  <a:pt x="1221" y="1157"/>
                  <a:pt x="1206" y="1174"/>
                  <a:pt x="1190" y="1190"/>
                </a:cubicBezTo>
                <a:cubicBezTo>
                  <a:pt x="1173" y="1206"/>
                  <a:pt x="1157" y="1222"/>
                  <a:pt x="1139" y="1236"/>
                </a:cubicBezTo>
                <a:cubicBezTo>
                  <a:pt x="1121" y="1251"/>
                  <a:pt x="1103" y="1264"/>
                  <a:pt x="1084" y="1277"/>
                </a:cubicBezTo>
                <a:cubicBezTo>
                  <a:pt x="1065" y="1289"/>
                  <a:pt x="1046" y="1301"/>
                  <a:pt x="1025" y="1312"/>
                </a:cubicBezTo>
                <a:cubicBezTo>
                  <a:pt x="1005" y="1323"/>
                  <a:pt x="985" y="1332"/>
                  <a:pt x="963" y="1341"/>
                </a:cubicBezTo>
                <a:cubicBezTo>
                  <a:pt x="942" y="1350"/>
                  <a:pt x="920" y="1357"/>
                  <a:pt x="898" y="1364"/>
                </a:cubicBezTo>
                <a:cubicBezTo>
                  <a:pt x="876" y="1371"/>
                  <a:pt x="854" y="1376"/>
                  <a:pt x="832" y="1381"/>
                </a:cubicBezTo>
                <a:cubicBezTo>
                  <a:pt x="810" y="1385"/>
                  <a:pt x="787" y="1389"/>
                  <a:pt x="764" y="1391"/>
                </a:cubicBezTo>
                <a:cubicBezTo>
                  <a:pt x="742" y="1393"/>
                  <a:pt x="719" y="1394"/>
                  <a:pt x="696" y="1394"/>
                </a:cubicBezTo>
                <a:cubicBezTo>
                  <a:pt x="673" y="1394"/>
                  <a:pt x="651" y="1393"/>
                  <a:pt x="628" y="1391"/>
                </a:cubicBezTo>
                <a:cubicBezTo>
                  <a:pt x="605" y="1389"/>
                  <a:pt x="583" y="1385"/>
                  <a:pt x="560" y="1381"/>
                </a:cubicBezTo>
                <a:cubicBezTo>
                  <a:pt x="538" y="1376"/>
                  <a:pt x="516" y="1371"/>
                  <a:pt x="494" y="1364"/>
                </a:cubicBezTo>
                <a:cubicBezTo>
                  <a:pt x="472" y="1357"/>
                  <a:pt x="451" y="1350"/>
                  <a:pt x="430" y="1341"/>
                </a:cubicBezTo>
                <a:cubicBezTo>
                  <a:pt x="409" y="1332"/>
                  <a:pt x="388" y="1323"/>
                  <a:pt x="368" y="1312"/>
                </a:cubicBezTo>
                <a:cubicBezTo>
                  <a:pt x="348" y="1301"/>
                  <a:pt x="328" y="1289"/>
                  <a:pt x="309" y="1277"/>
                </a:cubicBezTo>
                <a:cubicBezTo>
                  <a:pt x="290" y="1264"/>
                  <a:pt x="272" y="1251"/>
                  <a:pt x="254" y="1236"/>
                </a:cubicBezTo>
                <a:cubicBezTo>
                  <a:pt x="237" y="1222"/>
                  <a:pt x="220" y="1206"/>
                  <a:pt x="204" y="1190"/>
                </a:cubicBezTo>
                <a:cubicBezTo>
                  <a:pt x="188" y="1174"/>
                  <a:pt x="172" y="1157"/>
                  <a:pt x="158" y="1140"/>
                </a:cubicBezTo>
                <a:cubicBezTo>
                  <a:pt x="143" y="1122"/>
                  <a:pt x="130" y="1104"/>
                  <a:pt x="117" y="1085"/>
                </a:cubicBezTo>
                <a:cubicBezTo>
                  <a:pt x="104" y="1066"/>
                  <a:pt x="93" y="1046"/>
                  <a:pt x="82" y="1026"/>
                </a:cubicBezTo>
                <a:cubicBezTo>
                  <a:pt x="71" y="1006"/>
                  <a:pt x="61" y="985"/>
                  <a:pt x="53" y="964"/>
                </a:cubicBezTo>
                <a:cubicBezTo>
                  <a:pt x="44" y="943"/>
                  <a:pt x="36" y="922"/>
                  <a:pt x="30" y="900"/>
                </a:cubicBezTo>
                <a:cubicBezTo>
                  <a:pt x="23" y="878"/>
                  <a:pt x="18" y="856"/>
                  <a:pt x="13" y="834"/>
                </a:cubicBezTo>
                <a:cubicBezTo>
                  <a:pt x="9" y="811"/>
                  <a:pt x="5" y="789"/>
                  <a:pt x="3" y="766"/>
                </a:cubicBezTo>
                <a:cubicBezTo>
                  <a:pt x="1" y="743"/>
                  <a:pt x="0" y="721"/>
                  <a:pt x="0" y="698"/>
                </a:cubicBezTo>
                <a:cubicBezTo>
                  <a:pt x="0" y="675"/>
                  <a:pt x="1" y="652"/>
                  <a:pt x="3" y="629"/>
                </a:cubicBezTo>
                <a:cubicBezTo>
                  <a:pt x="5" y="607"/>
                  <a:pt x="9" y="584"/>
                  <a:pt x="13" y="562"/>
                </a:cubicBezTo>
                <a:cubicBezTo>
                  <a:pt x="18" y="539"/>
                  <a:pt x="23" y="517"/>
                  <a:pt x="30" y="496"/>
                </a:cubicBezTo>
                <a:cubicBezTo>
                  <a:pt x="36" y="474"/>
                  <a:pt x="44" y="452"/>
                  <a:pt x="53" y="431"/>
                </a:cubicBezTo>
                <a:cubicBezTo>
                  <a:pt x="61" y="409"/>
                  <a:pt x="71" y="389"/>
                  <a:pt x="82" y="368"/>
                </a:cubicBezTo>
                <a:cubicBezTo>
                  <a:pt x="93" y="348"/>
                  <a:pt x="104" y="329"/>
                  <a:pt x="117" y="310"/>
                </a:cubicBezTo>
                <a:cubicBezTo>
                  <a:pt x="130" y="291"/>
                  <a:pt x="143" y="273"/>
                  <a:pt x="158" y="255"/>
                </a:cubicBezTo>
                <a:cubicBezTo>
                  <a:pt x="172" y="237"/>
                  <a:pt x="188" y="220"/>
                  <a:pt x="204" y="204"/>
                </a:cubicBezTo>
                <a:cubicBezTo>
                  <a:pt x="220" y="188"/>
                  <a:pt x="237" y="173"/>
                  <a:pt x="254" y="158"/>
                </a:cubicBezTo>
                <a:cubicBezTo>
                  <a:pt x="272" y="144"/>
                  <a:pt x="290" y="130"/>
                  <a:pt x="309" y="118"/>
                </a:cubicBezTo>
                <a:cubicBezTo>
                  <a:pt x="328" y="105"/>
                  <a:pt x="348" y="93"/>
                  <a:pt x="368" y="83"/>
                </a:cubicBezTo>
                <a:cubicBezTo>
                  <a:pt x="388" y="72"/>
                  <a:pt x="409" y="62"/>
                  <a:pt x="430" y="53"/>
                </a:cubicBezTo>
                <a:cubicBezTo>
                  <a:pt x="451" y="45"/>
                  <a:pt x="472" y="37"/>
                  <a:pt x="494" y="30"/>
                </a:cubicBezTo>
                <a:cubicBezTo>
                  <a:pt x="516" y="24"/>
                  <a:pt x="538" y="18"/>
                  <a:pt x="560" y="14"/>
                </a:cubicBezTo>
                <a:cubicBezTo>
                  <a:pt x="583" y="9"/>
                  <a:pt x="605" y="6"/>
                  <a:pt x="628" y="4"/>
                </a:cubicBezTo>
                <a:cubicBezTo>
                  <a:pt x="651" y="1"/>
                  <a:pt x="673" y="0"/>
                  <a:pt x="696" y="0"/>
                </a:cubicBezTo>
                <a:cubicBezTo>
                  <a:pt x="719" y="0"/>
                  <a:pt x="742" y="1"/>
                  <a:pt x="764" y="4"/>
                </a:cubicBezTo>
                <a:cubicBezTo>
                  <a:pt x="787" y="6"/>
                  <a:pt x="810" y="9"/>
                  <a:pt x="832" y="14"/>
                </a:cubicBezTo>
                <a:cubicBezTo>
                  <a:pt x="854" y="18"/>
                  <a:pt x="876" y="24"/>
                  <a:pt x="898" y="30"/>
                </a:cubicBezTo>
                <a:cubicBezTo>
                  <a:pt x="920" y="37"/>
                  <a:pt x="942" y="45"/>
                  <a:pt x="963" y="53"/>
                </a:cubicBezTo>
                <a:cubicBezTo>
                  <a:pt x="985" y="62"/>
                  <a:pt x="1005" y="72"/>
                  <a:pt x="1025" y="83"/>
                </a:cubicBezTo>
                <a:cubicBezTo>
                  <a:pt x="1046" y="93"/>
                  <a:pt x="1065" y="105"/>
                  <a:pt x="1084" y="118"/>
                </a:cubicBezTo>
                <a:cubicBezTo>
                  <a:pt x="1103" y="130"/>
                  <a:pt x="1121" y="144"/>
                  <a:pt x="1139" y="158"/>
                </a:cubicBezTo>
                <a:cubicBezTo>
                  <a:pt x="1157" y="173"/>
                  <a:pt x="1173" y="188"/>
                  <a:pt x="1190" y="204"/>
                </a:cubicBezTo>
                <a:cubicBezTo>
                  <a:pt x="1206" y="220"/>
                  <a:pt x="1221" y="237"/>
                  <a:pt x="1235" y="255"/>
                </a:cubicBezTo>
                <a:cubicBezTo>
                  <a:pt x="1250" y="273"/>
                  <a:pt x="1263" y="291"/>
                  <a:pt x="1276" y="310"/>
                </a:cubicBezTo>
                <a:cubicBezTo>
                  <a:pt x="1289" y="329"/>
                  <a:pt x="1301" y="348"/>
                  <a:pt x="1311" y="368"/>
                </a:cubicBezTo>
                <a:cubicBezTo>
                  <a:pt x="1322" y="389"/>
                  <a:pt x="1332" y="409"/>
                  <a:pt x="1340" y="431"/>
                </a:cubicBezTo>
                <a:cubicBezTo>
                  <a:pt x="1349" y="452"/>
                  <a:pt x="1357" y="474"/>
                  <a:pt x="1364" y="496"/>
                </a:cubicBezTo>
                <a:cubicBezTo>
                  <a:pt x="1370" y="517"/>
                  <a:pt x="1376" y="539"/>
                  <a:pt x="1380" y="562"/>
                </a:cubicBezTo>
                <a:cubicBezTo>
                  <a:pt x="1385" y="584"/>
                  <a:pt x="1388" y="607"/>
                  <a:pt x="1390" y="629"/>
                </a:cubicBezTo>
                <a:cubicBezTo>
                  <a:pt x="1392" y="652"/>
                  <a:pt x="1394" y="675"/>
                  <a:pt x="1394" y="698"/>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192" name="" descr=""/>
          <p:cNvPicPr/>
          <p:nvPr/>
        </p:nvPicPr>
        <p:blipFill>
          <a:blip r:embed="rId11"/>
          <a:stretch/>
        </p:blipFill>
        <p:spPr>
          <a:xfrm>
            <a:off x="493200" y="4236840"/>
            <a:ext cx="317160" cy="250200"/>
          </a:xfrm>
          <a:prstGeom prst="rect">
            <a:avLst/>
          </a:prstGeom>
          <a:noFill/>
          <a:ln w="0">
            <a:noFill/>
          </a:ln>
        </p:spPr>
      </p:pic>
      <p:sp>
        <p:nvSpPr>
          <p:cNvPr id="2193" name=""/>
          <p:cNvSpPr txBox="1"/>
          <p:nvPr/>
        </p:nvSpPr>
        <p:spPr>
          <a:xfrm>
            <a:off x="9837360" y="328212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模</a:t>
            </a:r>
            <a:endParaRPr b="0" lang="en-US" sz="1320" strike="noStrike" u="none">
              <a:solidFill>
                <a:srgbClr val="000000"/>
              </a:solidFill>
              <a:effectLst/>
              <a:uFillTx/>
              <a:latin typeface="Times New Roman"/>
            </a:endParaRPr>
          </a:p>
        </p:txBody>
      </p:sp>
      <p:sp>
        <p:nvSpPr>
          <p:cNvPr id="2194" name=""/>
          <p:cNvSpPr txBox="1"/>
          <p:nvPr/>
        </p:nvSpPr>
        <p:spPr>
          <a:xfrm>
            <a:off x="1027800" y="4113720"/>
            <a:ext cx="90612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Microsoft</a:t>
            </a:r>
            <a:endParaRPr b="0" lang="en-US" sz="1580" strike="noStrike" u="none">
              <a:solidFill>
                <a:srgbClr val="000000"/>
              </a:solidFill>
              <a:effectLst/>
              <a:uFillTx/>
              <a:latin typeface="Times New Roman"/>
            </a:endParaRPr>
          </a:p>
        </p:txBody>
      </p:sp>
      <p:sp>
        <p:nvSpPr>
          <p:cNvPr id="2195" name=""/>
          <p:cNvSpPr/>
          <p:nvPr/>
        </p:nvSpPr>
        <p:spPr>
          <a:xfrm>
            <a:off x="2431440" y="4052880"/>
            <a:ext cx="945000" cy="267840"/>
          </a:xfrm>
          <a:custGeom>
            <a:avLst/>
            <a:gdLst/>
            <a:ahLst/>
            <a:rect l="0" t="0" r="r" b="b"/>
            <a:pathLst>
              <a:path w="2625" h="744">
                <a:moveTo>
                  <a:pt x="0" y="372"/>
                </a:moveTo>
                <a:cubicBezTo>
                  <a:pt x="0" y="348"/>
                  <a:pt x="3" y="324"/>
                  <a:pt x="8" y="300"/>
                </a:cubicBezTo>
                <a:cubicBezTo>
                  <a:pt x="12" y="276"/>
                  <a:pt x="19" y="253"/>
                  <a:pt x="29" y="229"/>
                </a:cubicBezTo>
                <a:cubicBezTo>
                  <a:pt x="38" y="207"/>
                  <a:pt x="50" y="185"/>
                  <a:pt x="63" y="165"/>
                </a:cubicBezTo>
                <a:cubicBezTo>
                  <a:pt x="77" y="145"/>
                  <a:pt x="92" y="126"/>
                  <a:pt x="109" y="109"/>
                </a:cubicBezTo>
                <a:cubicBezTo>
                  <a:pt x="127" y="91"/>
                  <a:pt x="145" y="76"/>
                  <a:pt x="166" y="62"/>
                </a:cubicBezTo>
                <a:cubicBezTo>
                  <a:pt x="186" y="49"/>
                  <a:pt x="207" y="37"/>
                  <a:pt x="230" y="28"/>
                </a:cubicBezTo>
                <a:cubicBezTo>
                  <a:pt x="252" y="19"/>
                  <a:pt x="276" y="12"/>
                  <a:pt x="299" y="7"/>
                </a:cubicBezTo>
                <a:cubicBezTo>
                  <a:pt x="323" y="2"/>
                  <a:pt x="348" y="0"/>
                  <a:pt x="372" y="0"/>
                </a:cubicBezTo>
                <a:lnTo>
                  <a:pt x="2252" y="0"/>
                </a:lnTo>
                <a:cubicBezTo>
                  <a:pt x="2277" y="0"/>
                  <a:pt x="2301" y="2"/>
                  <a:pt x="2325" y="7"/>
                </a:cubicBezTo>
                <a:cubicBezTo>
                  <a:pt x="2349" y="12"/>
                  <a:pt x="2372" y="19"/>
                  <a:pt x="2394" y="28"/>
                </a:cubicBezTo>
                <a:cubicBezTo>
                  <a:pt x="2417" y="37"/>
                  <a:pt x="2439" y="49"/>
                  <a:pt x="2460" y="62"/>
                </a:cubicBezTo>
                <a:cubicBezTo>
                  <a:pt x="2480" y="76"/>
                  <a:pt x="2499" y="91"/>
                  <a:pt x="2516" y="109"/>
                </a:cubicBezTo>
                <a:cubicBezTo>
                  <a:pt x="2533" y="126"/>
                  <a:pt x="2548" y="145"/>
                  <a:pt x="2562" y="165"/>
                </a:cubicBezTo>
                <a:cubicBezTo>
                  <a:pt x="2576" y="185"/>
                  <a:pt x="2587" y="207"/>
                  <a:pt x="2596" y="229"/>
                </a:cubicBezTo>
                <a:cubicBezTo>
                  <a:pt x="2606" y="253"/>
                  <a:pt x="2613" y="276"/>
                  <a:pt x="2617" y="300"/>
                </a:cubicBezTo>
                <a:cubicBezTo>
                  <a:pt x="2622" y="324"/>
                  <a:pt x="2625" y="348"/>
                  <a:pt x="2625" y="372"/>
                </a:cubicBezTo>
                <a:cubicBezTo>
                  <a:pt x="2625" y="397"/>
                  <a:pt x="2622" y="421"/>
                  <a:pt x="2617" y="445"/>
                </a:cubicBezTo>
                <a:cubicBezTo>
                  <a:pt x="2613" y="469"/>
                  <a:pt x="2606" y="492"/>
                  <a:pt x="2596" y="514"/>
                </a:cubicBezTo>
                <a:cubicBezTo>
                  <a:pt x="2587" y="537"/>
                  <a:pt x="2576" y="558"/>
                  <a:pt x="2562" y="579"/>
                </a:cubicBezTo>
                <a:cubicBezTo>
                  <a:pt x="2548" y="599"/>
                  <a:pt x="2533" y="618"/>
                  <a:pt x="2516" y="635"/>
                </a:cubicBezTo>
                <a:cubicBezTo>
                  <a:pt x="2499" y="652"/>
                  <a:pt x="2480" y="668"/>
                  <a:pt x="2460" y="681"/>
                </a:cubicBezTo>
                <a:cubicBezTo>
                  <a:pt x="2439" y="695"/>
                  <a:pt x="2417" y="706"/>
                  <a:pt x="2394" y="715"/>
                </a:cubicBezTo>
                <a:cubicBezTo>
                  <a:pt x="2372" y="725"/>
                  <a:pt x="2349" y="732"/>
                  <a:pt x="2325" y="737"/>
                </a:cubicBezTo>
                <a:cubicBezTo>
                  <a:pt x="2301" y="741"/>
                  <a:pt x="2277" y="744"/>
                  <a:pt x="2252" y="744"/>
                </a:cubicBezTo>
                <a:lnTo>
                  <a:pt x="372" y="744"/>
                </a:lnTo>
                <a:cubicBezTo>
                  <a:pt x="348" y="744"/>
                  <a:pt x="323" y="741"/>
                  <a:pt x="299" y="737"/>
                </a:cubicBezTo>
                <a:cubicBezTo>
                  <a:pt x="276" y="732"/>
                  <a:pt x="252" y="725"/>
                  <a:pt x="230" y="715"/>
                </a:cubicBezTo>
                <a:cubicBezTo>
                  <a:pt x="207" y="706"/>
                  <a:pt x="186" y="695"/>
                  <a:pt x="166" y="681"/>
                </a:cubicBezTo>
                <a:cubicBezTo>
                  <a:pt x="145" y="668"/>
                  <a:pt x="127" y="652"/>
                  <a:pt x="109" y="635"/>
                </a:cubicBezTo>
                <a:cubicBezTo>
                  <a:pt x="92" y="618"/>
                  <a:pt x="77" y="599"/>
                  <a:pt x="63" y="579"/>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196" name="" descr=""/>
          <p:cNvPicPr/>
          <p:nvPr/>
        </p:nvPicPr>
        <p:blipFill>
          <a:blip r:embed="rId12"/>
          <a:stretch/>
        </p:blipFill>
        <p:spPr>
          <a:xfrm>
            <a:off x="2532240" y="4111560"/>
            <a:ext cx="133200" cy="133200"/>
          </a:xfrm>
          <a:prstGeom prst="rect">
            <a:avLst/>
          </a:prstGeom>
          <a:noFill/>
          <a:ln w="0">
            <a:noFill/>
          </a:ln>
        </p:spPr>
      </p:pic>
      <p:sp>
        <p:nvSpPr>
          <p:cNvPr id="2197" name=""/>
          <p:cNvSpPr txBox="1"/>
          <p:nvPr/>
        </p:nvSpPr>
        <p:spPr>
          <a:xfrm>
            <a:off x="1027800" y="4381200"/>
            <a:ext cx="63828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Teams</a:t>
            </a:r>
            <a:endParaRPr b="0" lang="en-US" sz="1580" strike="noStrike" u="none">
              <a:solidFill>
                <a:srgbClr val="000000"/>
              </a:solidFill>
              <a:effectLst/>
              <a:uFillTx/>
              <a:latin typeface="Times New Roman"/>
            </a:endParaRPr>
          </a:p>
        </p:txBody>
      </p:sp>
      <p:sp>
        <p:nvSpPr>
          <p:cNvPr id="2198" name=""/>
          <p:cNvSpPr txBox="1"/>
          <p:nvPr/>
        </p:nvSpPr>
        <p:spPr>
          <a:xfrm>
            <a:off x="2700720" y="410760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199" name=""/>
          <p:cNvSpPr/>
          <p:nvPr/>
        </p:nvSpPr>
        <p:spPr>
          <a:xfrm>
            <a:off x="3417840" y="4052880"/>
            <a:ext cx="1086480" cy="267840"/>
          </a:xfrm>
          <a:custGeom>
            <a:avLst/>
            <a:gdLst/>
            <a:ahLst/>
            <a:rect l="0" t="0" r="r" b="b"/>
            <a:pathLst>
              <a:path w="3018" h="744">
                <a:moveTo>
                  <a:pt x="0" y="372"/>
                </a:moveTo>
                <a:cubicBezTo>
                  <a:pt x="0" y="348"/>
                  <a:pt x="2" y="324"/>
                  <a:pt x="7" y="300"/>
                </a:cubicBezTo>
                <a:cubicBezTo>
                  <a:pt x="12" y="276"/>
                  <a:pt x="19" y="253"/>
                  <a:pt x="28" y="229"/>
                </a:cubicBezTo>
                <a:cubicBezTo>
                  <a:pt x="37" y="207"/>
                  <a:pt x="49" y="185"/>
                  <a:pt x="62" y="165"/>
                </a:cubicBezTo>
                <a:cubicBezTo>
                  <a:pt x="76" y="145"/>
                  <a:pt x="91" y="126"/>
                  <a:pt x="108" y="109"/>
                </a:cubicBezTo>
                <a:cubicBezTo>
                  <a:pt x="126" y="91"/>
                  <a:pt x="144" y="76"/>
                  <a:pt x="165" y="62"/>
                </a:cubicBezTo>
                <a:cubicBezTo>
                  <a:pt x="185" y="49"/>
                  <a:pt x="206" y="37"/>
                  <a:pt x="229" y="28"/>
                </a:cubicBezTo>
                <a:cubicBezTo>
                  <a:pt x="251" y="19"/>
                  <a:pt x="275" y="12"/>
                  <a:pt x="299" y="7"/>
                </a:cubicBezTo>
                <a:cubicBezTo>
                  <a:pt x="323" y="2"/>
                  <a:pt x="347" y="0"/>
                  <a:pt x="371" y="0"/>
                </a:cubicBezTo>
                <a:lnTo>
                  <a:pt x="2647" y="0"/>
                </a:lnTo>
                <a:cubicBezTo>
                  <a:pt x="2671" y="0"/>
                  <a:pt x="2695" y="2"/>
                  <a:pt x="2719" y="7"/>
                </a:cubicBezTo>
                <a:cubicBezTo>
                  <a:pt x="2743" y="12"/>
                  <a:pt x="2767" y="19"/>
                  <a:pt x="2789" y="28"/>
                </a:cubicBezTo>
                <a:cubicBezTo>
                  <a:pt x="2812" y="37"/>
                  <a:pt x="2833" y="49"/>
                  <a:pt x="2853" y="62"/>
                </a:cubicBezTo>
                <a:cubicBezTo>
                  <a:pt x="2874" y="76"/>
                  <a:pt x="2892" y="91"/>
                  <a:pt x="2910" y="109"/>
                </a:cubicBezTo>
                <a:cubicBezTo>
                  <a:pt x="2927" y="126"/>
                  <a:pt x="2942" y="145"/>
                  <a:pt x="2956" y="165"/>
                </a:cubicBezTo>
                <a:cubicBezTo>
                  <a:pt x="2969" y="185"/>
                  <a:pt x="2981" y="207"/>
                  <a:pt x="2990" y="229"/>
                </a:cubicBezTo>
                <a:cubicBezTo>
                  <a:pt x="2999" y="253"/>
                  <a:pt x="3006" y="276"/>
                  <a:pt x="3011" y="300"/>
                </a:cubicBezTo>
                <a:cubicBezTo>
                  <a:pt x="3016" y="324"/>
                  <a:pt x="3018" y="348"/>
                  <a:pt x="3018" y="372"/>
                </a:cubicBezTo>
                <a:cubicBezTo>
                  <a:pt x="3018" y="397"/>
                  <a:pt x="3016" y="421"/>
                  <a:pt x="3011" y="445"/>
                </a:cubicBezTo>
                <a:cubicBezTo>
                  <a:pt x="3006" y="469"/>
                  <a:pt x="2999" y="492"/>
                  <a:pt x="2990" y="514"/>
                </a:cubicBezTo>
                <a:cubicBezTo>
                  <a:pt x="2981" y="537"/>
                  <a:pt x="2969" y="558"/>
                  <a:pt x="2956" y="579"/>
                </a:cubicBezTo>
                <a:cubicBezTo>
                  <a:pt x="2942" y="599"/>
                  <a:pt x="2927" y="618"/>
                  <a:pt x="2910" y="635"/>
                </a:cubicBezTo>
                <a:cubicBezTo>
                  <a:pt x="2892" y="652"/>
                  <a:pt x="2874" y="668"/>
                  <a:pt x="2853" y="681"/>
                </a:cubicBezTo>
                <a:cubicBezTo>
                  <a:pt x="2833" y="695"/>
                  <a:pt x="2812" y="706"/>
                  <a:pt x="2789" y="715"/>
                </a:cubicBezTo>
                <a:cubicBezTo>
                  <a:pt x="2767" y="725"/>
                  <a:pt x="2743" y="732"/>
                  <a:pt x="2719" y="737"/>
                </a:cubicBezTo>
                <a:cubicBezTo>
                  <a:pt x="2695" y="741"/>
                  <a:pt x="2671" y="744"/>
                  <a:pt x="2647" y="744"/>
                </a:cubicBezTo>
                <a:lnTo>
                  <a:pt x="371" y="744"/>
                </a:lnTo>
                <a:cubicBezTo>
                  <a:pt x="347" y="744"/>
                  <a:pt x="323" y="741"/>
                  <a:pt x="299" y="737"/>
                </a:cubicBezTo>
                <a:cubicBezTo>
                  <a:pt x="275" y="732"/>
                  <a:pt x="251" y="725"/>
                  <a:pt x="229" y="715"/>
                </a:cubicBezTo>
                <a:cubicBezTo>
                  <a:pt x="206" y="706"/>
                  <a:pt x="185" y="695"/>
                  <a:pt x="165" y="681"/>
                </a:cubicBezTo>
                <a:cubicBezTo>
                  <a:pt x="144" y="668"/>
                  <a:pt x="126" y="652"/>
                  <a:pt x="108" y="635"/>
                </a:cubicBezTo>
                <a:cubicBezTo>
                  <a:pt x="91" y="618"/>
                  <a:pt x="76" y="599"/>
                  <a:pt x="62" y="579"/>
                </a:cubicBezTo>
                <a:cubicBezTo>
                  <a:pt x="49" y="558"/>
                  <a:pt x="37" y="537"/>
                  <a:pt x="28" y="514"/>
                </a:cubicBezTo>
                <a:cubicBezTo>
                  <a:pt x="19" y="492"/>
                  <a:pt x="12" y="469"/>
                  <a:pt x="7" y="445"/>
                </a:cubicBezTo>
                <a:cubicBezTo>
                  <a:pt x="2"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00" name="" descr=""/>
          <p:cNvPicPr/>
          <p:nvPr/>
        </p:nvPicPr>
        <p:blipFill>
          <a:blip r:embed="rId13"/>
          <a:stretch/>
        </p:blipFill>
        <p:spPr>
          <a:xfrm>
            <a:off x="3518280" y="4111560"/>
            <a:ext cx="150120" cy="133200"/>
          </a:xfrm>
          <a:prstGeom prst="rect">
            <a:avLst/>
          </a:prstGeom>
          <a:noFill/>
          <a:ln w="0">
            <a:noFill/>
          </a:ln>
        </p:spPr>
      </p:pic>
      <p:sp>
        <p:nvSpPr>
          <p:cNvPr id="2201" name=""/>
          <p:cNvSpPr txBox="1"/>
          <p:nvPr/>
        </p:nvSpPr>
        <p:spPr>
          <a:xfrm>
            <a:off x="2737800" y="4099680"/>
            <a:ext cx="5497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チャット</a:t>
            </a:r>
            <a:endParaRPr b="0" lang="en-US" sz="1050" strike="noStrike" u="none">
              <a:solidFill>
                <a:srgbClr val="000000"/>
              </a:solidFill>
              <a:effectLst/>
              <a:uFillTx/>
              <a:latin typeface="Times New Roman"/>
            </a:endParaRPr>
          </a:p>
        </p:txBody>
      </p:sp>
      <p:sp>
        <p:nvSpPr>
          <p:cNvPr id="2202" name=""/>
          <p:cNvSpPr txBox="1"/>
          <p:nvPr/>
        </p:nvSpPr>
        <p:spPr>
          <a:xfrm>
            <a:off x="3699000" y="410760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203" name=""/>
          <p:cNvSpPr/>
          <p:nvPr/>
        </p:nvSpPr>
        <p:spPr>
          <a:xfrm>
            <a:off x="2431440" y="4362120"/>
            <a:ext cx="986760" cy="267840"/>
          </a:xfrm>
          <a:custGeom>
            <a:avLst/>
            <a:gdLst/>
            <a:ahLst/>
            <a:rect l="0" t="0" r="r" b="b"/>
            <a:pathLst>
              <a:path w="2741" h="744">
                <a:moveTo>
                  <a:pt x="0" y="372"/>
                </a:moveTo>
                <a:cubicBezTo>
                  <a:pt x="0" y="348"/>
                  <a:pt x="3" y="324"/>
                  <a:pt x="8" y="300"/>
                </a:cubicBezTo>
                <a:cubicBezTo>
                  <a:pt x="12" y="276"/>
                  <a:pt x="19" y="253"/>
                  <a:pt x="29" y="230"/>
                </a:cubicBezTo>
                <a:cubicBezTo>
                  <a:pt x="38" y="207"/>
                  <a:pt x="50" y="186"/>
                  <a:pt x="63" y="166"/>
                </a:cubicBezTo>
                <a:cubicBezTo>
                  <a:pt x="77" y="146"/>
                  <a:pt x="92" y="127"/>
                  <a:pt x="110" y="108"/>
                </a:cubicBezTo>
                <a:cubicBezTo>
                  <a:pt x="128" y="91"/>
                  <a:pt x="146" y="76"/>
                  <a:pt x="167" y="62"/>
                </a:cubicBezTo>
                <a:cubicBezTo>
                  <a:pt x="187" y="49"/>
                  <a:pt x="208" y="37"/>
                  <a:pt x="231" y="28"/>
                </a:cubicBezTo>
                <a:cubicBezTo>
                  <a:pt x="253" y="19"/>
                  <a:pt x="277" y="12"/>
                  <a:pt x="300" y="7"/>
                </a:cubicBezTo>
                <a:cubicBezTo>
                  <a:pt x="324" y="2"/>
                  <a:pt x="349" y="0"/>
                  <a:pt x="373" y="0"/>
                </a:cubicBezTo>
                <a:lnTo>
                  <a:pt x="2369" y="0"/>
                </a:lnTo>
                <a:cubicBezTo>
                  <a:pt x="2394" y="0"/>
                  <a:pt x="2418" y="2"/>
                  <a:pt x="2442" y="7"/>
                </a:cubicBezTo>
                <a:cubicBezTo>
                  <a:pt x="2466" y="12"/>
                  <a:pt x="2489" y="19"/>
                  <a:pt x="2511" y="28"/>
                </a:cubicBezTo>
                <a:cubicBezTo>
                  <a:pt x="2534" y="37"/>
                  <a:pt x="2555" y="49"/>
                  <a:pt x="2576" y="62"/>
                </a:cubicBezTo>
                <a:cubicBezTo>
                  <a:pt x="2596" y="76"/>
                  <a:pt x="2615" y="91"/>
                  <a:pt x="2632" y="108"/>
                </a:cubicBezTo>
                <a:cubicBezTo>
                  <a:pt x="2649" y="127"/>
                  <a:pt x="2664" y="146"/>
                  <a:pt x="2678" y="166"/>
                </a:cubicBezTo>
                <a:cubicBezTo>
                  <a:pt x="2692" y="186"/>
                  <a:pt x="2703" y="207"/>
                  <a:pt x="2712" y="230"/>
                </a:cubicBezTo>
                <a:cubicBezTo>
                  <a:pt x="2722" y="253"/>
                  <a:pt x="2729" y="276"/>
                  <a:pt x="2734" y="300"/>
                </a:cubicBezTo>
                <a:cubicBezTo>
                  <a:pt x="2738" y="324"/>
                  <a:pt x="2741" y="348"/>
                  <a:pt x="2741" y="372"/>
                </a:cubicBezTo>
                <a:cubicBezTo>
                  <a:pt x="2741" y="397"/>
                  <a:pt x="2738" y="421"/>
                  <a:pt x="2734" y="445"/>
                </a:cubicBezTo>
                <a:cubicBezTo>
                  <a:pt x="2729" y="468"/>
                  <a:pt x="2722" y="492"/>
                  <a:pt x="2712" y="514"/>
                </a:cubicBezTo>
                <a:cubicBezTo>
                  <a:pt x="2703" y="537"/>
                  <a:pt x="2692" y="558"/>
                  <a:pt x="2678" y="578"/>
                </a:cubicBezTo>
                <a:cubicBezTo>
                  <a:pt x="2664" y="599"/>
                  <a:pt x="2649" y="618"/>
                  <a:pt x="2632" y="635"/>
                </a:cubicBezTo>
                <a:cubicBezTo>
                  <a:pt x="2615" y="652"/>
                  <a:pt x="2596" y="667"/>
                  <a:pt x="2576" y="681"/>
                </a:cubicBezTo>
                <a:cubicBezTo>
                  <a:pt x="2555" y="694"/>
                  <a:pt x="2534" y="706"/>
                  <a:pt x="2511" y="715"/>
                </a:cubicBezTo>
                <a:cubicBezTo>
                  <a:pt x="2489" y="725"/>
                  <a:pt x="2466" y="732"/>
                  <a:pt x="2442" y="736"/>
                </a:cubicBezTo>
                <a:cubicBezTo>
                  <a:pt x="2418" y="741"/>
                  <a:pt x="2394" y="744"/>
                  <a:pt x="2369" y="744"/>
                </a:cubicBezTo>
                <a:lnTo>
                  <a:pt x="373" y="744"/>
                </a:lnTo>
                <a:cubicBezTo>
                  <a:pt x="349" y="744"/>
                  <a:pt x="324" y="741"/>
                  <a:pt x="300" y="736"/>
                </a:cubicBezTo>
                <a:cubicBezTo>
                  <a:pt x="277" y="732"/>
                  <a:pt x="253" y="725"/>
                  <a:pt x="231" y="715"/>
                </a:cubicBezTo>
                <a:cubicBezTo>
                  <a:pt x="208" y="706"/>
                  <a:pt x="187" y="694"/>
                  <a:pt x="167" y="681"/>
                </a:cubicBezTo>
                <a:cubicBezTo>
                  <a:pt x="146" y="667"/>
                  <a:pt x="128" y="652"/>
                  <a:pt x="110" y="635"/>
                </a:cubicBezTo>
                <a:cubicBezTo>
                  <a:pt x="92" y="618"/>
                  <a:pt x="77" y="599"/>
                  <a:pt x="63" y="578"/>
                </a:cubicBezTo>
                <a:cubicBezTo>
                  <a:pt x="50" y="558"/>
                  <a:pt x="38" y="537"/>
                  <a:pt x="29" y="514"/>
                </a:cubicBezTo>
                <a:cubicBezTo>
                  <a:pt x="19" y="492"/>
                  <a:pt x="12" y="468"/>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04" name="" descr=""/>
          <p:cNvPicPr/>
          <p:nvPr/>
        </p:nvPicPr>
        <p:blipFill>
          <a:blip r:embed="rId14"/>
          <a:stretch/>
        </p:blipFill>
        <p:spPr>
          <a:xfrm>
            <a:off x="2532240" y="4420800"/>
            <a:ext cx="100080" cy="133200"/>
          </a:xfrm>
          <a:prstGeom prst="rect">
            <a:avLst/>
          </a:prstGeom>
          <a:noFill/>
          <a:ln w="0">
            <a:noFill/>
          </a:ln>
        </p:spPr>
      </p:pic>
      <p:sp>
        <p:nvSpPr>
          <p:cNvPr id="2205" name=""/>
          <p:cNvSpPr txBox="1"/>
          <p:nvPr/>
        </p:nvSpPr>
        <p:spPr>
          <a:xfrm>
            <a:off x="3736080" y="4099680"/>
            <a:ext cx="68076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ビデオ会議</a:t>
            </a:r>
            <a:endParaRPr b="0" lang="en-US" sz="1050" strike="noStrike" u="none">
              <a:solidFill>
                <a:srgbClr val="000000"/>
              </a:solidFill>
              <a:effectLst/>
              <a:uFillTx/>
              <a:latin typeface="Times New Roman"/>
            </a:endParaRPr>
          </a:p>
        </p:txBody>
      </p:sp>
      <p:sp>
        <p:nvSpPr>
          <p:cNvPr id="2206" name=""/>
          <p:cNvSpPr txBox="1"/>
          <p:nvPr/>
        </p:nvSpPr>
        <p:spPr>
          <a:xfrm>
            <a:off x="2667240" y="4416840"/>
            <a:ext cx="38808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Office</a:t>
            </a:r>
            <a:endParaRPr b="0" lang="en-US" sz="1050" strike="noStrike" u="none">
              <a:solidFill>
                <a:srgbClr val="000000"/>
              </a:solidFill>
              <a:effectLst/>
              <a:uFillTx/>
              <a:latin typeface="Times New Roman"/>
            </a:endParaRPr>
          </a:p>
        </p:txBody>
      </p:sp>
      <p:sp>
        <p:nvSpPr>
          <p:cNvPr id="2207" name=""/>
          <p:cNvSpPr txBox="1"/>
          <p:nvPr/>
        </p:nvSpPr>
        <p:spPr>
          <a:xfrm>
            <a:off x="3051360" y="4408920"/>
            <a:ext cx="2689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連携</a:t>
            </a:r>
            <a:endParaRPr b="0" lang="en-US" sz="1050" strike="noStrike" u="none">
              <a:solidFill>
                <a:srgbClr val="000000"/>
              </a:solidFill>
              <a:effectLst/>
              <a:uFillTx/>
              <a:latin typeface="Times New Roman"/>
            </a:endParaRPr>
          </a:p>
        </p:txBody>
      </p:sp>
      <p:sp>
        <p:nvSpPr>
          <p:cNvPr id="2208" name=""/>
          <p:cNvSpPr txBox="1"/>
          <p:nvPr/>
        </p:nvSpPr>
        <p:spPr>
          <a:xfrm>
            <a:off x="4973760" y="4152600"/>
            <a:ext cx="100692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Microsoft 365</a:t>
            </a:r>
            <a:endParaRPr b="0" lang="en-US" sz="1320" strike="noStrike" u="none">
              <a:solidFill>
                <a:srgbClr val="000000"/>
              </a:solidFill>
              <a:effectLst/>
              <a:uFillTx/>
              <a:latin typeface="Times New Roman"/>
            </a:endParaRPr>
          </a:p>
        </p:txBody>
      </p:sp>
      <p:sp>
        <p:nvSpPr>
          <p:cNvPr id="2209" name=""/>
          <p:cNvSpPr txBox="1"/>
          <p:nvPr/>
        </p:nvSpPr>
        <p:spPr>
          <a:xfrm>
            <a:off x="5977080" y="4142880"/>
            <a:ext cx="1018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との統合が強</a:t>
            </a:r>
            <a:endParaRPr b="0" lang="en-US" sz="1320" strike="noStrike" u="none">
              <a:solidFill>
                <a:srgbClr val="000000"/>
              </a:solidFill>
              <a:effectLst/>
              <a:uFillTx/>
              <a:latin typeface="Times New Roman"/>
            </a:endParaRPr>
          </a:p>
        </p:txBody>
      </p:sp>
      <p:sp>
        <p:nvSpPr>
          <p:cNvPr id="2210" name=""/>
          <p:cNvSpPr txBox="1"/>
          <p:nvPr/>
        </p:nvSpPr>
        <p:spPr>
          <a:xfrm>
            <a:off x="4973760" y="4376880"/>
            <a:ext cx="1684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み。会議機能が充実。</a:t>
            </a:r>
            <a:endParaRPr b="0" lang="en-US" sz="1320" strike="noStrike" u="none">
              <a:solidFill>
                <a:srgbClr val="000000"/>
              </a:solidFill>
              <a:effectLst/>
              <a:uFillTx/>
              <a:latin typeface="Times New Roman"/>
            </a:endParaRPr>
          </a:p>
        </p:txBody>
      </p:sp>
      <p:sp>
        <p:nvSpPr>
          <p:cNvPr id="2211" name=""/>
          <p:cNvSpPr txBox="1"/>
          <p:nvPr/>
        </p:nvSpPr>
        <p:spPr>
          <a:xfrm>
            <a:off x="7514280" y="4035600"/>
            <a:ext cx="100692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Microsoft 365</a:t>
            </a:r>
            <a:endParaRPr b="0" lang="en-US" sz="1320" strike="noStrike" u="none">
              <a:solidFill>
                <a:srgbClr val="000000"/>
              </a:solidFill>
              <a:effectLst/>
              <a:uFillTx/>
              <a:latin typeface="Times New Roman"/>
            </a:endParaRPr>
          </a:p>
        </p:txBody>
      </p:sp>
      <p:sp>
        <p:nvSpPr>
          <p:cNvPr id="2212" name=""/>
          <p:cNvSpPr txBox="1"/>
          <p:nvPr/>
        </p:nvSpPr>
        <p:spPr>
          <a:xfrm>
            <a:off x="7514280" y="4259880"/>
            <a:ext cx="1544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サブスクリプション</a:t>
            </a:r>
            <a:endParaRPr b="0" lang="en-US" sz="1320" strike="noStrike" u="none">
              <a:solidFill>
                <a:srgbClr val="000000"/>
              </a:solidFill>
              <a:effectLst/>
              <a:uFillTx/>
              <a:latin typeface="Times New Roman"/>
            </a:endParaRPr>
          </a:p>
        </p:txBody>
      </p:sp>
      <p:sp>
        <p:nvSpPr>
          <p:cNvPr id="2213" name=""/>
          <p:cNvSpPr txBox="1"/>
          <p:nvPr/>
        </p:nvSpPr>
        <p:spPr>
          <a:xfrm>
            <a:off x="7514280" y="4493880"/>
            <a:ext cx="854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に含まれる</a:t>
            </a:r>
            <a:endParaRPr b="0" lang="en-US" sz="1320" strike="noStrike" u="none">
              <a:solidFill>
                <a:srgbClr val="000000"/>
              </a:solidFill>
              <a:effectLst/>
              <a:uFillTx/>
              <a:latin typeface="Times New Roman"/>
            </a:endParaRPr>
          </a:p>
        </p:txBody>
      </p:sp>
      <p:sp>
        <p:nvSpPr>
          <p:cNvPr id="2214" name=""/>
          <p:cNvSpPr txBox="1"/>
          <p:nvPr/>
        </p:nvSpPr>
        <p:spPr>
          <a:xfrm>
            <a:off x="9586800" y="4142880"/>
            <a:ext cx="671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中〜大規</a:t>
            </a:r>
            <a:endParaRPr b="0" lang="en-US" sz="1320" strike="noStrike" u="none">
              <a:solidFill>
                <a:srgbClr val="000000"/>
              </a:solidFill>
              <a:effectLst/>
              <a:uFillTx/>
              <a:latin typeface="Times New Roman"/>
            </a:endParaRPr>
          </a:p>
        </p:txBody>
      </p:sp>
      <p:sp>
        <p:nvSpPr>
          <p:cNvPr id="2215" name=""/>
          <p:cNvSpPr/>
          <p:nvPr/>
        </p:nvSpPr>
        <p:spPr>
          <a:xfrm>
            <a:off x="401040" y="5205960"/>
            <a:ext cx="501840" cy="501840"/>
          </a:xfrm>
          <a:custGeom>
            <a:avLst/>
            <a:gdLst/>
            <a:ahLst/>
            <a:rect l="0" t="0" r="r" b="b"/>
            <a:pathLst>
              <a:path w="1394" h="1394">
                <a:moveTo>
                  <a:pt x="1394" y="698"/>
                </a:moveTo>
                <a:cubicBezTo>
                  <a:pt x="1394" y="720"/>
                  <a:pt x="1392" y="743"/>
                  <a:pt x="1390" y="766"/>
                </a:cubicBezTo>
                <a:cubicBezTo>
                  <a:pt x="1388" y="789"/>
                  <a:pt x="1385" y="811"/>
                  <a:pt x="1380" y="833"/>
                </a:cubicBezTo>
                <a:cubicBezTo>
                  <a:pt x="1376" y="856"/>
                  <a:pt x="1370" y="878"/>
                  <a:pt x="1364" y="900"/>
                </a:cubicBezTo>
                <a:cubicBezTo>
                  <a:pt x="1357" y="922"/>
                  <a:pt x="1349" y="943"/>
                  <a:pt x="1340" y="964"/>
                </a:cubicBezTo>
                <a:cubicBezTo>
                  <a:pt x="1332" y="985"/>
                  <a:pt x="1322" y="1006"/>
                  <a:pt x="1311" y="1026"/>
                </a:cubicBezTo>
                <a:cubicBezTo>
                  <a:pt x="1301" y="1046"/>
                  <a:pt x="1289" y="1066"/>
                  <a:pt x="1276" y="1085"/>
                </a:cubicBezTo>
                <a:cubicBezTo>
                  <a:pt x="1263" y="1103"/>
                  <a:pt x="1250" y="1122"/>
                  <a:pt x="1235" y="1139"/>
                </a:cubicBezTo>
                <a:cubicBezTo>
                  <a:pt x="1221" y="1157"/>
                  <a:pt x="1206" y="1174"/>
                  <a:pt x="1190" y="1190"/>
                </a:cubicBezTo>
                <a:cubicBezTo>
                  <a:pt x="1173" y="1206"/>
                  <a:pt x="1157" y="1221"/>
                  <a:pt x="1139" y="1236"/>
                </a:cubicBezTo>
                <a:cubicBezTo>
                  <a:pt x="1121" y="1250"/>
                  <a:pt x="1103" y="1264"/>
                  <a:pt x="1084" y="1277"/>
                </a:cubicBezTo>
                <a:cubicBezTo>
                  <a:pt x="1065" y="1289"/>
                  <a:pt x="1046" y="1301"/>
                  <a:pt x="1025" y="1312"/>
                </a:cubicBezTo>
                <a:cubicBezTo>
                  <a:pt x="1005" y="1323"/>
                  <a:pt x="985" y="1332"/>
                  <a:pt x="963" y="1341"/>
                </a:cubicBezTo>
                <a:cubicBezTo>
                  <a:pt x="942" y="1350"/>
                  <a:pt x="920" y="1357"/>
                  <a:pt x="898" y="1364"/>
                </a:cubicBezTo>
                <a:cubicBezTo>
                  <a:pt x="876" y="1371"/>
                  <a:pt x="854" y="1376"/>
                  <a:pt x="832" y="1381"/>
                </a:cubicBezTo>
                <a:cubicBezTo>
                  <a:pt x="810" y="1385"/>
                  <a:pt x="787" y="1388"/>
                  <a:pt x="764" y="1391"/>
                </a:cubicBezTo>
                <a:cubicBezTo>
                  <a:pt x="742" y="1393"/>
                  <a:pt x="719" y="1394"/>
                  <a:pt x="696" y="1394"/>
                </a:cubicBezTo>
                <a:cubicBezTo>
                  <a:pt x="673" y="1394"/>
                  <a:pt x="651" y="1393"/>
                  <a:pt x="628" y="1391"/>
                </a:cubicBezTo>
                <a:cubicBezTo>
                  <a:pt x="605" y="1388"/>
                  <a:pt x="583" y="1385"/>
                  <a:pt x="560" y="1381"/>
                </a:cubicBezTo>
                <a:cubicBezTo>
                  <a:pt x="538" y="1376"/>
                  <a:pt x="516" y="1371"/>
                  <a:pt x="494" y="1364"/>
                </a:cubicBezTo>
                <a:cubicBezTo>
                  <a:pt x="472" y="1357"/>
                  <a:pt x="451" y="1350"/>
                  <a:pt x="430" y="1341"/>
                </a:cubicBezTo>
                <a:cubicBezTo>
                  <a:pt x="409" y="1332"/>
                  <a:pt x="388" y="1323"/>
                  <a:pt x="368" y="1312"/>
                </a:cubicBezTo>
                <a:cubicBezTo>
                  <a:pt x="348" y="1301"/>
                  <a:pt x="328" y="1289"/>
                  <a:pt x="309" y="1277"/>
                </a:cubicBezTo>
                <a:cubicBezTo>
                  <a:pt x="290" y="1264"/>
                  <a:pt x="272" y="1250"/>
                  <a:pt x="254" y="1236"/>
                </a:cubicBezTo>
                <a:cubicBezTo>
                  <a:pt x="237" y="1221"/>
                  <a:pt x="220" y="1206"/>
                  <a:pt x="204" y="1190"/>
                </a:cubicBezTo>
                <a:cubicBezTo>
                  <a:pt x="188" y="1174"/>
                  <a:pt x="172" y="1157"/>
                  <a:pt x="158" y="1139"/>
                </a:cubicBezTo>
                <a:cubicBezTo>
                  <a:pt x="143" y="1122"/>
                  <a:pt x="130" y="1103"/>
                  <a:pt x="117" y="1085"/>
                </a:cubicBezTo>
                <a:cubicBezTo>
                  <a:pt x="104" y="1066"/>
                  <a:pt x="93" y="1046"/>
                  <a:pt x="82" y="1026"/>
                </a:cubicBezTo>
                <a:cubicBezTo>
                  <a:pt x="71" y="1006"/>
                  <a:pt x="61" y="985"/>
                  <a:pt x="53" y="964"/>
                </a:cubicBezTo>
                <a:cubicBezTo>
                  <a:pt x="44" y="943"/>
                  <a:pt x="36" y="922"/>
                  <a:pt x="30" y="900"/>
                </a:cubicBezTo>
                <a:cubicBezTo>
                  <a:pt x="23" y="878"/>
                  <a:pt x="18" y="856"/>
                  <a:pt x="13" y="833"/>
                </a:cubicBezTo>
                <a:cubicBezTo>
                  <a:pt x="9" y="811"/>
                  <a:pt x="5" y="789"/>
                  <a:pt x="3" y="766"/>
                </a:cubicBezTo>
                <a:cubicBezTo>
                  <a:pt x="1" y="743"/>
                  <a:pt x="0" y="720"/>
                  <a:pt x="0" y="698"/>
                </a:cubicBezTo>
                <a:cubicBezTo>
                  <a:pt x="0" y="675"/>
                  <a:pt x="1" y="652"/>
                  <a:pt x="3" y="629"/>
                </a:cubicBezTo>
                <a:cubicBezTo>
                  <a:pt x="5" y="607"/>
                  <a:pt x="9" y="584"/>
                  <a:pt x="13" y="562"/>
                </a:cubicBezTo>
                <a:cubicBezTo>
                  <a:pt x="18" y="539"/>
                  <a:pt x="23" y="517"/>
                  <a:pt x="30" y="495"/>
                </a:cubicBezTo>
                <a:cubicBezTo>
                  <a:pt x="36" y="474"/>
                  <a:pt x="44" y="452"/>
                  <a:pt x="53" y="431"/>
                </a:cubicBezTo>
                <a:cubicBezTo>
                  <a:pt x="61" y="410"/>
                  <a:pt x="71" y="389"/>
                  <a:pt x="82" y="369"/>
                </a:cubicBezTo>
                <a:cubicBezTo>
                  <a:pt x="93" y="349"/>
                  <a:pt x="104" y="330"/>
                  <a:pt x="117" y="311"/>
                </a:cubicBezTo>
                <a:cubicBezTo>
                  <a:pt x="130" y="292"/>
                  <a:pt x="143" y="273"/>
                  <a:pt x="158" y="256"/>
                </a:cubicBezTo>
                <a:cubicBezTo>
                  <a:pt x="172" y="238"/>
                  <a:pt x="188" y="221"/>
                  <a:pt x="204" y="205"/>
                </a:cubicBezTo>
                <a:cubicBezTo>
                  <a:pt x="220" y="189"/>
                  <a:pt x="237" y="174"/>
                  <a:pt x="254" y="159"/>
                </a:cubicBezTo>
                <a:cubicBezTo>
                  <a:pt x="272" y="144"/>
                  <a:pt x="290" y="130"/>
                  <a:pt x="309" y="118"/>
                </a:cubicBezTo>
                <a:cubicBezTo>
                  <a:pt x="328" y="105"/>
                  <a:pt x="348" y="93"/>
                  <a:pt x="368" y="82"/>
                </a:cubicBezTo>
                <a:cubicBezTo>
                  <a:pt x="388" y="72"/>
                  <a:pt x="409" y="62"/>
                  <a:pt x="430" y="53"/>
                </a:cubicBezTo>
                <a:cubicBezTo>
                  <a:pt x="451" y="45"/>
                  <a:pt x="472" y="37"/>
                  <a:pt x="494" y="30"/>
                </a:cubicBezTo>
                <a:cubicBezTo>
                  <a:pt x="516" y="24"/>
                  <a:pt x="538" y="18"/>
                  <a:pt x="560" y="14"/>
                </a:cubicBezTo>
                <a:cubicBezTo>
                  <a:pt x="583" y="9"/>
                  <a:pt x="605" y="6"/>
                  <a:pt x="628" y="4"/>
                </a:cubicBezTo>
                <a:cubicBezTo>
                  <a:pt x="651" y="1"/>
                  <a:pt x="673" y="0"/>
                  <a:pt x="696" y="0"/>
                </a:cubicBezTo>
                <a:cubicBezTo>
                  <a:pt x="719" y="0"/>
                  <a:pt x="742" y="1"/>
                  <a:pt x="764" y="4"/>
                </a:cubicBezTo>
                <a:cubicBezTo>
                  <a:pt x="787" y="6"/>
                  <a:pt x="810" y="9"/>
                  <a:pt x="832" y="14"/>
                </a:cubicBezTo>
                <a:cubicBezTo>
                  <a:pt x="854" y="18"/>
                  <a:pt x="876" y="24"/>
                  <a:pt x="898" y="30"/>
                </a:cubicBezTo>
                <a:cubicBezTo>
                  <a:pt x="920" y="37"/>
                  <a:pt x="942" y="45"/>
                  <a:pt x="963" y="53"/>
                </a:cubicBezTo>
                <a:cubicBezTo>
                  <a:pt x="985" y="62"/>
                  <a:pt x="1005" y="72"/>
                  <a:pt x="1025" y="82"/>
                </a:cubicBezTo>
                <a:cubicBezTo>
                  <a:pt x="1046" y="93"/>
                  <a:pt x="1065" y="105"/>
                  <a:pt x="1084" y="118"/>
                </a:cubicBezTo>
                <a:cubicBezTo>
                  <a:pt x="1103" y="130"/>
                  <a:pt x="1121" y="144"/>
                  <a:pt x="1139" y="159"/>
                </a:cubicBezTo>
                <a:cubicBezTo>
                  <a:pt x="1157" y="174"/>
                  <a:pt x="1173" y="189"/>
                  <a:pt x="1190" y="205"/>
                </a:cubicBezTo>
                <a:cubicBezTo>
                  <a:pt x="1206" y="221"/>
                  <a:pt x="1221" y="238"/>
                  <a:pt x="1235" y="256"/>
                </a:cubicBezTo>
                <a:cubicBezTo>
                  <a:pt x="1250" y="273"/>
                  <a:pt x="1263" y="292"/>
                  <a:pt x="1276" y="311"/>
                </a:cubicBezTo>
                <a:cubicBezTo>
                  <a:pt x="1289" y="330"/>
                  <a:pt x="1301" y="349"/>
                  <a:pt x="1311" y="369"/>
                </a:cubicBezTo>
                <a:cubicBezTo>
                  <a:pt x="1322" y="389"/>
                  <a:pt x="1332" y="410"/>
                  <a:pt x="1340" y="431"/>
                </a:cubicBezTo>
                <a:cubicBezTo>
                  <a:pt x="1349" y="452"/>
                  <a:pt x="1357" y="474"/>
                  <a:pt x="1364" y="495"/>
                </a:cubicBezTo>
                <a:cubicBezTo>
                  <a:pt x="1370" y="517"/>
                  <a:pt x="1376" y="539"/>
                  <a:pt x="1380" y="562"/>
                </a:cubicBezTo>
                <a:cubicBezTo>
                  <a:pt x="1385" y="584"/>
                  <a:pt x="1388" y="607"/>
                  <a:pt x="1390" y="629"/>
                </a:cubicBezTo>
                <a:cubicBezTo>
                  <a:pt x="1392" y="652"/>
                  <a:pt x="1394" y="675"/>
                  <a:pt x="1394" y="698"/>
                </a:cubicBezTo>
                <a:close/>
              </a:path>
            </a:pathLst>
          </a:custGeom>
          <a:solidFill>
            <a:srgbClr val="00bba7"/>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16" name="" descr=""/>
          <p:cNvPicPr/>
          <p:nvPr/>
        </p:nvPicPr>
        <p:blipFill>
          <a:blip r:embed="rId15"/>
          <a:stretch/>
        </p:blipFill>
        <p:spPr>
          <a:xfrm>
            <a:off x="509760" y="5331600"/>
            <a:ext cx="283680" cy="250200"/>
          </a:xfrm>
          <a:prstGeom prst="rect">
            <a:avLst/>
          </a:prstGeom>
          <a:noFill/>
          <a:ln w="0">
            <a:noFill/>
          </a:ln>
        </p:spPr>
      </p:pic>
      <p:sp>
        <p:nvSpPr>
          <p:cNvPr id="2217" name=""/>
          <p:cNvSpPr txBox="1"/>
          <p:nvPr/>
        </p:nvSpPr>
        <p:spPr>
          <a:xfrm>
            <a:off x="9837360" y="4376880"/>
            <a:ext cx="168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模</a:t>
            </a:r>
            <a:endParaRPr b="0" lang="en-US" sz="1320" strike="noStrike" u="none">
              <a:solidFill>
                <a:srgbClr val="000000"/>
              </a:solidFill>
              <a:effectLst/>
              <a:uFillTx/>
              <a:latin typeface="Times New Roman"/>
            </a:endParaRPr>
          </a:p>
        </p:txBody>
      </p:sp>
      <p:sp>
        <p:nvSpPr>
          <p:cNvPr id="2218" name=""/>
          <p:cNvSpPr txBox="1"/>
          <p:nvPr/>
        </p:nvSpPr>
        <p:spPr>
          <a:xfrm>
            <a:off x="1027800" y="5208480"/>
            <a:ext cx="42552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Web</a:t>
            </a:r>
            <a:endParaRPr b="0" lang="en-US" sz="1580" strike="noStrike" u="none">
              <a:solidFill>
                <a:srgbClr val="000000"/>
              </a:solidFill>
              <a:effectLst/>
              <a:uFillTx/>
              <a:latin typeface="Times New Roman"/>
            </a:endParaRPr>
          </a:p>
        </p:txBody>
      </p:sp>
      <p:sp>
        <p:nvSpPr>
          <p:cNvPr id="2219" name=""/>
          <p:cNvSpPr txBox="1"/>
          <p:nvPr/>
        </p:nvSpPr>
        <p:spPr>
          <a:xfrm>
            <a:off x="1447560" y="5196960"/>
            <a:ext cx="403200" cy="253440"/>
          </a:xfrm>
          <a:prstGeom prst="rect">
            <a:avLst/>
          </a:prstGeom>
          <a:noFill/>
          <a:ln w="0">
            <a:noFill/>
          </a:ln>
        </p:spPr>
        <p:txBody>
          <a:bodyPr wrap="none" lIns="0" rIns="0" tIns="0" bIns="0" anchor="t">
            <a:spAutoFit/>
          </a:bodyPr>
          <a:p>
            <a:r>
              <a:rPr b="0" lang="zh-CN" sz="1580" strike="noStrike" u="none">
                <a:solidFill>
                  <a:srgbClr val="000000"/>
                </a:solidFill>
                <a:effectLst/>
                <a:uFillTx/>
                <a:latin typeface="WenQuanYiZenHei"/>
                <a:ea typeface="WenQuanYiZenHei"/>
              </a:rPr>
              <a:t>会議</a:t>
            </a:r>
            <a:endParaRPr b="0" lang="en-US" sz="1580" strike="noStrike" u="none">
              <a:solidFill>
                <a:srgbClr val="000000"/>
              </a:solidFill>
              <a:effectLst/>
              <a:uFillTx/>
              <a:latin typeface="Times New Roman"/>
            </a:endParaRPr>
          </a:p>
        </p:txBody>
      </p:sp>
      <p:sp>
        <p:nvSpPr>
          <p:cNvPr id="2220" name=""/>
          <p:cNvSpPr/>
          <p:nvPr/>
        </p:nvSpPr>
        <p:spPr>
          <a:xfrm>
            <a:off x="2431440" y="5147640"/>
            <a:ext cx="1095120" cy="267840"/>
          </a:xfrm>
          <a:custGeom>
            <a:avLst/>
            <a:gdLst/>
            <a:ahLst/>
            <a:rect l="0" t="0" r="r" b="b"/>
            <a:pathLst>
              <a:path w="3042" h="744">
                <a:moveTo>
                  <a:pt x="0" y="372"/>
                </a:moveTo>
                <a:cubicBezTo>
                  <a:pt x="0" y="348"/>
                  <a:pt x="3" y="324"/>
                  <a:pt x="8" y="300"/>
                </a:cubicBezTo>
                <a:cubicBezTo>
                  <a:pt x="12" y="276"/>
                  <a:pt x="19" y="253"/>
                  <a:pt x="29" y="230"/>
                </a:cubicBezTo>
                <a:cubicBezTo>
                  <a:pt x="38" y="207"/>
                  <a:pt x="50" y="186"/>
                  <a:pt x="63" y="165"/>
                </a:cubicBezTo>
                <a:cubicBezTo>
                  <a:pt x="77" y="145"/>
                  <a:pt x="92" y="126"/>
                  <a:pt x="109" y="109"/>
                </a:cubicBezTo>
                <a:cubicBezTo>
                  <a:pt x="127" y="91"/>
                  <a:pt x="145" y="76"/>
                  <a:pt x="166" y="62"/>
                </a:cubicBezTo>
                <a:cubicBezTo>
                  <a:pt x="186" y="49"/>
                  <a:pt x="207" y="37"/>
                  <a:pt x="230" y="28"/>
                </a:cubicBezTo>
                <a:cubicBezTo>
                  <a:pt x="252" y="19"/>
                  <a:pt x="276" y="12"/>
                  <a:pt x="299" y="7"/>
                </a:cubicBezTo>
                <a:cubicBezTo>
                  <a:pt x="323" y="2"/>
                  <a:pt x="348" y="0"/>
                  <a:pt x="372" y="0"/>
                </a:cubicBezTo>
                <a:lnTo>
                  <a:pt x="2671" y="0"/>
                </a:lnTo>
                <a:cubicBezTo>
                  <a:pt x="2695" y="0"/>
                  <a:pt x="2720" y="2"/>
                  <a:pt x="2743" y="7"/>
                </a:cubicBezTo>
                <a:cubicBezTo>
                  <a:pt x="2767" y="12"/>
                  <a:pt x="2791" y="19"/>
                  <a:pt x="2813" y="28"/>
                </a:cubicBezTo>
                <a:cubicBezTo>
                  <a:pt x="2836" y="37"/>
                  <a:pt x="2857" y="49"/>
                  <a:pt x="2877" y="62"/>
                </a:cubicBezTo>
                <a:cubicBezTo>
                  <a:pt x="2898" y="76"/>
                  <a:pt x="2916" y="91"/>
                  <a:pt x="2934" y="109"/>
                </a:cubicBezTo>
                <a:cubicBezTo>
                  <a:pt x="2951" y="126"/>
                  <a:pt x="2966" y="145"/>
                  <a:pt x="2980" y="165"/>
                </a:cubicBezTo>
                <a:cubicBezTo>
                  <a:pt x="2993" y="186"/>
                  <a:pt x="3005" y="207"/>
                  <a:pt x="3014" y="230"/>
                </a:cubicBezTo>
                <a:cubicBezTo>
                  <a:pt x="3023" y="253"/>
                  <a:pt x="3031" y="276"/>
                  <a:pt x="3035" y="300"/>
                </a:cubicBezTo>
                <a:cubicBezTo>
                  <a:pt x="3040" y="324"/>
                  <a:pt x="3042" y="348"/>
                  <a:pt x="3042" y="372"/>
                </a:cubicBezTo>
                <a:cubicBezTo>
                  <a:pt x="3042" y="397"/>
                  <a:pt x="3040" y="421"/>
                  <a:pt x="3035" y="445"/>
                </a:cubicBezTo>
                <a:cubicBezTo>
                  <a:pt x="3031" y="469"/>
                  <a:pt x="3023" y="492"/>
                  <a:pt x="3014" y="514"/>
                </a:cubicBezTo>
                <a:cubicBezTo>
                  <a:pt x="3005" y="537"/>
                  <a:pt x="2993" y="558"/>
                  <a:pt x="2980" y="578"/>
                </a:cubicBezTo>
                <a:cubicBezTo>
                  <a:pt x="2966" y="599"/>
                  <a:pt x="2951" y="618"/>
                  <a:pt x="2934" y="635"/>
                </a:cubicBezTo>
                <a:cubicBezTo>
                  <a:pt x="2916" y="652"/>
                  <a:pt x="2898" y="667"/>
                  <a:pt x="2877" y="681"/>
                </a:cubicBezTo>
                <a:cubicBezTo>
                  <a:pt x="2857" y="695"/>
                  <a:pt x="2836" y="706"/>
                  <a:pt x="2813" y="715"/>
                </a:cubicBezTo>
                <a:cubicBezTo>
                  <a:pt x="2791" y="725"/>
                  <a:pt x="2767" y="732"/>
                  <a:pt x="2743" y="736"/>
                </a:cubicBezTo>
                <a:cubicBezTo>
                  <a:pt x="2720" y="741"/>
                  <a:pt x="2695" y="744"/>
                  <a:pt x="2671" y="744"/>
                </a:cubicBezTo>
                <a:lnTo>
                  <a:pt x="372" y="744"/>
                </a:lnTo>
                <a:cubicBezTo>
                  <a:pt x="348" y="744"/>
                  <a:pt x="323" y="741"/>
                  <a:pt x="299" y="736"/>
                </a:cubicBezTo>
                <a:cubicBezTo>
                  <a:pt x="276" y="732"/>
                  <a:pt x="252" y="725"/>
                  <a:pt x="230" y="715"/>
                </a:cubicBezTo>
                <a:cubicBezTo>
                  <a:pt x="207" y="706"/>
                  <a:pt x="186" y="695"/>
                  <a:pt x="166" y="681"/>
                </a:cubicBezTo>
                <a:cubicBezTo>
                  <a:pt x="145" y="667"/>
                  <a:pt x="127" y="652"/>
                  <a:pt x="109" y="635"/>
                </a:cubicBezTo>
                <a:cubicBezTo>
                  <a:pt x="92" y="618"/>
                  <a:pt x="77" y="599"/>
                  <a:pt x="63" y="578"/>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21" name="" descr=""/>
          <p:cNvPicPr/>
          <p:nvPr/>
        </p:nvPicPr>
        <p:blipFill>
          <a:blip r:embed="rId16"/>
          <a:stretch/>
        </p:blipFill>
        <p:spPr>
          <a:xfrm>
            <a:off x="2532240" y="5206320"/>
            <a:ext cx="150120" cy="133200"/>
          </a:xfrm>
          <a:prstGeom prst="rect">
            <a:avLst/>
          </a:prstGeom>
          <a:noFill/>
          <a:ln w="0">
            <a:noFill/>
          </a:ln>
        </p:spPr>
      </p:pic>
      <p:sp>
        <p:nvSpPr>
          <p:cNvPr id="2222" name=""/>
          <p:cNvSpPr txBox="1"/>
          <p:nvPr/>
        </p:nvSpPr>
        <p:spPr>
          <a:xfrm>
            <a:off x="1027800" y="5464440"/>
            <a:ext cx="824400" cy="253440"/>
          </a:xfrm>
          <a:prstGeom prst="rect">
            <a:avLst/>
          </a:prstGeom>
          <a:noFill/>
          <a:ln w="0">
            <a:noFill/>
          </a:ln>
        </p:spPr>
        <p:txBody>
          <a:bodyPr wrap="none" lIns="0" rIns="0" tIns="0" bIns="0" anchor="t">
            <a:spAutoFit/>
          </a:bodyPr>
          <a:p>
            <a:r>
              <a:rPr b="0" lang="zh-CN" sz="1580" strike="noStrike" u="none">
                <a:solidFill>
                  <a:srgbClr val="000000"/>
                </a:solidFill>
                <a:effectLst/>
                <a:uFillTx/>
                <a:latin typeface="WenQuanYiZenHei"/>
                <a:ea typeface="WenQuanYiZenHei"/>
              </a:rPr>
              <a:t>システム</a:t>
            </a:r>
            <a:endParaRPr b="0" lang="en-US" sz="1580" strike="noStrike" u="none">
              <a:solidFill>
                <a:srgbClr val="000000"/>
              </a:solidFill>
              <a:effectLst/>
              <a:uFillTx/>
              <a:latin typeface="Times New Roman"/>
            </a:endParaRPr>
          </a:p>
        </p:txBody>
      </p:sp>
      <p:sp>
        <p:nvSpPr>
          <p:cNvPr id="2223" name=""/>
          <p:cNvSpPr txBox="1"/>
          <p:nvPr/>
        </p:nvSpPr>
        <p:spPr>
          <a:xfrm>
            <a:off x="2717640" y="520236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224" name=""/>
          <p:cNvSpPr/>
          <p:nvPr/>
        </p:nvSpPr>
        <p:spPr>
          <a:xfrm>
            <a:off x="3567960" y="5147640"/>
            <a:ext cx="953280" cy="267840"/>
          </a:xfrm>
          <a:custGeom>
            <a:avLst/>
            <a:gdLst/>
            <a:ahLst/>
            <a:rect l="0" t="0" r="r" b="b"/>
            <a:pathLst>
              <a:path w="2648" h="744">
                <a:moveTo>
                  <a:pt x="0" y="372"/>
                </a:moveTo>
                <a:cubicBezTo>
                  <a:pt x="0" y="348"/>
                  <a:pt x="3" y="324"/>
                  <a:pt x="8" y="300"/>
                </a:cubicBezTo>
                <a:cubicBezTo>
                  <a:pt x="12" y="276"/>
                  <a:pt x="19" y="253"/>
                  <a:pt x="29" y="230"/>
                </a:cubicBezTo>
                <a:cubicBezTo>
                  <a:pt x="38" y="207"/>
                  <a:pt x="50" y="186"/>
                  <a:pt x="63" y="165"/>
                </a:cubicBezTo>
                <a:cubicBezTo>
                  <a:pt x="77" y="145"/>
                  <a:pt x="92" y="126"/>
                  <a:pt x="109" y="109"/>
                </a:cubicBezTo>
                <a:cubicBezTo>
                  <a:pt x="126" y="91"/>
                  <a:pt x="145" y="76"/>
                  <a:pt x="166" y="62"/>
                </a:cubicBezTo>
                <a:cubicBezTo>
                  <a:pt x="186" y="49"/>
                  <a:pt x="207" y="37"/>
                  <a:pt x="230" y="28"/>
                </a:cubicBezTo>
                <a:cubicBezTo>
                  <a:pt x="252" y="19"/>
                  <a:pt x="276" y="12"/>
                  <a:pt x="299" y="7"/>
                </a:cubicBezTo>
                <a:cubicBezTo>
                  <a:pt x="323" y="2"/>
                  <a:pt x="347" y="0"/>
                  <a:pt x="372" y="0"/>
                </a:cubicBezTo>
                <a:lnTo>
                  <a:pt x="2276" y="0"/>
                </a:lnTo>
                <a:cubicBezTo>
                  <a:pt x="2301" y="0"/>
                  <a:pt x="2325" y="2"/>
                  <a:pt x="2349" y="7"/>
                </a:cubicBezTo>
                <a:cubicBezTo>
                  <a:pt x="2373" y="12"/>
                  <a:pt x="2396" y="19"/>
                  <a:pt x="2418" y="28"/>
                </a:cubicBezTo>
                <a:cubicBezTo>
                  <a:pt x="2441" y="37"/>
                  <a:pt x="2462" y="49"/>
                  <a:pt x="2483" y="62"/>
                </a:cubicBezTo>
                <a:cubicBezTo>
                  <a:pt x="2503" y="76"/>
                  <a:pt x="2522" y="91"/>
                  <a:pt x="2539" y="109"/>
                </a:cubicBezTo>
                <a:cubicBezTo>
                  <a:pt x="2556" y="126"/>
                  <a:pt x="2572" y="145"/>
                  <a:pt x="2585" y="165"/>
                </a:cubicBezTo>
                <a:cubicBezTo>
                  <a:pt x="2599" y="186"/>
                  <a:pt x="2610" y="207"/>
                  <a:pt x="2619" y="230"/>
                </a:cubicBezTo>
                <a:cubicBezTo>
                  <a:pt x="2629" y="253"/>
                  <a:pt x="2636" y="276"/>
                  <a:pt x="2641" y="300"/>
                </a:cubicBezTo>
                <a:cubicBezTo>
                  <a:pt x="2645" y="324"/>
                  <a:pt x="2648" y="348"/>
                  <a:pt x="2648" y="372"/>
                </a:cubicBezTo>
                <a:cubicBezTo>
                  <a:pt x="2648" y="397"/>
                  <a:pt x="2645" y="421"/>
                  <a:pt x="2641" y="445"/>
                </a:cubicBezTo>
                <a:cubicBezTo>
                  <a:pt x="2636" y="469"/>
                  <a:pt x="2629" y="492"/>
                  <a:pt x="2619" y="514"/>
                </a:cubicBezTo>
                <a:cubicBezTo>
                  <a:pt x="2610" y="537"/>
                  <a:pt x="2599" y="558"/>
                  <a:pt x="2585" y="578"/>
                </a:cubicBezTo>
                <a:cubicBezTo>
                  <a:pt x="2572" y="599"/>
                  <a:pt x="2556" y="618"/>
                  <a:pt x="2539" y="635"/>
                </a:cubicBezTo>
                <a:cubicBezTo>
                  <a:pt x="2522" y="652"/>
                  <a:pt x="2503" y="667"/>
                  <a:pt x="2483" y="681"/>
                </a:cubicBezTo>
                <a:cubicBezTo>
                  <a:pt x="2462" y="695"/>
                  <a:pt x="2441" y="706"/>
                  <a:pt x="2418" y="715"/>
                </a:cubicBezTo>
                <a:cubicBezTo>
                  <a:pt x="2396" y="725"/>
                  <a:pt x="2373" y="732"/>
                  <a:pt x="2349" y="736"/>
                </a:cubicBezTo>
                <a:cubicBezTo>
                  <a:pt x="2325" y="741"/>
                  <a:pt x="2301" y="744"/>
                  <a:pt x="2276" y="744"/>
                </a:cubicBezTo>
                <a:lnTo>
                  <a:pt x="372" y="744"/>
                </a:lnTo>
                <a:cubicBezTo>
                  <a:pt x="347" y="744"/>
                  <a:pt x="323" y="741"/>
                  <a:pt x="299" y="736"/>
                </a:cubicBezTo>
                <a:cubicBezTo>
                  <a:pt x="276" y="732"/>
                  <a:pt x="252" y="725"/>
                  <a:pt x="230" y="715"/>
                </a:cubicBezTo>
                <a:cubicBezTo>
                  <a:pt x="207" y="706"/>
                  <a:pt x="186" y="695"/>
                  <a:pt x="166" y="681"/>
                </a:cubicBezTo>
                <a:cubicBezTo>
                  <a:pt x="145" y="667"/>
                  <a:pt x="126" y="652"/>
                  <a:pt x="109" y="635"/>
                </a:cubicBezTo>
                <a:cubicBezTo>
                  <a:pt x="92" y="618"/>
                  <a:pt x="77" y="599"/>
                  <a:pt x="63" y="578"/>
                </a:cubicBezTo>
                <a:cubicBezTo>
                  <a:pt x="50" y="558"/>
                  <a:pt x="38" y="537"/>
                  <a:pt x="29" y="514"/>
                </a:cubicBezTo>
                <a:cubicBezTo>
                  <a:pt x="19" y="492"/>
                  <a:pt x="12" y="469"/>
                  <a:pt x="8" y="445"/>
                </a:cubicBezTo>
                <a:cubicBezTo>
                  <a:pt x="3" y="421"/>
                  <a:pt x="0" y="397"/>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25" name="" descr=""/>
          <p:cNvPicPr/>
          <p:nvPr/>
        </p:nvPicPr>
        <p:blipFill>
          <a:blip r:embed="rId17"/>
          <a:stretch/>
        </p:blipFill>
        <p:spPr>
          <a:xfrm>
            <a:off x="3668760" y="5206320"/>
            <a:ext cx="150120" cy="133200"/>
          </a:xfrm>
          <a:prstGeom prst="rect">
            <a:avLst/>
          </a:prstGeom>
          <a:noFill/>
          <a:ln w="0">
            <a:noFill/>
          </a:ln>
        </p:spPr>
      </p:pic>
      <p:sp>
        <p:nvSpPr>
          <p:cNvPr id="2226" name=""/>
          <p:cNvSpPr txBox="1"/>
          <p:nvPr/>
        </p:nvSpPr>
        <p:spPr>
          <a:xfrm>
            <a:off x="2754720" y="5194440"/>
            <a:ext cx="68076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ビデオ会議</a:t>
            </a:r>
            <a:endParaRPr b="0" lang="en-US" sz="1050" strike="noStrike" u="none">
              <a:solidFill>
                <a:srgbClr val="000000"/>
              </a:solidFill>
              <a:effectLst/>
              <a:uFillTx/>
              <a:latin typeface="Times New Roman"/>
            </a:endParaRPr>
          </a:p>
        </p:txBody>
      </p:sp>
      <p:sp>
        <p:nvSpPr>
          <p:cNvPr id="2227" name=""/>
          <p:cNvSpPr txBox="1"/>
          <p:nvPr/>
        </p:nvSpPr>
        <p:spPr>
          <a:xfrm>
            <a:off x="3849480" y="520236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228" name=""/>
          <p:cNvSpPr/>
          <p:nvPr/>
        </p:nvSpPr>
        <p:spPr>
          <a:xfrm>
            <a:off x="2431440" y="5456880"/>
            <a:ext cx="945000" cy="267480"/>
          </a:xfrm>
          <a:custGeom>
            <a:avLst/>
            <a:gdLst/>
            <a:ahLst/>
            <a:rect l="0" t="0" r="r" b="b"/>
            <a:pathLst>
              <a:path w="2625" h="743">
                <a:moveTo>
                  <a:pt x="0" y="372"/>
                </a:moveTo>
                <a:cubicBezTo>
                  <a:pt x="0" y="348"/>
                  <a:pt x="3" y="323"/>
                  <a:pt x="8" y="300"/>
                </a:cubicBezTo>
                <a:cubicBezTo>
                  <a:pt x="12" y="276"/>
                  <a:pt x="19" y="252"/>
                  <a:pt x="29" y="230"/>
                </a:cubicBezTo>
                <a:cubicBezTo>
                  <a:pt x="38" y="207"/>
                  <a:pt x="50" y="186"/>
                  <a:pt x="63" y="166"/>
                </a:cubicBezTo>
                <a:cubicBezTo>
                  <a:pt x="77" y="145"/>
                  <a:pt x="92" y="127"/>
                  <a:pt x="109" y="109"/>
                </a:cubicBezTo>
                <a:cubicBezTo>
                  <a:pt x="127" y="92"/>
                  <a:pt x="145" y="77"/>
                  <a:pt x="166" y="63"/>
                </a:cubicBezTo>
                <a:cubicBezTo>
                  <a:pt x="186" y="49"/>
                  <a:pt x="207" y="37"/>
                  <a:pt x="230" y="28"/>
                </a:cubicBezTo>
                <a:cubicBezTo>
                  <a:pt x="252" y="19"/>
                  <a:pt x="276" y="12"/>
                  <a:pt x="299" y="7"/>
                </a:cubicBezTo>
                <a:cubicBezTo>
                  <a:pt x="323" y="2"/>
                  <a:pt x="348" y="0"/>
                  <a:pt x="372" y="0"/>
                </a:cubicBezTo>
                <a:lnTo>
                  <a:pt x="2252" y="0"/>
                </a:lnTo>
                <a:cubicBezTo>
                  <a:pt x="2277" y="0"/>
                  <a:pt x="2301" y="2"/>
                  <a:pt x="2325" y="7"/>
                </a:cubicBezTo>
                <a:cubicBezTo>
                  <a:pt x="2349" y="12"/>
                  <a:pt x="2372" y="19"/>
                  <a:pt x="2394" y="28"/>
                </a:cubicBezTo>
                <a:cubicBezTo>
                  <a:pt x="2417" y="37"/>
                  <a:pt x="2439" y="49"/>
                  <a:pt x="2460" y="63"/>
                </a:cubicBezTo>
                <a:cubicBezTo>
                  <a:pt x="2480" y="77"/>
                  <a:pt x="2499" y="92"/>
                  <a:pt x="2516" y="109"/>
                </a:cubicBezTo>
                <a:cubicBezTo>
                  <a:pt x="2533" y="127"/>
                  <a:pt x="2548" y="145"/>
                  <a:pt x="2562" y="166"/>
                </a:cubicBezTo>
                <a:cubicBezTo>
                  <a:pt x="2576" y="186"/>
                  <a:pt x="2587" y="207"/>
                  <a:pt x="2596" y="230"/>
                </a:cubicBezTo>
                <a:cubicBezTo>
                  <a:pt x="2606" y="252"/>
                  <a:pt x="2613" y="276"/>
                  <a:pt x="2617" y="300"/>
                </a:cubicBezTo>
                <a:cubicBezTo>
                  <a:pt x="2622" y="323"/>
                  <a:pt x="2625" y="348"/>
                  <a:pt x="2625" y="372"/>
                </a:cubicBezTo>
                <a:cubicBezTo>
                  <a:pt x="2625" y="396"/>
                  <a:pt x="2622" y="421"/>
                  <a:pt x="2617" y="444"/>
                </a:cubicBezTo>
                <a:cubicBezTo>
                  <a:pt x="2613" y="468"/>
                  <a:pt x="2606" y="492"/>
                  <a:pt x="2596" y="514"/>
                </a:cubicBezTo>
                <a:cubicBezTo>
                  <a:pt x="2587" y="537"/>
                  <a:pt x="2576" y="558"/>
                  <a:pt x="2562" y="578"/>
                </a:cubicBezTo>
                <a:cubicBezTo>
                  <a:pt x="2548" y="599"/>
                  <a:pt x="2533" y="617"/>
                  <a:pt x="2516" y="635"/>
                </a:cubicBezTo>
                <a:cubicBezTo>
                  <a:pt x="2499" y="652"/>
                  <a:pt x="2480" y="667"/>
                  <a:pt x="2460" y="681"/>
                </a:cubicBezTo>
                <a:cubicBezTo>
                  <a:pt x="2439" y="694"/>
                  <a:pt x="2417" y="706"/>
                  <a:pt x="2394" y="715"/>
                </a:cubicBezTo>
                <a:cubicBezTo>
                  <a:pt x="2372" y="725"/>
                  <a:pt x="2349" y="732"/>
                  <a:pt x="2325" y="736"/>
                </a:cubicBezTo>
                <a:cubicBezTo>
                  <a:pt x="2301" y="741"/>
                  <a:pt x="2277" y="743"/>
                  <a:pt x="2252" y="743"/>
                </a:cubicBezTo>
                <a:lnTo>
                  <a:pt x="372" y="743"/>
                </a:lnTo>
                <a:cubicBezTo>
                  <a:pt x="348" y="743"/>
                  <a:pt x="323" y="741"/>
                  <a:pt x="299" y="736"/>
                </a:cubicBezTo>
                <a:cubicBezTo>
                  <a:pt x="276" y="732"/>
                  <a:pt x="252" y="725"/>
                  <a:pt x="230" y="715"/>
                </a:cubicBezTo>
                <a:cubicBezTo>
                  <a:pt x="207" y="706"/>
                  <a:pt x="186" y="694"/>
                  <a:pt x="166" y="681"/>
                </a:cubicBezTo>
                <a:cubicBezTo>
                  <a:pt x="145" y="667"/>
                  <a:pt x="127" y="652"/>
                  <a:pt x="109" y="635"/>
                </a:cubicBezTo>
                <a:cubicBezTo>
                  <a:pt x="92" y="617"/>
                  <a:pt x="77" y="599"/>
                  <a:pt x="63" y="578"/>
                </a:cubicBezTo>
                <a:cubicBezTo>
                  <a:pt x="50" y="558"/>
                  <a:pt x="38" y="537"/>
                  <a:pt x="29" y="514"/>
                </a:cubicBezTo>
                <a:cubicBezTo>
                  <a:pt x="19" y="492"/>
                  <a:pt x="12" y="468"/>
                  <a:pt x="8" y="444"/>
                </a:cubicBezTo>
                <a:cubicBezTo>
                  <a:pt x="3" y="421"/>
                  <a:pt x="0" y="396"/>
                  <a:pt x="0" y="372"/>
                </a:cubicBezTo>
                <a:close/>
              </a:path>
            </a:pathLst>
          </a:custGeom>
          <a:solidFill>
            <a:srgbClr val="e6f0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29" name="" descr=""/>
          <p:cNvPicPr/>
          <p:nvPr/>
        </p:nvPicPr>
        <p:blipFill>
          <a:blip r:embed="rId18"/>
          <a:stretch/>
        </p:blipFill>
        <p:spPr>
          <a:xfrm>
            <a:off x="2532240" y="5515560"/>
            <a:ext cx="133200" cy="133200"/>
          </a:xfrm>
          <a:prstGeom prst="rect">
            <a:avLst/>
          </a:prstGeom>
          <a:noFill/>
          <a:ln w="0">
            <a:noFill/>
          </a:ln>
        </p:spPr>
      </p:pic>
      <p:sp>
        <p:nvSpPr>
          <p:cNvPr id="2230" name=""/>
          <p:cNvSpPr txBox="1"/>
          <p:nvPr/>
        </p:nvSpPr>
        <p:spPr>
          <a:xfrm>
            <a:off x="3886560" y="5194440"/>
            <a:ext cx="5371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画面共有</a:t>
            </a:r>
            <a:endParaRPr b="0" lang="en-US" sz="1050" strike="noStrike" u="none">
              <a:solidFill>
                <a:srgbClr val="000000"/>
              </a:solidFill>
              <a:effectLst/>
              <a:uFillTx/>
              <a:latin typeface="Times New Roman"/>
            </a:endParaRPr>
          </a:p>
        </p:txBody>
      </p:sp>
      <p:sp>
        <p:nvSpPr>
          <p:cNvPr id="2231" name=""/>
          <p:cNvSpPr txBox="1"/>
          <p:nvPr/>
        </p:nvSpPr>
        <p:spPr>
          <a:xfrm>
            <a:off x="2700720" y="5511240"/>
            <a:ext cx="133200" cy="151200"/>
          </a:xfrm>
          <a:prstGeom prst="rect">
            <a:avLst/>
          </a:prstGeom>
          <a:noFill/>
          <a:ln w="0">
            <a:noFill/>
          </a:ln>
        </p:spPr>
        <p:txBody>
          <a:bodyPr wrap="none" lIns="0" rIns="0" tIns="0" bIns="0" anchor="t">
            <a:spAutoFit/>
          </a:bodyPr>
          <a:p>
            <a:r>
              <a:rPr b="0" lang="en-US" sz="1050" strike="noStrike" u="none">
                <a:solidFill>
                  <a:srgbClr val="0066cc"/>
                </a:solidFill>
                <a:effectLst/>
                <a:uFillTx/>
                <a:latin typeface="Arial"/>
                <a:ea typeface="Arial"/>
              </a:rPr>
              <a:t> </a:t>
            </a:r>
            <a:endParaRPr b="0" lang="en-US" sz="1050" strike="noStrike" u="none">
              <a:solidFill>
                <a:srgbClr val="000000"/>
              </a:solidFill>
              <a:effectLst/>
              <a:uFillTx/>
              <a:latin typeface="Times New Roman"/>
            </a:endParaRPr>
          </a:p>
        </p:txBody>
      </p:sp>
      <p:sp>
        <p:nvSpPr>
          <p:cNvPr id="2232" name=""/>
          <p:cNvSpPr txBox="1"/>
          <p:nvPr/>
        </p:nvSpPr>
        <p:spPr>
          <a:xfrm>
            <a:off x="2737800" y="5503680"/>
            <a:ext cx="537120" cy="169560"/>
          </a:xfrm>
          <a:prstGeom prst="rect">
            <a:avLst/>
          </a:prstGeom>
          <a:noFill/>
          <a:ln w="0">
            <a:noFill/>
          </a:ln>
        </p:spPr>
        <p:txBody>
          <a:bodyPr wrap="none" lIns="0" rIns="0" tIns="0" bIns="0" anchor="t">
            <a:spAutoFit/>
          </a:bodyPr>
          <a:p>
            <a:r>
              <a:rPr b="0" lang="zh-CN" sz="1050" strike="noStrike" u="none">
                <a:solidFill>
                  <a:srgbClr val="0066cc"/>
                </a:solidFill>
                <a:effectLst/>
                <a:uFillTx/>
                <a:latin typeface="WenQuanYiZenHei"/>
                <a:ea typeface="WenQuanYiZenHei"/>
              </a:rPr>
              <a:t>録画機能</a:t>
            </a:r>
            <a:endParaRPr b="0" lang="en-US" sz="1050" strike="noStrike" u="none">
              <a:solidFill>
                <a:srgbClr val="000000"/>
              </a:solidFill>
              <a:effectLst/>
              <a:uFillTx/>
              <a:latin typeface="Times New Roman"/>
            </a:endParaRPr>
          </a:p>
        </p:txBody>
      </p:sp>
      <p:sp>
        <p:nvSpPr>
          <p:cNvPr id="2233" name=""/>
          <p:cNvSpPr txBox="1"/>
          <p:nvPr/>
        </p:nvSpPr>
        <p:spPr>
          <a:xfrm>
            <a:off x="4973760" y="5120640"/>
            <a:ext cx="2207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遠隔地のメンバーとも顔を合</a:t>
            </a:r>
            <a:endParaRPr b="0" lang="en-US" sz="1320" strike="noStrike" u="none">
              <a:solidFill>
                <a:srgbClr val="000000"/>
              </a:solidFill>
              <a:effectLst/>
              <a:uFillTx/>
              <a:latin typeface="Times New Roman"/>
            </a:endParaRPr>
          </a:p>
        </p:txBody>
      </p:sp>
      <p:sp>
        <p:nvSpPr>
          <p:cNvPr id="2234" name=""/>
          <p:cNvSpPr txBox="1"/>
          <p:nvPr/>
        </p:nvSpPr>
        <p:spPr>
          <a:xfrm>
            <a:off x="4973760" y="5354640"/>
            <a:ext cx="2195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わせて会議が可能。移動時間</a:t>
            </a:r>
            <a:endParaRPr b="0" lang="en-US" sz="1320" strike="noStrike" u="none">
              <a:solidFill>
                <a:srgbClr val="000000"/>
              </a:solidFill>
              <a:effectLst/>
              <a:uFillTx/>
              <a:latin typeface="Times New Roman"/>
            </a:endParaRPr>
          </a:p>
        </p:txBody>
      </p:sp>
      <p:sp>
        <p:nvSpPr>
          <p:cNvPr id="2235" name=""/>
          <p:cNvSpPr txBox="1"/>
          <p:nvPr/>
        </p:nvSpPr>
        <p:spPr>
          <a:xfrm>
            <a:off x="4973760" y="5588280"/>
            <a:ext cx="1361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やコストを削減。</a:t>
            </a:r>
            <a:endParaRPr b="0" lang="en-US" sz="1320" strike="noStrike" u="none">
              <a:solidFill>
                <a:srgbClr val="000000"/>
              </a:solidFill>
              <a:effectLst/>
              <a:uFillTx/>
              <a:latin typeface="Times New Roman"/>
            </a:endParaRPr>
          </a:p>
        </p:txBody>
      </p:sp>
      <p:sp>
        <p:nvSpPr>
          <p:cNvPr id="2236" name=""/>
          <p:cNvSpPr txBox="1"/>
          <p:nvPr/>
        </p:nvSpPr>
        <p:spPr>
          <a:xfrm>
            <a:off x="7514280" y="5120640"/>
            <a:ext cx="1181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無料〜有料まで</a:t>
            </a:r>
            <a:endParaRPr b="0" lang="en-US" sz="1320" strike="noStrike" u="none">
              <a:solidFill>
                <a:srgbClr val="000000"/>
              </a:solidFill>
              <a:effectLst/>
              <a:uFillTx/>
              <a:latin typeface="Times New Roman"/>
            </a:endParaRPr>
          </a:p>
        </p:txBody>
      </p:sp>
      <p:sp>
        <p:nvSpPr>
          <p:cNvPr id="2237" name=""/>
          <p:cNvSpPr txBox="1"/>
          <p:nvPr/>
        </p:nvSpPr>
        <p:spPr>
          <a:xfrm>
            <a:off x="7514280" y="5354640"/>
            <a:ext cx="842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参加人数や</a:t>
            </a:r>
            <a:endParaRPr b="0" lang="en-US" sz="1320" strike="noStrike" u="none">
              <a:solidFill>
                <a:srgbClr val="000000"/>
              </a:solidFill>
              <a:effectLst/>
              <a:uFillTx/>
              <a:latin typeface="Times New Roman"/>
            </a:endParaRPr>
          </a:p>
        </p:txBody>
      </p:sp>
      <p:sp>
        <p:nvSpPr>
          <p:cNvPr id="2238" name=""/>
          <p:cNvSpPr txBox="1"/>
          <p:nvPr/>
        </p:nvSpPr>
        <p:spPr>
          <a:xfrm>
            <a:off x="7514280" y="5588280"/>
            <a:ext cx="1010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機能で差別化</a:t>
            </a:r>
            <a:endParaRPr b="0" lang="en-US" sz="1320" strike="noStrike" u="none">
              <a:solidFill>
                <a:srgbClr val="000000"/>
              </a:solidFill>
              <a:effectLst/>
              <a:uFillTx/>
              <a:latin typeface="Times New Roman"/>
            </a:endParaRPr>
          </a:p>
        </p:txBody>
      </p:sp>
      <p:pic>
        <p:nvPicPr>
          <p:cNvPr id="2239" name="" descr=""/>
          <p:cNvPicPr/>
          <p:nvPr/>
        </p:nvPicPr>
        <p:blipFill>
          <a:blip r:embed="rId19"/>
          <a:stretch/>
        </p:blipFill>
        <p:spPr>
          <a:xfrm>
            <a:off x="434520" y="6434640"/>
            <a:ext cx="150120" cy="200160"/>
          </a:xfrm>
          <a:prstGeom prst="rect">
            <a:avLst/>
          </a:prstGeom>
          <a:noFill/>
          <a:ln w="0">
            <a:noFill/>
          </a:ln>
        </p:spPr>
      </p:pic>
      <p:sp>
        <p:nvSpPr>
          <p:cNvPr id="2240" name=""/>
          <p:cNvSpPr txBox="1"/>
          <p:nvPr/>
        </p:nvSpPr>
        <p:spPr>
          <a:xfrm>
            <a:off x="9670320" y="5354640"/>
            <a:ext cx="503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全規模</a:t>
            </a:r>
            <a:endParaRPr b="0" lang="en-US" sz="1320" strike="noStrike" u="none">
              <a:solidFill>
                <a:srgbClr val="000000"/>
              </a:solidFill>
              <a:effectLst/>
              <a:uFillTx/>
              <a:latin typeface="Times New Roman"/>
            </a:endParaRPr>
          </a:p>
        </p:txBody>
      </p:sp>
      <p:pic>
        <p:nvPicPr>
          <p:cNvPr id="2241" name="" descr=""/>
          <p:cNvPicPr/>
          <p:nvPr/>
        </p:nvPicPr>
        <p:blipFill>
          <a:blip r:embed="rId20"/>
          <a:stretch/>
        </p:blipFill>
        <p:spPr>
          <a:xfrm>
            <a:off x="434520" y="6769080"/>
            <a:ext cx="250200" cy="200160"/>
          </a:xfrm>
          <a:prstGeom prst="rect">
            <a:avLst/>
          </a:prstGeom>
          <a:noFill/>
          <a:ln w="0">
            <a:noFill/>
          </a:ln>
        </p:spPr>
      </p:pic>
      <p:sp>
        <p:nvSpPr>
          <p:cNvPr id="2242" name=""/>
          <p:cNvSpPr txBox="1"/>
          <p:nvPr/>
        </p:nvSpPr>
        <p:spPr>
          <a:xfrm>
            <a:off x="685080" y="6408720"/>
            <a:ext cx="1226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選定ポイント</a:t>
            </a:r>
            <a:endParaRPr b="0" lang="en-US" sz="1580" strike="noStrike" u="none">
              <a:solidFill>
                <a:srgbClr val="000000"/>
              </a:solidFill>
              <a:effectLst/>
              <a:uFillTx/>
              <a:latin typeface="Times New Roman"/>
            </a:endParaRPr>
          </a:p>
        </p:txBody>
      </p:sp>
      <p:sp>
        <p:nvSpPr>
          <p:cNvPr id="2243" name=""/>
          <p:cNvSpPr txBox="1"/>
          <p:nvPr/>
        </p:nvSpPr>
        <p:spPr>
          <a:xfrm>
            <a:off x="785520" y="6750000"/>
            <a:ext cx="1692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チームの規模と構成：</a:t>
            </a:r>
            <a:endParaRPr b="0" lang="en-US" sz="1320" strike="noStrike" u="none">
              <a:solidFill>
                <a:srgbClr val="000000"/>
              </a:solidFill>
              <a:effectLst/>
              <a:uFillTx/>
              <a:latin typeface="Times New Roman"/>
            </a:endParaRPr>
          </a:p>
        </p:txBody>
      </p:sp>
      <p:sp>
        <p:nvSpPr>
          <p:cNvPr id="2244" name=""/>
          <p:cNvSpPr txBox="1"/>
          <p:nvPr/>
        </p:nvSpPr>
        <p:spPr>
          <a:xfrm>
            <a:off x="2457000" y="67597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2245" name=""/>
          <p:cNvSpPr txBox="1"/>
          <p:nvPr/>
        </p:nvSpPr>
        <p:spPr>
          <a:xfrm>
            <a:off x="2503440" y="6750000"/>
            <a:ext cx="2550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小規模なら操作がシンプルなツー</a:t>
            </a:r>
            <a:endParaRPr b="0" lang="en-US" sz="1320" strike="noStrike" u="none">
              <a:solidFill>
                <a:srgbClr val="000000"/>
              </a:solidFill>
              <a:effectLst/>
              <a:uFillTx/>
              <a:latin typeface="Times New Roman"/>
            </a:endParaRPr>
          </a:p>
        </p:txBody>
      </p:sp>
      <p:sp>
        <p:nvSpPr>
          <p:cNvPr id="2246" name=""/>
          <p:cNvSpPr txBox="1"/>
          <p:nvPr/>
        </p:nvSpPr>
        <p:spPr>
          <a:xfrm>
            <a:off x="785520" y="6984000"/>
            <a:ext cx="45781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ル、大規模組織なら管理機能が充実したツールが適していま</a:t>
            </a:r>
            <a:endParaRPr b="0" lang="en-US" sz="1320" strike="noStrike" u="none">
              <a:solidFill>
                <a:srgbClr val="000000"/>
              </a:solidFill>
              <a:effectLst/>
              <a:uFillTx/>
              <a:latin typeface="Times New Roman"/>
            </a:endParaRPr>
          </a:p>
        </p:txBody>
      </p:sp>
      <p:pic>
        <p:nvPicPr>
          <p:cNvPr id="2247" name="" descr=""/>
          <p:cNvPicPr/>
          <p:nvPr/>
        </p:nvPicPr>
        <p:blipFill>
          <a:blip r:embed="rId21"/>
          <a:stretch/>
        </p:blipFill>
        <p:spPr>
          <a:xfrm>
            <a:off x="5431680" y="6769080"/>
            <a:ext cx="200160" cy="200160"/>
          </a:xfrm>
          <a:prstGeom prst="rect">
            <a:avLst/>
          </a:prstGeom>
          <a:noFill/>
          <a:ln w="0">
            <a:noFill/>
          </a:ln>
        </p:spPr>
      </p:pic>
      <p:sp>
        <p:nvSpPr>
          <p:cNvPr id="2248" name=""/>
          <p:cNvSpPr txBox="1"/>
          <p:nvPr/>
        </p:nvSpPr>
        <p:spPr>
          <a:xfrm>
            <a:off x="785520" y="7218000"/>
            <a:ext cx="3398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す。</a:t>
            </a:r>
            <a:endParaRPr b="0" lang="en-US" sz="1320" strike="noStrike" u="none">
              <a:solidFill>
                <a:srgbClr val="000000"/>
              </a:solidFill>
              <a:effectLst/>
              <a:uFillTx/>
              <a:latin typeface="Times New Roman"/>
            </a:endParaRPr>
          </a:p>
        </p:txBody>
      </p:sp>
      <p:sp>
        <p:nvSpPr>
          <p:cNvPr id="2249" name=""/>
          <p:cNvSpPr txBox="1"/>
          <p:nvPr/>
        </p:nvSpPr>
        <p:spPr>
          <a:xfrm>
            <a:off x="5732640" y="6750000"/>
            <a:ext cx="1525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他ツールとの連携：</a:t>
            </a:r>
            <a:endParaRPr b="0" lang="en-US" sz="1320" strike="noStrike" u="none">
              <a:solidFill>
                <a:srgbClr val="000000"/>
              </a:solidFill>
              <a:effectLst/>
              <a:uFillTx/>
              <a:latin typeface="Times New Roman"/>
            </a:endParaRPr>
          </a:p>
        </p:txBody>
      </p:sp>
      <p:sp>
        <p:nvSpPr>
          <p:cNvPr id="2250" name=""/>
          <p:cNvSpPr txBox="1"/>
          <p:nvPr/>
        </p:nvSpPr>
        <p:spPr>
          <a:xfrm>
            <a:off x="7237080" y="675972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2251" name=""/>
          <p:cNvSpPr txBox="1"/>
          <p:nvPr/>
        </p:nvSpPr>
        <p:spPr>
          <a:xfrm>
            <a:off x="7283160" y="6750000"/>
            <a:ext cx="3061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既存のシステムやツールとの連携が必要</a:t>
            </a:r>
            <a:endParaRPr b="0" lang="en-US" sz="1320" strike="noStrike" u="none">
              <a:solidFill>
                <a:srgbClr val="000000"/>
              </a:solidFill>
              <a:effectLst/>
              <a:uFillTx/>
              <a:latin typeface="Times New Roman"/>
            </a:endParaRPr>
          </a:p>
        </p:txBody>
      </p:sp>
      <p:sp>
        <p:nvSpPr>
          <p:cNvPr id="2252" name=""/>
          <p:cNvSpPr txBox="1"/>
          <p:nvPr/>
        </p:nvSpPr>
        <p:spPr>
          <a:xfrm>
            <a:off x="5732640" y="6984000"/>
            <a:ext cx="846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な場合は、</a:t>
            </a:r>
            <a:endParaRPr b="0" lang="en-US" sz="1320" strike="noStrike" u="none">
              <a:solidFill>
                <a:srgbClr val="000000"/>
              </a:solidFill>
              <a:effectLst/>
              <a:uFillTx/>
              <a:latin typeface="Times New Roman"/>
            </a:endParaRPr>
          </a:p>
        </p:txBody>
      </p:sp>
      <p:sp>
        <p:nvSpPr>
          <p:cNvPr id="2253" name=""/>
          <p:cNvSpPr txBox="1"/>
          <p:nvPr/>
        </p:nvSpPr>
        <p:spPr>
          <a:xfrm>
            <a:off x="6568200" y="6993720"/>
            <a:ext cx="2710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API</a:t>
            </a:r>
            <a:endParaRPr b="0" lang="en-US" sz="1320" strike="noStrike" u="none">
              <a:solidFill>
                <a:srgbClr val="000000"/>
              </a:solidFill>
              <a:effectLst/>
              <a:uFillTx/>
              <a:latin typeface="Times New Roman"/>
            </a:endParaRPr>
          </a:p>
        </p:txBody>
      </p:sp>
      <p:sp>
        <p:nvSpPr>
          <p:cNvPr id="2254" name=""/>
          <p:cNvSpPr txBox="1"/>
          <p:nvPr/>
        </p:nvSpPr>
        <p:spPr>
          <a:xfrm>
            <a:off x="6837840" y="6984000"/>
            <a:ext cx="28742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連携の豊富さも重要な選定基準です。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5" name="" descr=""/>
          <p:cNvPicPr/>
          <p:nvPr/>
        </p:nvPicPr>
        <p:blipFill>
          <a:blip r:embed="rId1"/>
          <a:stretch/>
        </p:blipFill>
        <p:spPr>
          <a:xfrm>
            <a:off x="0" y="0"/>
            <a:ext cx="10696320" cy="8456760"/>
          </a:xfrm>
          <a:prstGeom prst="rect">
            <a:avLst/>
          </a:prstGeom>
          <a:noFill/>
          <a:ln w="0">
            <a:noFill/>
          </a:ln>
        </p:spPr>
      </p:pic>
      <p:pic>
        <p:nvPicPr>
          <p:cNvPr id="2256" name="" descr=""/>
          <p:cNvPicPr/>
          <p:nvPr/>
        </p:nvPicPr>
        <p:blipFill>
          <a:blip r:embed="rId2"/>
          <a:stretch/>
        </p:blipFill>
        <p:spPr>
          <a:xfrm>
            <a:off x="267480" y="267480"/>
            <a:ext cx="10161360" cy="601200"/>
          </a:xfrm>
          <a:prstGeom prst="rect">
            <a:avLst/>
          </a:prstGeom>
          <a:noFill/>
          <a:ln w="0">
            <a:noFill/>
          </a:ln>
        </p:spPr>
      </p:pic>
      <p:sp>
        <p:nvSpPr>
          <p:cNvPr id="2257" name=""/>
          <p:cNvSpPr/>
          <p:nvPr/>
        </p:nvSpPr>
        <p:spPr>
          <a:xfrm>
            <a:off x="284040" y="7454160"/>
            <a:ext cx="10145160" cy="735480"/>
          </a:xfrm>
          <a:custGeom>
            <a:avLst/>
            <a:gdLst/>
            <a:ahLst/>
            <a:rect l="0" t="0" r="r" b="b"/>
            <a:pathLst>
              <a:path w="28181" h="2043">
                <a:moveTo>
                  <a:pt x="0" y="1950"/>
                </a:moveTo>
                <a:lnTo>
                  <a:pt x="0" y="92"/>
                </a:lnTo>
                <a:cubicBezTo>
                  <a:pt x="0" y="80"/>
                  <a:pt x="1" y="68"/>
                  <a:pt x="3" y="57"/>
                </a:cubicBezTo>
                <a:cubicBezTo>
                  <a:pt x="6" y="45"/>
                  <a:pt x="9" y="35"/>
                  <a:pt x="13" y="27"/>
                </a:cubicBezTo>
                <a:cubicBezTo>
                  <a:pt x="18" y="18"/>
                  <a:pt x="23" y="11"/>
                  <a:pt x="28" y="7"/>
                </a:cubicBezTo>
                <a:cubicBezTo>
                  <a:pt x="34" y="2"/>
                  <a:pt x="40" y="0"/>
                  <a:pt x="46" y="0"/>
                </a:cubicBezTo>
                <a:lnTo>
                  <a:pt x="28089" y="0"/>
                </a:lnTo>
                <a:cubicBezTo>
                  <a:pt x="28101" y="0"/>
                  <a:pt x="28113" y="2"/>
                  <a:pt x="28124" y="7"/>
                </a:cubicBezTo>
                <a:cubicBezTo>
                  <a:pt x="28135" y="11"/>
                  <a:pt x="28145" y="18"/>
                  <a:pt x="28154" y="27"/>
                </a:cubicBezTo>
                <a:cubicBezTo>
                  <a:pt x="28163" y="35"/>
                  <a:pt x="28170" y="45"/>
                  <a:pt x="28174" y="57"/>
                </a:cubicBezTo>
                <a:cubicBezTo>
                  <a:pt x="28179" y="68"/>
                  <a:pt x="28181" y="80"/>
                  <a:pt x="28181" y="92"/>
                </a:cubicBezTo>
                <a:lnTo>
                  <a:pt x="28181" y="1950"/>
                </a:lnTo>
                <a:cubicBezTo>
                  <a:pt x="28181" y="1963"/>
                  <a:pt x="28179" y="1975"/>
                  <a:pt x="28174" y="1986"/>
                </a:cubicBezTo>
                <a:cubicBezTo>
                  <a:pt x="28170" y="1997"/>
                  <a:pt x="28163" y="2007"/>
                  <a:pt x="28154" y="2016"/>
                </a:cubicBezTo>
                <a:cubicBezTo>
                  <a:pt x="28145" y="2025"/>
                  <a:pt x="28135" y="2032"/>
                  <a:pt x="28124" y="2036"/>
                </a:cubicBezTo>
                <a:cubicBezTo>
                  <a:pt x="28113" y="2041"/>
                  <a:pt x="28101" y="2043"/>
                  <a:pt x="28089" y="2043"/>
                </a:cubicBezTo>
                <a:lnTo>
                  <a:pt x="46" y="2043"/>
                </a:lnTo>
                <a:cubicBezTo>
                  <a:pt x="40" y="2043"/>
                  <a:pt x="34" y="2041"/>
                  <a:pt x="28" y="2036"/>
                </a:cubicBezTo>
                <a:cubicBezTo>
                  <a:pt x="23" y="2032"/>
                  <a:pt x="18" y="2025"/>
                  <a:pt x="13" y="2016"/>
                </a:cubicBezTo>
                <a:cubicBezTo>
                  <a:pt x="9" y="2007"/>
                  <a:pt x="6" y="1997"/>
                  <a:pt x="3" y="1986"/>
                </a:cubicBezTo>
                <a:cubicBezTo>
                  <a:pt x="1" y="1975"/>
                  <a:pt x="0" y="1963"/>
                  <a:pt x="0" y="1950"/>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258" name=""/>
          <p:cNvSpPr/>
          <p:nvPr/>
        </p:nvSpPr>
        <p:spPr>
          <a:xfrm>
            <a:off x="267120" y="7454160"/>
            <a:ext cx="33840" cy="735480"/>
          </a:xfrm>
          <a:custGeom>
            <a:avLst/>
            <a:gdLst/>
            <a:ahLst/>
            <a:rect l="0" t="0" r="r" b="b"/>
            <a:pathLst>
              <a:path w="94" h="2043">
                <a:moveTo>
                  <a:pt x="0" y="0"/>
                </a:moveTo>
                <a:lnTo>
                  <a:pt x="94" y="0"/>
                </a:lnTo>
                <a:lnTo>
                  <a:pt x="94" y="2043"/>
                </a:lnTo>
                <a:lnTo>
                  <a:pt x="0" y="2043"/>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259" name=""/>
          <p:cNvSpPr/>
          <p:nvPr/>
        </p:nvSpPr>
        <p:spPr>
          <a:xfrm>
            <a:off x="267120" y="1069560"/>
            <a:ext cx="4980960" cy="3008520"/>
          </a:xfrm>
          <a:custGeom>
            <a:avLst/>
            <a:gdLst/>
            <a:ahLst/>
            <a:rect l="0" t="0" r="r" b="b"/>
            <a:pathLst>
              <a:path w="13836" h="8357">
                <a:moveTo>
                  <a:pt x="0" y="8172"/>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5"/>
                </a:cubicBezTo>
                <a:lnTo>
                  <a:pt x="13836" y="8172"/>
                </a:lnTo>
                <a:cubicBezTo>
                  <a:pt x="13836" y="8184"/>
                  <a:pt x="13835" y="8196"/>
                  <a:pt x="13833" y="8208"/>
                </a:cubicBezTo>
                <a:cubicBezTo>
                  <a:pt x="13830" y="8220"/>
                  <a:pt x="13827" y="8232"/>
                  <a:pt x="13822" y="8243"/>
                </a:cubicBezTo>
                <a:cubicBezTo>
                  <a:pt x="13817" y="8254"/>
                  <a:pt x="13812" y="8265"/>
                  <a:pt x="13805" y="8275"/>
                </a:cubicBezTo>
                <a:cubicBezTo>
                  <a:pt x="13798" y="8285"/>
                  <a:pt x="13791" y="8294"/>
                  <a:pt x="13782" y="8303"/>
                </a:cubicBezTo>
                <a:cubicBezTo>
                  <a:pt x="13773" y="8312"/>
                  <a:pt x="13764" y="8319"/>
                  <a:pt x="13754" y="8326"/>
                </a:cubicBezTo>
                <a:cubicBezTo>
                  <a:pt x="13744" y="8333"/>
                  <a:pt x="13733" y="8339"/>
                  <a:pt x="13722" y="8343"/>
                </a:cubicBezTo>
                <a:cubicBezTo>
                  <a:pt x="13710" y="8348"/>
                  <a:pt x="13699" y="8352"/>
                  <a:pt x="13687" y="8354"/>
                </a:cubicBezTo>
                <a:cubicBezTo>
                  <a:pt x="13675" y="8356"/>
                  <a:pt x="13663" y="8357"/>
                  <a:pt x="13651" y="8357"/>
                </a:cubicBezTo>
                <a:lnTo>
                  <a:pt x="186" y="8357"/>
                </a:lnTo>
                <a:cubicBezTo>
                  <a:pt x="174" y="8357"/>
                  <a:pt x="162" y="8356"/>
                  <a:pt x="150" y="8354"/>
                </a:cubicBezTo>
                <a:cubicBezTo>
                  <a:pt x="138" y="8352"/>
                  <a:pt x="126" y="8348"/>
                  <a:pt x="115" y="8343"/>
                </a:cubicBezTo>
                <a:cubicBezTo>
                  <a:pt x="104" y="8339"/>
                  <a:pt x="93" y="8333"/>
                  <a:pt x="83" y="8326"/>
                </a:cubicBezTo>
                <a:cubicBezTo>
                  <a:pt x="73" y="8319"/>
                  <a:pt x="63" y="8312"/>
                  <a:pt x="55" y="8303"/>
                </a:cubicBezTo>
                <a:cubicBezTo>
                  <a:pt x="46" y="8294"/>
                  <a:pt x="38" y="8285"/>
                  <a:pt x="32" y="8275"/>
                </a:cubicBezTo>
                <a:cubicBezTo>
                  <a:pt x="25" y="8265"/>
                  <a:pt x="19" y="8254"/>
                  <a:pt x="14" y="8243"/>
                </a:cubicBezTo>
                <a:cubicBezTo>
                  <a:pt x="10" y="8232"/>
                  <a:pt x="6" y="8220"/>
                  <a:pt x="4" y="8208"/>
                </a:cubicBezTo>
                <a:cubicBezTo>
                  <a:pt x="2" y="8196"/>
                  <a:pt x="0" y="8184"/>
                  <a:pt x="0" y="817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60" name="" descr=""/>
          <p:cNvPicPr/>
          <p:nvPr/>
        </p:nvPicPr>
        <p:blipFill>
          <a:blip r:embed="rId3"/>
          <a:stretch/>
        </p:blipFill>
        <p:spPr>
          <a:xfrm>
            <a:off x="468000" y="1303560"/>
            <a:ext cx="225360" cy="200160"/>
          </a:xfrm>
          <a:prstGeom prst="rect">
            <a:avLst/>
          </a:prstGeom>
          <a:noFill/>
          <a:ln w="0">
            <a:noFill/>
          </a:ln>
        </p:spPr>
      </p:pic>
      <p:sp>
        <p:nvSpPr>
          <p:cNvPr id="2261" name=""/>
          <p:cNvSpPr txBox="1"/>
          <p:nvPr/>
        </p:nvSpPr>
        <p:spPr>
          <a:xfrm>
            <a:off x="534960" y="378720"/>
            <a:ext cx="39106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導入支援・補助金制度の活用</a:t>
            </a:r>
            <a:endParaRPr b="0" lang="en-US" sz="2370" strike="noStrike" u="none">
              <a:solidFill>
                <a:srgbClr val="000000"/>
              </a:solidFill>
              <a:effectLst/>
              <a:uFillTx/>
              <a:latin typeface="Times New Roman"/>
            </a:endParaRPr>
          </a:p>
        </p:txBody>
      </p:sp>
      <p:sp>
        <p:nvSpPr>
          <p:cNvPr id="2262" name=""/>
          <p:cNvSpPr txBox="1"/>
          <p:nvPr/>
        </p:nvSpPr>
        <p:spPr>
          <a:xfrm>
            <a:off x="793800" y="128916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IT</a:t>
            </a:r>
            <a:endParaRPr b="0" lang="en-US" sz="1580" strike="noStrike" u="none">
              <a:solidFill>
                <a:srgbClr val="000000"/>
              </a:solidFill>
              <a:effectLst/>
              <a:uFillTx/>
              <a:latin typeface="Times New Roman"/>
            </a:endParaRPr>
          </a:p>
        </p:txBody>
      </p:sp>
      <p:sp>
        <p:nvSpPr>
          <p:cNvPr id="2263" name=""/>
          <p:cNvSpPr txBox="1"/>
          <p:nvPr/>
        </p:nvSpPr>
        <p:spPr>
          <a:xfrm>
            <a:off x="972000" y="1277640"/>
            <a:ext cx="1614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導入補助金の概要</a:t>
            </a:r>
            <a:endParaRPr b="0" lang="en-US" sz="1580" strike="noStrike" u="none">
              <a:solidFill>
                <a:srgbClr val="000000"/>
              </a:solidFill>
              <a:effectLst/>
              <a:uFillTx/>
              <a:latin typeface="Times New Roman"/>
            </a:endParaRPr>
          </a:p>
        </p:txBody>
      </p:sp>
      <p:sp>
        <p:nvSpPr>
          <p:cNvPr id="2264" name=""/>
          <p:cNvSpPr txBox="1"/>
          <p:nvPr/>
        </p:nvSpPr>
        <p:spPr>
          <a:xfrm>
            <a:off x="468000" y="1685880"/>
            <a:ext cx="2016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中小企業・小規模事業者の</a:t>
            </a:r>
            <a:endParaRPr b="0" lang="en-US" sz="1320" strike="noStrike" u="none">
              <a:solidFill>
                <a:srgbClr val="000000"/>
              </a:solidFill>
              <a:effectLst/>
              <a:uFillTx/>
              <a:latin typeface="Times New Roman"/>
            </a:endParaRPr>
          </a:p>
        </p:txBody>
      </p:sp>
      <p:sp>
        <p:nvSpPr>
          <p:cNvPr id="2265" name=""/>
          <p:cNvSpPr txBox="1"/>
          <p:nvPr/>
        </p:nvSpPr>
        <p:spPr>
          <a:xfrm>
            <a:off x="2473560" y="169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266" name=""/>
          <p:cNvSpPr txBox="1"/>
          <p:nvPr/>
        </p:nvSpPr>
        <p:spPr>
          <a:xfrm>
            <a:off x="2705760" y="1685880"/>
            <a:ext cx="1860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推進を支援する制度で、</a:t>
            </a:r>
            <a:endParaRPr b="0" lang="en-US" sz="1320" strike="noStrike" u="none">
              <a:solidFill>
                <a:srgbClr val="000000"/>
              </a:solidFill>
              <a:effectLst/>
              <a:uFillTx/>
              <a:latin typeface="Times New Roman"/>
            </a:endParaRPr>
          </a:p>
        </p:txBody>
      </p:sp>
      <p:sp>
        <p:nvSpPr>
          <p:cNvPr id="2267" name=""/>
          <p:cNvSpPr txBox="1"/>
          <p:nvPr/>
        </p:nvSpPr>
        <p:spPr>
          <a:xfrm>
            <a:off x="4544280" y="169560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268" name=""/>
          <p:cNvSpPr txBox="1"/>
          <p:nvPr/>
        </p:nvSpPr>
        <p:spPr>
          <a:xfrm>
            <a:off x="4692600" y="168588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a:t>
            </a:r>
            <a:endParaRPr b="0" lang="en-US" sz="1320" strike="noStrike" u="none">
              <a:solidFill>
                <a:srgbClr val="000000"/>
              </a:solidFill>
              <a:effectLst/>
              <a:uFillTx/>
              <a:latin typeface="Times New Roman"/>
            </a:endParaRPr>
          </a:p>
        </p:txBody>
      </p:sp>
      <p:pic>
        <p:nvPicPr>
          <p:cNvPr id="2269" name="" descr=""/>
          <p:cNvPicPr/>
          <p:nvPr/>
        </p:nvPicPr>
        <p:blipFill>
          <a:blip r:embed="rId4"/>
          <a:stretch/>
        </p:blipFill>
        <p:spPr>
          <a:xfrm>
            <a:off x="468000" y="2306520"/>
            <a:ext cx="166680" cy="166680"/>
          </a:xfrm>
          <a:prstGeom prst="rect">
            <a:avLst/>
          </a:prstGeom>
          <a:noFill/>
          <a:ln w="0">
            <a:noFill/>
          </a:ln>
        </p:spPr>
      </p:pic>
      <p:sp>
        <p:nvSpPr>
          <p:cNvPr id="2270" name=""/>
          <p:cNvSpPr txBox="1"/>
          <p:nvPr/>
        </p:nvSpPr>
        <p:spPr>
          <a:xfrm>
            <a:off x="468000" y="1919880"/>
            <a:ext cx="2538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ル導入費用の一部を補助します。</a:t>
            </a:r>
            <a:endParaRPr b="0" lang="en-US" sz="1320" strike="noStrike" u="none">
              <a:solidFill>
                <a:srgbClr val="000000"/>
              </a:solidFill>
              <a:effectLst/>
              <a:uFillTx/>
              <a:latin typeface="Times New Roman"/>
            </a:endParaRPr>
          </a:p>
        </p:txBody>
      </p:sp>
      <p:sp>
        <p:nvSpPr>
          <p:cNvPr id="2271" name=""/>
          <p:cNvSpPr txBox="1"/>
          <p:nvPr/>
        </p:nvSpPr>
        <p:spPr>
          <a:xfrm>
            <a:off x="735480" y="2287440"/>
            <a:ext cx="4266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クラウドサービス、業務ソフトウェア、セキュリティ対</a:t>
            </a:r>
            <a:endParaRPr b="0" lang="en-US" sz="1320" strike="noStrike" u="none">
              <a:solidFill>
                <a:srgbClr val="000000"/>
              </a:solidFill>
              <a:effectLst/>
              <a:uFillTx/>
              <a:latin typeface="Times New Roman"/>
            </a:endParaRPr>
          </a:p>
        </p:txBody>
      </p:sp>
      <p:sp>
        <p:nvSpPr>
          <p:cNvPr id="2272" name=""/>
          <p:cNvSpPr txBox="1"/>
          <p:nvPr/>
        </p:nvSpPr>
        <p:spPr>
          <a:xfrm>
            <a:off x="735480" y="252144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策ツールなど幅広い</a:t>
            </a:r>
            <a:endParaRPr b="0" lang="en-US" sz="1320" strike="noStrike" u="none">
              <a:solidFill>
                <a:srgbClr val="000000"/>
              </a:solidFill>
              <a:effectLst/>
              <a:uFillTx/>
              <a:latin typeface="Times New Roman"/>
            </a:endParaRPr>
          </a:p>
        </p:txBody>
      </p:sp>
      <p:sp>
        <p:nvSpPr>
          <p:cNvPr id="2273" name=""/>
          <p:cNvSpPr txBox="1"/>
          <p:nvPr/>
        </p:nvSpPr>
        <p:spPr>
          <a:xfrm>
            <a:off x="2239560" y="25311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pic>
        <p:nvPicPr>
          <p:cNvPr id="2274" name="" descr=""/>
          <p:cNvPicPr/>
          <p:nvPr/>
        </p:nvPicPr>
        <p:blipFill>
          <a:blip r:embed="rId5"/>
          <a:stretch/>
        </p:blipFill>
        <p:spPr>
          <a:xfrm>
            <a:off x="468000" y="2874600"/>
            <a:ext cx="166680" cy="166680"/>
          </a:xfrm>
          <a:prstGeom prst="rect">
            <a:avLst/>
          </a:prstGeom>
          <a:noFill/>
          <a:ln w="0">
            <a:noFill/>
          </a:ln>
        </p:spPr>
      </p:pic>
      <p:sp>
        <p:nvSpPr>
          <p:cNvPr id="2275" name=""/>
          <p:cNvSpPr txBox="1"/>
          <p:nvPr/>
        </p:nvSpPr>
        <p:spPr>
          <a:xfrm>
            <a:off x="2388240" y="2521440"/>
            <a:ext cx="101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ツールが対象</a:t>
            </a:r>
            <a:endParaRPr b="0" lang="en-US" sz="1320" strike="noStrike" u="none">
              <a:solidFill>
                <a:srgbClr val="000000"/>
              </a:solidFill>
              <a:effectLst/>
              <a:uFillTx/>
              <a:latin typeface="Times New Roman"/>
            </a:endParaRPr>
          </a:p>
        </p:txBody>
      </p:sp>
      <p:sp>
        <p:nvSpPr>
          <p:cNvPr id="2276" name=""/>
          <p:cNvSpPr txBox="1"/>
          <p:nvPr/>
        </p:nvSpPr>
        <p:spPr>
          <a:xfrm>
            <a:off x="735480" y="2855880"/>
            <a:ext cx="842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導入費用の</a:t>
            </a:r>
            <a:endParaRPr b="0" lang="en-US" sz="1320" strike="noStrike" u="none">
              <a:solidFill>
                <a:srgbClr val="000000"/>
              </a:solidFill>
              <a:effectLst/>
              <a:uFillTx/>
              <a:latin typeface="Times New Roman"/>
            </a:endParaRPr>
          </a:p>
        </p:txBody>
      </p:sp>
      <p:sp>
        <p:nvSpPr>
          <p:cNvPr id="2277" name=""/>
          <p:cNvSpPr txBox="1"/>
          <p:nvPr/>
        </p:nvSpPr>
        <p:spPr>
          <a:xfrm>
            <a:off x="1571040" y="286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1/2</a:t>
            </a:r>
            <a:endParaRPr b="0" lang="en-US" sz="1320" strike="noStrike" u="none">
              <a:solidFill>
                <a:srgbClr val="000000"/>
              </a:solidFill>
              <a:effectLst/>
              <a:uFillTx/>
              <a:latin typeface="Times New Roman"/>
            </a:endParaRPr>
          </a:p>
        </p:txBody>
      </p:sp>
      <p:sp>
        <p:nvSpPr>
          <p:cNvPr id="2278" name=""/>
          <p:cNvSpPr txBox="1"/>
          <p:nvPr/>
        </p:nvSpPr>
        <p:spPr>
          <a:xfrm>
            <a:off x="1803240" y="285588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279" name=""/>
          <p:cNvSpPr txBox="1"/>
          <p:nvPr/>
        </p:nvSpPr>
        <p:spPr>
          <a:xfrm>
            <a:off x="1970640" y="286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3/4</a:t>
            </a:r>
            <a:endParaRPr b="0" lang="en-US" sz="1320" strike="noStrike" u="none">
              <a:solidFill>
                <a:srgbClr val="000000"/>
              </a:solidFill>
              <a:effectLst/>
              <a:uFillTx/>
              <a:latin typeface="Times New Roman"/>
            </a:endParaRPr>
          </a:p>
        </p:txBody>
      </p:sp>
      <p:sp>
        <p:nvSpPr>
          <p:cNvPr id="2280" name=""/>
          <p:cNvSpPr txBox="1"/>
          <p:nvPr/>
        </p:nvSpPr>
        <p:spPr>
          <a:xfrm>
            <a:off x="2202840" y="2855880"/>
            <a:ext cx="2028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を補助（上限額は導入する</a:t>
            </a:r>
            <a:endParaRPr b="0" lang="en-US" sz="1320" strike="noStrike" u="none">
              <a:solidFill>
                <a:srgbClr val="000000"/>
              </a:solidFill>
              <a:effectLst/>
              <a:uFillTx/>
              <a:latin typeface="Times New Roman"/>
            </a:endParaRPr>
          </a:p>
        </p:txBody>
      </p:sp>
      <p:sp>
        <p:nvSpPr>
          <p:cNvPr id="2281" name=""/>
          <p:cNvSpPr txBox="1"/>
          <p:nvPr/>
        </p:nvSpPr>
        <p:spPr>
          <a:xfrm>
            <a:off x="4208400" y="286560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282" name=""/>
          <p:cNvSpPr txBox="1"/>
          <p:nvPr/>
        </p:nvSpPr>
        <p:spPr>
          <a:xfrm>
            <a:off x="4357080" y="285588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ツールに</a:t>
            </a:r>
            <a:endParaRPr b="0" lang="en-US" sz="1320" strike="noStrike" u="none">
              <a:solidFill>
                <a:srgbClr val="000000"/>
              </a:solidFill>
              <a:effectLst/>
              <a:uFillTx/>
              <a:latin typeface="Times New Roman"/>
            </a:endParaRPr>
          </a:p>
        </p:txBody>
      </p:sp>
      <p:pic>
        <p:nvPicPr>
          <p:cNvPr id="2283" name="" descr=""/>
          <p:cNvPicPr/>
          <p:nvPr/>
        </p:nvPicPr>
        <p:blipFill>
          <a:blip r:embed="rId6"/>
          <a:stretch/>
        </p:blipFill>
        <p:spPr>
          <a:xfrm>
            <a:off x="468000" y="3443040"/>
            <a:ext cx="166680" cy="166680"/>
          </a:xfrm>
          <a:prstGeom prst="rect">
            <a:avLst/>
          </a:prstGeom>
          <a:noFill/>
          <a:ln w="0">
            <a:noFill/>
          </a:ln>
        </p:spPr>
      </p:pic>
      <p:sp>
        <p:nvSpPr>
          <p:cNvPr id="2284" name=""/>
          <p:cNvSpPr txBox="1"/>
          <p:nvPr/>
        </p:nvSpPr>
        <p:spPr>
          <a:xfrm>
            <a:off x="735480" y="308988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より異なる）</a:t>
            </a:r>
            <a:endParaRPr b="0" lang="en-US" sz="1320" strike="noStrike" u="none">
              <a:solidFill>
                <a:srgbClr val="000000"/>
              </a:solidFill>
              <a:effectLst/>
              <a:uFillTx/>
              <a:latin typeface="Times New Roman"/>
            </a:endParaRPr>
          </a:p>
        </p:txBody>
      </p:sp>
      <p:sp>
        <p:nvSpPr>
          <p:cNvPr id="2285" name=""/>
          <p:cNvSpPr txBox="1"/>
          <p:nvPr/>
        </p:nvSpPr>
        <p:spPr>
          <a:xfrm>
            <a:off x="735480" y="3423960"/>
            <a:ext cx="4219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生産性向上や業務効率化など、明確な導入効果が求めら</a:t>
            </a:r>
            <a:endParaRPr b="0" lang="en-US" sz="1320" strike="noStrike" u="none">
              <a:solidFill>
                <a:srgbClr val="000000"/>
              </a:solidFill>
              <a:effectLst/>
              <a:uFillTx/>
              <a:latin typeface="Times New Roman"/>
            </a:endParaRPr>
          </a:p>
        </p:txBody>
      </p:sp>
      <p:sp>
        <p:nvSpPr>
          <p:cNvPr id="2286" name=""/>
          <p:cNvSpPr/>
          <p:nvPr/>
        </p:nvSpPr>
        <p:spPr>
          <a:xfrm>
            <a:off x="5448240" y="1069560"/>
            <a:ext cx="4980960" cy="3008520"/>
          </a:xfrm>
          <a:custGeom>
            <a:avLst/>
            <a:gdLst/>
            <a:ahLst/>
            <a:rect l="0" t="0" r="r" b="b"/>
            <a:pathLst>
              <a:path w="13836" h="8357">
                <a:moveTo>
                  <a:pt x="0" y="8172"/>
                </a:moveTo>
                <a:lnTo>
                  <a:pt x="0" y="185"/>
                </a:lnTo>
                <a:cubicBezTo>
                  <a:pt x="0" y="173"/>
                  <a:pt x="2" y="161"/>
                  <a:pt x="4" y="149"/>
                </a:cubicBezTo>
                <a:cubicBezTo>
                  <a:pt x="6" y="137"/>
                  <a:pt x="10" y="126"/>
                  <a:pt x="15"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8" y="103"/>
                  <a:pt x="13822" y="114"/>
                </a:cubicBezTo>
                <a:cubicBezTo>
                  <a:pt x="13827" y="126"/>
                  <a:pt x="13830" y="137"/>
                  <a:pt x="13833" y="149"/>
                </a:cubicBezTo>
                <a:cubicBezTo>
                  <a:pt x="13835" y="161"/>
                  <a:pt x="13836" y="173"/>
                  <a:pt x="13836" y="185"/>
                </a:cubicBezTo>
                <a:lnTo>
                  <a:pt x="13836" y="8172"/>
                </a:lnTo>
                <a:cubicBezTo>
                  <a:pt x="13836" y="8184"/>
                  <a:pt x="13835" y="8196"/>
                  <a:pt x="13833" y="8208"/>
                </a:cubicBezTo>
                <a:cubicBezTo>
                  <a:pt x="13830" y="8220"/>
                  <a:pt x="13827" y="8232"/>
                  <a:pt x="13822" y="8243"/>
                </a:cubicBezTo>
                <a:cubicBezTo>
                  <a:pt x="13818" y="8254"/>
                  <a:pt x="13812" y="8265"/>
                  <a:pt x="13805" y="8275"/>
                </a:cubicBezTo>
                <a:cubicBezTo>
                  <a:pt x="13798" y="8285"/>
                  <a:pt x="13791" y="8294"/>
                  <a:pt x="13782" y="8303"/>
                </a:cubicBezTo>
                <a:cubicBezTo>
                  <a:pt x="13773" y="8312"/>
                  <a:pt x="13764" y="8319"/>
                  <a:pt x="13754" y="8326"/>
                </a:cubicBezTo>
                <a:cubicBezTo>
                  <a:pt x="13744" y="8333"/>
                  <a:pt x="13733" y="8339"/>
                  <a:pt x="13722" y="8343"/>
                </a:cubicBezTo>
                <a:cubicBezTo>
                  <a:pt x="13710" y="8348"/>
                  <a:pt x="13699" y="8352"/>
                  <a:pt x="13687" y="8354"/>
                </a:cubicBezTo>
                <a:cubicBezTo>
                  <a:pt x="13675" y="8356"/>
                  <a:pt x="13663" y="8357"/>
                  <a:pt x="13651" y="8357"/>
                </a:cubicBezTo>
                <a:lnTo>
                  <a:pt x="186" y="8357"/>
                </a:lnTo>
                <a:cubicBezTo>
                  <a:pt x="174" y="8357"/>
                  <a:pt x="162" y="8356"/>
                  <a:pt x="150" y="8354"/>
                </a:cubicBezTo>
                <a:cubicBezTo>
                  <a:pt x="138" y="8352"/>
                  <a:pt x="126" y="8348"/>
                  <a:pt x="115" y="8343"/>
                </a:cubicBezTo>
                <a:cubicBezTo>
                  <a:pt x="104" y="8339"/>
                  <a:pt x="93" y="8333"/>
                  <a:pt x="83" y="8326"/>
                </a:cubicBezTo>
                <a:cubicBezTo>
                  <a:pt x="73" y="8319"/>
                  <a:pt x="63" y="8312"/>
                  <a:pt x="55" y="8303"/>
                </a:cubicBezTo>
                <a:cubicBezTo>
                  <a:pt x="46" y="8294"/>
                  <a:pt x="38" y="8285"/>
                  <a:pt x="32" y="8275"/>
                </a:cubicBezTo>
                <a:cubicBezTo>
                  <a:pt x="25" y="8265"/>
                  <a:pt x="19" y="8254"/>
                  <a:pt x="15" y="8243"/>
                </a:cubicBezTo>
                <a:cubicBezTo>
                  <a:pt x="10" y="8232"/>
                  <a:pt x="6" y="8220"/>
                  <a:pt x="4" y="8208"/>
                </a:cubicBezTo>
                <a:cubicBezTo>
                  <a:pt x="2" y="8196"/>
                  <a:pt x="0" y="8184"/>
                  <a:pt x="0" y="817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287" name=""/>
          <p:cNvSpPr/>
          <p:nvPr/>
        </p:nvSpPr>
        <p:spPr>
          <a:xfrm>
            <a:off x="5665680" y="2899440"/>
            <a:ext cx="4563000" cy="735840"/>
          </a:xfrm>
          <a:custGeom>
            <a:avLst/>
            <a:gdLst/>
            <a:ahLst/>
            <a:rect l="0" t="0" r="r" b="b"/>
            <a:pathLst>
              <a:path w="12675" h="2044">
                <a:moveTo>
                  <a:pt x="0" y="1951"/>
                </a:moveTo>
                <a:lnTo>
                  <a:pt x="0" y="93"/>
                </a:lnTo>
                <a:cubicBezTo>
                  <a:pt x="0" y="81"/>
                  <a:pt x="1" y="69"/>
                  <a:pt x="3" y="58"/>
                </a:cubicBezTo>
                <a:cubicBezTo>
                  <a:pt x="6" y="46"/>
                  <a:pt x="9" y="36"/>
                  <a:pt x="14" y="28"/>
                </a:cubicBezTo>
                <a:cubicBezTo>
                  <a:pt x="18" y="19"/>
                  <a:pt x="23" y="12"/>
                  <a:pt x="29" y="7"/>
                </a:cubicBezTo>
                <a:cubicBezTo>
                  <a:pt x="34" y="3"/>
                  <a:pt x="40" y="0"/>
                  <a:pt x="46" y="0"/>
                </a:cubicBezTo>
                <a:lnTo>
                  <a:pt x="12582" y="0"/>
                </a:lnTo>
                <a:cubicBezTo>
                  <a:pt x="12595" y="0"/>
                  <a:pt x="12607" y="3"/>
                  <a:pt x="12618" y="7"/>
                </a:cubicBezTo>
                <a:cubicBezTo>
                  <a:pt x="12629" y="12"/>
                  <a:pt x="12639" y="19"/>
                  <a:pt x="12648" y="28"/>
                </a:cubicBezTo>
                <a:cubicBezTo>
                  <a:pt x="12657" y="36"/>
                  <a:pt x="12663" y="46"/>
                  <a:pt x="12668" y="58"/>
                </a:cubicBezTo>
                <a:cubicBezTo>
                  <a:pt x="12673" y="69"/>
                  <a:pt x="12675" y="81"/>
                  <a:pt x="12675" y="93"/>
                </a:cubicBezTo>
                <a:lnTo>
                  <a:pt x="12675" y="1951"/>
                </a:lnTo>
                <a:cubicBezTo>
                  <a:pt x="12675" y="1964"/>
                  <a:pt x="12673" y="1975"/>
                  <a:pt x="12668" y="1987"/>
                </a:cubicBezTo>
                <a:cubicBezTo>
                  <a:pt x="12663" y="1998"/>
                  <a:pt x="12657" y="2008"/>
                  <a:pt x="12648" y="2017"/>
                </a:cubicBezTo>
                <a:cubicBezTo>
                  <a:pt x="12639" y="2026"/>
                  <a:pt x="12629" y="2032"/>
                  <a:pt x="12618" y="2037"/>
                </a:cubicBezTo>
                <a:cubicBezTo>
                  <a:pt x="12607" y="2042"/>
                  <a:pt x="12595" y="2044"/>
                  <a:pt x="12582" y="2044"/>
                </a:cubicBezTo>
                <a:lnTo>
                  <a:pt x="46" y="2044"/>
                </a:lnTo>
                <a:cubicBezTo>
                  <a:pt x="40" y="2044"/>
                  <a:pt x="34" y="2042"/>
                  <a:pt x="29" y="2037"/>
                </a:cubicBezTo>
                <a:cubicBezTo>
                  <a:pt x="23" y="2032"/>
                  <a:pt x="18" y="2026"/>
                  <a:pt x="14" y="2017"/>
                </a:cubicBezTo>
                <a:cubicBezTo>
                  <a:pt x="9" y="2008"/>
                  <a:pt x="6" y="1998"/>
                  <a:pt x="3" y="1987"/>
                </a:cubicBezTo>
                <a:cubicBezTo>
                  <a:pt x="1" y="1975"/>
                  <a:pt x="0" y="1964"/>
                  <a:pt x="0" y="1951"/>
                </a:cubicBezTo>
                <a:close/>
              </a:path>
            </a:pathLst>
          </a:custGeom>
          <a:solidFill>
            <a:srgbClr val="fef3c7"/>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288" name=""/>
          <p:cNvSpPr/>
          <p:nvPr/>
        </p:nvSpPr>
        <p:spPr>
          <a:xfrm>
            <a:off x="5649120" y="2899440"/>
            <a:ext cx="33480" cy="735840"/>
          </a:xfrm>
          <a:custGeom>
            <a:avLst/>
            <a:gdLst/>
            <a:ahLst/>
            <a:rect l="0" t="0" r="r" b="b"/>
            <a:pathLst>
              <a:path w="93" h="2044">
                <a:moveTo>
                  <a:pt x="0" y="0"/>
                </a:moveTo>
                <a:lnTo>
                  <a:pt x="93" y="0"/>
                </a:lnTo>
                <a:lnTo>
                  <a:pt x="93" y="2044"/>
                </a:lnTo>
                <a:lnTo>
                  <a:pt x="0" y="2044"/>
                </a:lnTo>
                <a:lnTo>
                  <a:pt x="0" y="0"/>
                </a:lnTo>
                <a:close/>
              </a:path>
            </a:pathLst>
          </a:custGeom>
          <a:solidFill>
            <a:srgbClr val="f59e0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89" name="" descr=""/>
          <p:cNvPicPr/>
          <p:nvPr/>
        </p:nvPicPr>
        <p:blipFill>
          <a:blip r:embed="rId7"/>
          <a:stretch/>
        </p:blipFill>
        <p:spPr>
          <a:xfrm>
            <a:off x="5649120" y="1303560"/>
            <a:ext cx="150120" cy="200160"/>
          </a:xfrm>
          <a:prstGeom prst="rect">
            <a:avLst/>
          </a:prstGeom>
          <a:noFill/>
          <a:ln w="0">
            <a:noFill/>
          </a:ln>
        </p:spPr>
      </p:pic>
      <p:sp>
        <p:nvSpPr>
          <p:cNvPr id="2290" name=""/>
          <p:cNvSpPr txBox="1"/>
          <p:nvPr/>
        </p:nvSpPr>
        <p:spPr>
          <a:xfrm>
            <a:off x="735480" y="3657960"/>
            <a:ext cx="343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れる</a:t>
            </a:r>
            <a:endParaRPr b="0" lang="en-US" sz="1320" strike="noStrike" u="none">
              <a:solidFill>
                <a:srgbClr val="000000"/>
              </a:solidFill>
              <a:effectLst/>
              <a:uFillTx/>
              <a:latin typeface="Times New Roman"/>
            </a:endParaRPr>
          </a:p>
        </p:txBody>
      </p:sp>
      <p:pic>
        <p:nvPicPr>
          <p:cNvPr id="2291" name="" descr=""/>
          <p:cNvPicPr/>
          <p:nvPr/>
        </p:nvPicPr>
        <p:blipFill>
          <a:blip r:embed="rId8"/>
          <a:stretch/>
        </p:blipFill>
        <p:spPr>
          <a:xfrm>
            <a:off x="5816160" y="3167280"/>
            <a:ext cx="150120" cy="200160"/>
          </a:xfrm>
          <a:prstGeom prst="rect">
            <a:avLst/>
          </a:prstGeom>
          <a:noFill/>
          <a:ln w="0">
            <a:noFill/>
          </a:ln>
        </p:spPr>
      </p:pic>
      <p:sp>
        <p:nvSpPr>
          <p:cNvPr id="2292" name=""/>
          <p:cNvSpPr txBox="1"/>
          <p:nvPr/>
        </p:nvSpPr>
        <p:spPr>
          <a:xfrm>
            <a:off x="5899680" y="1277640"/>
            <a:ext cx="10159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申請の流れ</a:t>
            </a:r>
            <a:endParaRPr b="0" lang="en-US" sz="1580" strike="noStrike" u="none">
              <a:solidFill>
                <a:srgbClr val="000000"/>
              </a:solidFill>
              <a:effectLst/>
              <a:uFillTx/>
              <a:latin typeface="Times New Roman"/>
            </a:endParaRPr>
          </a:p>
        </p:txBody>
      </p:sp>
      <p:sp>
        <p:nvSpPr>
          <p:cNvPr id="2293" name=""/>
          <p:cNvSpPr txBox="1"/>
          <p:nvPr/>
        </p:nvSpPr>
        <p:spPr>
          <a:xfrm>
            <a:off x="6067080" y="3048120"/>
            <a:ext cx="842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申請前に、</a:t>
            </a:r>
            <a:endParaRPr b="0" lang="en-US" sz="1320" strike="noStrike" u="none">
              <a:solidFill>
                <a:srgbClr val="000000"/>
              </a:solidFill>
              <a:effectLst/>
              <a:uFillTx/>
              <a:latin typeface="Times New Roman"/>
            </a:endParaRPr>
          </a:p>
        </p:txBody>
      </p:sp>
      <p:sp>
        <p:nvSpPr>
          <p:cNvPr id="2294" name=""/>
          <p:cNvSpPr txBox="1"/>
          <p:nvPr/>
        </p:nvSpPr>
        <p:spPr>
          <a:xfrm>
            <a:off x="6902640" y="30578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295" name=""/>
          <p:cNvSpPr txBox="1"/>
          <p:nvPr/>
        </p:nvSpPr>
        <p:spPr>
          <a:xfrm>
            <a:off x="7051320" y="3048120"/>
            <a:ext cx="3049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導入支援事業者に相談することで、スム</a:t>
            </a:r>
            <a:endParaRPr b="0" lang="en-US" sz="1320" strike="noStrike" u="none">
              <a:solidFill>
                <a:srgbClr val="000000"/>
              </a:solidFill>
              <a:effectLst/>
              <a:uFillTx/>
              <a:latin typeface="Times New Roman"/>
            </a:endParaRPr>
          </a:p>
        </p:txBody>
      </p:sp>
      <p:sp>
        <p:nvSpPr>
          <p:cNvPr id="2296" name=""/>
          <p:cNvSpPr/>
          <p:nvPr/>
        </p:nvSpPr>
        <p:spPr>
          <a:xfrm>
            <a:off x="284040" y="4278600"/>
            <a:ext cx="4964040" cy="2975040"/>
          </a:xfrm>
          <a:custGeom>
            <a:avLst/>
            <a:gdLst/>
            <a:ahLst/>
            <a:rect l="0" t="0" r="r" b="b"/>
            <a:pathLst>
              <a:path w="13789" h="8264">
                <a:moveTo>
                  <a:pt x="0" y="8172"/>
                </a:moveTo>
                <a:lnTo>
                  <a:pt x="0" y="92"/>
                </a:lnTo>
                <a:cubicBezTo>
                  <a:pt x="0" y="80"/>
                  <a:pt x="1" y="68"/>
                  <a:pt x="3" y="57"/>
                </a:cubicBezTo>
                <a:cubicBezTo>
                  <a:pt x="6" y="46"/>
                  <a:pt x="9" y="35"/>
                  <a:pt x="13" y="27"/>
                </a:cubicBezTo>
                <a:cubicBezTo>
                  <a:pt x="18" y="18"/>
                  <a:pt x="23" y="11"/>
                  <a:pt x="28" y="7"/>
                </a:cubicBezTo>
                <a:cubicBezTo>
                  <a:pt x="34" y="2"/>
                  <a:pt x="40" y="0"/>
                  <a:pt x="46" y="0"/>
                </a:cubicBezTo>
                <a:lnTo>
                  <a:pt x="13696" y="0"/>
                </a:lnTo>
                <a:cubicBezTo>
                  <a:pt x="13709" y="0"/>
                  <a:pt x="13721" y="2"/>
                  <a:pt x="13732" y="7"/>
                </a:cubicBezTo>
                <a:cubicBezTo>
                  <a:pt x="13743" y="11"/>
                  <a:pt x="13753" y="18"/>
                  <a:pt x="13762" y="27"/>
                </a:cubicBezTo>
                <a:cubicBezTo>
                  <a:pt x="13771" y="35"/>
                  <a:pt x="13778" y="46"/>
                  <a:pt x="13782" y="57"/>
                </a:cubicBezTo>
                <a:cubicBezTo>
                  <a:pt x="13787" y="68"/>
                  <a:pt x="13789" y="80"/>
                  <a:pt x="13789" y="92"/>
                </a:cubicBezTo>
                <a:lnTo>
                  <a:pt x="13789" y="8172"/>
                </a:lnTo>
                <a:cubicBezTo>
                  <a:pt x="13789" y="8184"/>
                  <a:pt x="13787" y="8196"/>
                  <a:pt x="13782" y="8207"/>
                </a:cubicBezTo>
                <a:cubicBezTo>
                  <a:pt x="13778" y="8218"/>
                  <a:pt x="13771" y="8229"/>
                  <a:pt x="13762" y="8237"/>
                </a:cubicBezTo>
                <a:cubicBezTo>
                  <a:pt x="13753" y="8246"/>
                  <a:pt x="13743" y="8253"/>
                  <a:pt x="13732" y="8257"/>
                </a:cubicBezTo>
                <a:cubicBezTo>
                  <a:pt x="13721" y="8262"/>
                  <a:pt x="13709" y="8264"/>
                  <a:pt x="13696" y="8264"/>
                </a:cubicBezTo>
                <a:lnTo>
                  <a:pt x="46" y="8264"/>
                </a:lnTo>
                <a:cubicBezTo>
                  <a:pt x="40" y="8264"/>
                  <a:pt x="34" y="8262"/>
                  <a:pt x="28" y="8257"/>
                </a:cubicBezTo>
                <a:cubicBezTo>
                  <a:pt x="23" y="8253"/>
                  <a:pt x="18" y="8246"/>
                  <a:pt x="13" y="8237"/>
                </a:cubicBezTo>
                <a:cubicBezTo>
                  <a:pt x="9" y="8229"/>
                  <a:pt x="6" y="8218"/>
                  <a:pt x="3" y="8207"/>
                </a:cubicBezTo>
                <a:cubicBezTo>
                  <a:pt x="1" y="8196"/>
                  <a:pt x="0" y="8184"/>
                  <a:pt x="0" y="8172"/>
                </a:cubicBezTo>
                <a:close/>
              </a:path>
            </a:pathLst>
          </a:custGeom>
          <a:solidFill>
            <a:srgbClr val="f0f7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297" name=""/>
          <p:cNvSpPr/>
          <p:nvPr/>
        </p:nvSpPr>
        <p:spPr>
          <a:xfrm>
            <a:off x="267120" y="4278600"/>
            <a:ext cx="33840" cy="2975040"/>
          </a:xfrm>
          <a:custGeom>
            <a:avLst/>
            <a:gdLst/>
            <a:ahLst/>
            <a:rect l="0" t="0" r="r" b="b"/>
            <a:pathLst>
              <a:path w="94" h="8264">
                <a:moveTo>
                  <a:pt x="0" y="0"/>
                </a:moveTo>
                <a:lnTo>
                  <a:pt x="94" y="0"/>
                </a:lnTo>
                <a:lnTo>
                  <a:pt x="94" y="8264"/>
                </a:lnTo>
                <a:lnTo>
                  <a:pt x="0" y="8264"/>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298" name=""/>
          <p:cNvSpPr/>
          <p:nvPr/>
        </p:nvSpPr>
        <p:spPr>
          <a:xfrm>
            <a:off x="501120" y="5949720"/>
            <a:ext cx="4546440" cy="1103400"/>
          </a:xfrm>
          <a:custGeom>
            <a:avLst/>
            <a:gdLst/>
            <a:ahLst/>
            <a:rect l="0" t="0" r="r" b="b"/>
            <a:pathLst>
              <a:path w="12629" h="3065">
                <a:moveTo>
                  <a:pt x="0" y="2880"/>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12443" y="0"/>
                </a:lnTo>
                <a:cubicBezTo>
                  <a:pt x="12456" y="0"/>
                  <a:pt x="12468" y="1"/>
                  <a:pt x="12480" y="4"/>
                </a:cubicBezTo>
                <a:cubicBezTo>
                  <a:pt x="12492" y="6"/>
                  <a:pt x="12503" y="10"/>
                  <a:pt x="12515" y="14"/>
                </a:cubicBezTo>
                <a:cubicBezTo>
                  <a:pt x="12526" y="19"/>
                  <a:pt x="12537" y="25"/>
                  <a:pt x="12547" y="31"/>
                </a:cubicBezTo>
                <a:cubicBezTo>
                  <a:pt x="12557" y="38"/>
                  <a:pt x="12566" y="46"/>
                  <a:pt x="12575" y="55"/>
                </a:cubicBezTo>
                <a:cubicBezTo>
                  <a:pt x="12583" y="63"/>
                  <a:pt x="12591" y="73"/>
                  <a:pt x="12598" y="83"/>
                </a:cubicBezTo>
                <a:cubicBezTo>
                  <a:pt x="12605" y="93"/>
                  <a:pt x="12610" y="104"/>
                  <a:pt x="12615" y="115"/>
                </a:cubicBezTo>
                <a:cubicBezTo>
                  <a:pt x="12620" y="126"/>
                  <a:pt x="12623" y="138"/>
                  <a:pt x="12626" y="150"/>
                </a:cubicBezTo>
                <a:cubicBezTo>
                  <a:pt x="12628" y="162"/>
                  <a:pt x="12629" y="174"/>
                  <a:pt x="12629" y="186"/>
                </a:cubicBezTo>
                <a:lnTo>
                  <a:pt x="12629" y="2880"/>
                </a:lnTo>
                <a:cubicBezTo>
                  <a:pt x="12629" y="2892"/>
                  <a:pt x="12628" y="2904"/>
                  <a:pt x="12626" y="2916"/>
                </a:cubicBezTo>
                <a:cubicBezTo>
                  <a:pt x="12623" y="2928"/>
                  <a:pt x="12620" y="2939"/>
                  <a:pt x="12615" y="2951"/>
                </a:cubicBezTo>
                <a:cubicBezTo>
                  <a:pt x="12610" y="2962"/>
                  <a:pt x="12605" y="2973"/>
                  <a:pt x="12598" y="2983"/>
                </a:cubicBezTo>
                <a:cubicBezTo>
                  <a:pt x="12591" y="2993"/>
                  <a:pt x="12583" y="3002"/>
                  <a:pt x="12575" y="3011"/>
                </a:cubicBezTo>
                <a:cubicBezTo>
                  <a:pt x="12566" y="3020"/>
                  <a:pt x="12557" y="3027"/>
                  <a:pt x="12547" y="3034"/>
                </a:cubicBezTo>
                <a:cubicBezTo>
                  <a:pt x="12537" y="3041"/>
                  <a:pt x="12526" y="3047"/>
                  <a:pt x="12515" y="3051"/>
                </a:cubicBezTo>
                <a:cubicBezTo>
                  <a:pt x="12503" y="3056"/>
                  <a:pt x="12492" y="3059"/>
                  <a:pt x="12480" y="3062"/>
                </a:cubicBezTo>
                <a:cubicBezTo>
                  <a:pt x="12468" y="3064"/>
                  <a:pt x="12456" y="3065"/>
                  <a:pt x="12443" y="3065"/>
                </a:cubicBezTo>
                <a:lnTo>
                  <a:pt x="186" y="3065"/>
                </a:lnTo>
                <a:cubicBezTo>
                  <a:pt x="174" y="3065"/>
                  <a:pt x="162" y="3064"/>
                  <a:pt x="150" y="3062"/>
                </a:cubicBezTo>
                <a:cubicBezTo>
                  <a:pt x="138" y="3059"/>
                  <a:pt x="126" y="3056"/>
                  <a:pt x="115" y="3051"/>
                </a:cubicBezTo>
                <a:cubicBezTo>
                  <a:pt x="104" y="3047"/>
                  <a:pt x="93" y="3041"/>
                  <a:pt x="83" y="3034"/>
                </a:cubicBezTo>
                <a:cubicBezTo>
                  <a:pt x="73" y="3027"/>
                  <a:pt x="63" y="3020"/>
                  <a:pt x="55" y="3011"/>
                </a:cubicBezTo>
                <a:cubicBezTo>
                  <a:pt x="46" y="3002"/>
                  <a:pt x="38" y="2993"/>
                  <a:pt x="32" y="2983"/>
                </a:cubicBezTo>
                <a:cubicBezTo>
                  <a:pt x="25" y="2973"/>
                  <a:pt x="19" y="2962"/>
                  <a:pt x="14" y="2951"/>
                </a:cubicBezTo>
                <a:cubicBezTo>
                  <a:pt x="10" y="2939"/>
                  <a:pt x="6" y="2928"/>
                  <a:pt x="4" y="2916"/>
                </a:cubicBezTo>
                <a:cubicBezTo>
                  <a:pt x="1" y="2904"/>
                  <a:pt x="0" y="2892"/>
                  <a:pt x="0" y="288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299" name="" descr=""/>
          <p:cNvPicPr/>
          <p:nvPr/>
        </p:nvPicPr>
        <p:blipFill>
          <a:blip r:embed="rId9"/>
          <a:stretch/>
        </p:blipFill>
        <p:spPr>
          <a:xfrm>
            <a:off x="501480" y="4512600"/>
            <a:ext cx="200160" cy="200160"/>
          </a:xfrm>
          <a:prstGeom prst="rect">
            <a:avLst/>
          </a:prstGeom>
          <a:noFill/>
          <a:ln w="0">
            <a:noFill/>
          </a:ln>
        </p:spPr>
      </p:pic>
      <p:sp>
        <p:nvSpPr>
          <p:cNvPr id="2300" name=""/>
          <p:cNvSpPr txBox="1"/>
          <p:nvPr/>
        </p:nvSpPr>
        <p:spPr>
          <a:xfrm>
            <a:off x="6067080" y="3282120"/>
            <a:ext cx="3903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ーズな申請と適切なツール選定が可能になります。</a:t>
            </a:r>
            <a:endParaRPr b="0" lang="en-US" sz="1320" strike="noStrike" u="none">
              <a:solidFill>
                <a:srgbClr val="000000"/>
              </a:solidFill>
              <a:effectLst/>
              <a:uFillTx/>
              <a:latin typeface="Times New Roman"/>
            </a:endParaRPr>
          </a:p>
        </p:txBody>
      </p:sp>
      <p:pic>
        <p:nvPicPr>
          <p:cNvPr id="2301" name="" descr=""/>
          <p:cNvPicPr/>
          <p:nvPr/>
        </p:nvPicPr>
        <p:blipFill>
          <a:blip r:embed="rId10"/>
          <a:stretch/>
        </p:blipFill>
        <p:spPr>
          <a:xfrm>
            <a:off x="501480" y="4913640"/>
            <a:ext cx="191880" cy="250200"/>
          </a:xfrm>
          <a:prstGeom prst="rect">
            <a:avLst/>
          </a:prstGeom>
          <a:noFill/>
          <a:ln w="0">
            <a:noFill/>
          </a:ln>
        </p:spPr>
      </p:pic>
      <p:sp>
        <p:nvSpPr>
          <p:cNvPr id="2302" name=""/>
          <p:cNvSpPr txBox="1"/>
          <p:nvPr/>
        </p:nvSpPr>
        <p:spPr>
          <a:xfrm>
            <a:off x="802080" y="4486680"/>
            <a:ext cx="805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活用事例</a:t>
            </a:r>
            <a:endParaRPr b="0" lang="en-US" sz="1580" strike="noStrike" u="none">
              <a:solidFill>
                <a:srgbClr val="000000"/>
              </a:solidFill>
              <a:effectLst/>
              <a:uFillTx/>
              <a:latin typeface="Times New Roman"/>
            </a:endParaRPr>
          </a:p>
        </p:txBody>
      </p:sp>
      <p:sp>
        <p:nvSpPr>
          <p:cNvPr id="2303" name=""/>
          <p:cNvSpPr txBox="1"/>
          <p:nvPr/>
        </p:nvSpPr>
        <p:spPr>
          <a:xfrm>
            <a:off x="827280" y="4894920"/>
            <a:ext cx="13575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サービス業の事例</a:t>
            </a:r>
            <a:endParaRPr b="0" lang="en-US" sz="1320" strike="noStrike" u="none">
              <a:solidFill>
                <a:srgbClr val="000000"/>
              </a:solidFill>
              <a:effectLst/>
              <a:uFillTx/>
              <a:latin typeface="Times New Roman"/>
            </a:endParaRPr>
          </a:p>
        </p:txBody>
      </p:sp>
      <p:sp>
        <p:nvSpPr>
          <p:cNvPr id="2304" name=""/>
          <p:cNvSpPr txBox="1"/>
          <p:nvPr/>
        </p:nvSpPr>
        <p:spPr>
          <a:xfrm>
            <a:off x="827280" y="51386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305" name=""/>
          <p:cNvSpPr txBox="1"/>
          <p:nvPr/>
        </p:nvSpPr>
        <p:spPr>
          <a:xfrm>
            <a:off x="975960" y="5128920"/>
            <a:ext cx="3907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導入補助金を活用してオンライン予約システムを導</a:t>
            </a:r>
            <a:endParaRPr b="0" lang="en-US" sz="1320" strike="noStrike" u="none">
              <a:solidFill>
                <a:srgbClr val="000000"/>
              </a:solidFill>
              <a:effectLst/>
              <a:uFillTx/>
              <a:latin typeface="Times New Roman"/>
            </a:endParaRPr>
          </a:p>
        </p:txBody>
      </p:sp>
      <p:sp>
        <p:nvSpPr>
          <p:cNvPr id="2306" name=""/>
          <p:cNvSpPr txBox="1"/>
          <p:nvPr/>
        </p:nvSpPr>
        <p:spPr>
          <a:xfrm>
            <a:off x="827280" y="5362920"/>
            <a:ext cx="4227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入。顧客対応の効率化だけでなく、新たな顧客層の獲得</a:t>
            </a:r>
            <a:endParaRPr b="0" lang="en-US" sz="1320" strike="noStrike" u="none">
              <a:solidFill>
                <a:srgbClr val="000000"/>
              </a:solidFill>
              <a:effectLst/>
              <a:uFillTx/>
              <a:latin typeface="Times New Roman"/>
            </a:endParaRPr>
          </a:p>
        </p:txBody>
      </p:sp>
      <p:sp>
        <p:nvSpPr>
          <p:cNvPr id="2307" name=""/>
          <p:cNvSpPr txBox="1"/>
          <p:nvPr/>
        </p:nvSpPr>
        <p:spPr>
          <a:xfrm>
            <a:off x="827280" y="5596920"/>
            <a:ext cx="1369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にもつながった。</a:t>
            </a:r>
            <a:endParaRPr b="0" lang="en-US" sz="1320" strike="noStrike" u="none">
              <a:solidFill>
                <a:srgbClr val="000000"/>
              </a:solidFill>
              <a:effectLst/>
              <a:uFillTx/>
              <a:latin typeface="Times New Roman"/>
            </a:endParaRPr>
          </a:p>
        </p:txBody>
      </p:sp>
      <p:pic>
        <p:nvPicPr>
          <p:cNvPr id="2308" name="" descr=""/>
          <p:cNvPicPr/>
          <p:nvPr/>
        </p:nvPicPr>
        <p:blipFill>
          <a:blip r:embed="rId11"/>
          <a:stretch/>
        </p:blipFill>
        <p:spPr>
          <a:xfrm>
            <a:off x="635040" y="6384600"/>
            <a:ext cx="124920" cy="166680"/>
          </a:xfrm>
          <a:prstGeom prst="rect">
            <a:avLst/>
          </a:prstGeom>
          <a:noFill/>
          <a:ln w="0">
            <a:noFill/>
          </a:ln>
        </p:spPr>
      </p:pic>
      <p:sp>
        <p:nvSpPr>
          <p:cNvPr id="2309" name=""/>
          <p:cNvSpPr txBox="1"/>
          <p:nvPr/>
        </p:nvSpPr>
        <p:spPr>
          <a:xfrm>
            <a:off x="635040" y="6098040"/>
            <a:ext cx="671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導入効果</a:t>
            </a:r>
            <a:endParaRPr b="0" lang="en-US" sz="1320" strike="noStrike" u="none">
              <a:solidFill>
                <a:srgbClr val="000000"/>
              </a:solidFill>
              <a:effectLst/>
              <a:uFillTx/>
              <a:latin typeface="Times New Roman"/>
            </a:endParaRPr>
          </a:p>
        </p:txBody>
      </p:sp>
      <p:pic>
        <p:nvPicPr>
          <p:cNvPr id="2310" name="" descr=""/>
          <p:cNvPicPr/>
          <p:nvPr/>
        </p:nvPicPr>
        <p:blipFill>
          <a:blip r:embed="rId12"/>
          <a:stretch/>
        </p:blipFill>
        <p:spPr>
          <a:xfrm>
            <a:off x="635040" y="6685200"/>
            <a:ext cx="208440" cy="166680"/>
          </a:xfrm>
          <a:prstGeom prst="rect">
            <a:avLst/>
          </a:prstGeom>
          <a:noFill/>
          <a:ln w="0">
            <a:noFill/>
          </a:ln>
        </p:spPr>
      </p:pic>
      <p:sp>
        <p:nvSpPr>
          <p:cNvPr id="2311" name=""/>
          <p:cNvSpPr txBox="1"/>
          <p:nvPr/>
        </p:nvSpPr>
        <p:spPr>
          <a:xfrm>
            <a:off x="860760" y="639900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顧客対応の効率化</a:t>
            </a:r>
            <a:endParaRPr b="0" lang="en-US" sz="1320" strike="noStrike" u="none">
              <a:solidFill>
                <a:srgbClr val="000000"/>
              </a:solidFill>
              <a:effectLst/>
              <a:uFillTx/>
              <a:latin typeface="Times New Roman"/>
            </a:endParaRPr>
          </a:p>
        </p:txBody>
      </p:sp>
      <p:sp>
        <p:nvSpPr>
          <p:cNvPr id="2312" name=""/>
          <p:cNvSpPr/>
          <p:nvPr/>
        </p:nvSpPr>
        <p:spPr>
          <a:xfrm>
            <a:off x="5448240" y="4278600"/>
            <a:ext cx="4980960" cy="2975040"/>
          </a:xfrm>
          <a:custGeom>
            <a:avLst/>
            <a:gdLst/>
            <a:ahLst/>
            <a:rect l="0" t="0" r="r" b="b"/>
            <a:pathLst>
              <a:path w="13836" h="8264">
                <a:moveTo>
                  <a:pt x="0" y="8079"/>
                </a:moveTo>
                <a:lnTo>
                  <a:pt x="0" y="185"/>
                </a:lnTo>
                <a:cubicBezTo>
                  <a:pt x="0" y="173"/>
                  <a:pt x="2" y="161"/>
                  <a:pt x="4" y="149"/>
                </a:cubicBezTo>
                <a:cubicBezTo>
                  <a:pt x="6" y="137"/>
                  <a:pt x="10" y="125"/>
                  <a:pt x="15"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8"/>
                  <a:pt x="13744" y="24"/>
                  <a:pt x="13754" y="31"/>
                </a:cubicBezTo>
                <a:cubicBezTo>
                  <a:pt x="13764" y="38"/>
                  <a:pt x="13773" y="45"/>
                  <a:pt x="13782" y="54"/>
                </a:cubicBezTo>
                <a:cubicBezTo>
                  <a:pt x="13791" y="63"/>
                  <a:pt x="13798" y="72"/>
                  <a:pt x="13805" y="82"/>
                </a:cubicBezTo>
                <a:cubicBezTo>
                  <a:pt x="13812" y="92"/>
                  <a:pt x="13818" y="103"/>
                  <a:pt x="13822" y="114"/>
                </a:cubicBezTo>
                <a:cubicBezTo>
                  <a:pt x="13827" y="125"/>
                  <a:pt x="13830" y="137"/>
                  <a:pt x="13833" y="149"/>
                </a:cubicBezTo>
                <a:cubicBezTo>
                  <a:pt x="13835" y="161"/>
                  <a:pt x="13836" y="173"/>
                  <a:pt x="13836" y="185"/>
                </a:cubicBezTo>
                <a:lnTo>
                  <a:pt x="13836" y="8079"/>
                </a:lnTo>
                <a:cubicBezTo>
                  <a:pt x="13836" y="8091"/>
                  <a:pt x="13835" y="8103"/>
                  <a:pt x="13833" y="8115"/>
                </a:cubicBezTo>
                <a:cubicBezTo>
                  <a:pt x="13830" y="8127"/>
                  <a:pt x="13827" y="8139"/>
                  <a:pt x="13822" y="8150"/>
                </a:cubicBezTo>
                <a:cubicBezTo>
                  <a:pt x="13818" y="8161"/>
                  <a:pt x="13812" y="8172"/>
                  <a:pt x="13805" y="8182"/>
                </a:cubicBezTo>
                <a:cubicBezTo>
                  <a:pt x="13798" y="8192"/>
                  <a:pt x="13791" y="8201"/>
                  <a:pt x="13782" y="8210"/>
                </a:cubicBezTo>
                <a:cubicBezTo>
                  <a:pt x="13773" y="8219"/>
                  <a:pt x="13764" y="8226"/>
                  <a:pt x="13754" y="8233"/>
                </a:cubicBezTo>
                <a:cubicBezTo>
                  <a:pt x="13744" y="8240"/>
                  <a:pt x="13733" y="8246"/>
                  <a:pt x="13722" y="8250"/>
                </a:cubicBezTo>
                <a:cubicBezTo>
                  <a:pt x="13710" y="8255"/>
                  <a:pt x="13699" y="8258"/>
                  <a:pt x="13687" y="8261"/>
                </a:cubicBezTo>
                <a:cubicBezTo>
                  <a:pt x="13675" y="8263"/>
                  <a:pt x="13663" y="8264"/>
                  <a:pt x="13651" y="8264"/>
                </a:cubicBezTo>
                <a:lnTo>
                  <a:pt x="186" y="8264"/>
                </a:lnTo>
                <a:cubicBezTo>
                  <a:pt x="174" y="8264"/>
                  <a:pt x="162" y="8263"/>
                  <a:pt x="150" y="8261"/>
                </a:cubicBezTo>
                <a:cubicBezTo>
                  <a:pt x="138" y="8258"/>
                  <a:pt x="126" y="8255"/>
                  <a:pt x="115" y="8250"/>
                </a:cubicBezTo>
                <a:cubicBezTo>
                  <a:pt x="104" y="8246"/>
                  <a:pt x="93" y="8240"/>
                  <a:pt x="83" y="8233"/>
                </a:cubicBezTo>
                <a:cubicBezTo>
                  <a:pt x="73" y="8226"/>
                  <a:pt x="63" y="8219"/>
                  <a:pt x="55" y="8210"/>
                </a:cubicBezTo>
                <a:cubicBezTo>
                  <a:pt x="46" y="8201"/>
                  <a:pt x="38" y="8192"/>
                  <a:pt x="32" y="8182"/>
                </a:cubicBezTo>
                <a:cubicBezTo>
                  <a:pt x="25" y="8172"/>
                  <a:pt x="19" y="8161"/>
                  <a:pt x="15" y="8150"/>
                </a:cubicBezTo>
                <a:cubicBezTo>
                  <a:pt x="10" y="8139"/>
                  <a:pt x="6" y="8127"/>
                  <a:pt x="4" y="8115"/>
                </a:cubicBezTo>
                <a:cubicBezTo>
                  <a:pt x="2" y="8103"/>
                  <a:pt x="0" y="8091"/>
                  <a:pt x="0" y="807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13" name="" descr=""/>
          <p:cNvPicPr/>
          <p:nvPr/>
        </p:nvPicPr>
        <p:blipFill>
          <a:blip r:embed="rId13"/>
          <a:stretch/>
        </p:blipFill>
        <p:spPr>
          <a:xfrm>
            <a:off x="5649120" y="4512600"/>
            <a:ext cx="225360" cy="200160"/>
          </a:xfrm>
          <a:prstGeom prst="rect">
            <a:avLst/>
          </a:prstGeom>
          <a:noFill/>
          <a:ln w="0">
            <a:noFill/>
          </a:ln>
        </p:spPr>
      </p:pic>
      <p:sp>
        <p:nvSpPr>
          <p:cNvPr id="2314" name=""/>
          <p:cNvSpPr txBox="1"/>
          <p:nvPr/>
        </p:nvSpPr>
        <p:spPr>
          <a:xfrm>
            <a:off x="944280" y="669996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新規顧客層の獲得</a:t>
            </a:r>
            <a:endParaRPr b="0" lang="en-US" sz="1320" strike="noStrike" u="none">
              <a:solidFill>
                <a:srgbClr val="000000"/>
              </a:solidFill>
              <a:effectLst/>
              <a:uFillTx/>
              <a:latin typeface="Times New Roman"/>
            </a:endParaRPr>
          </a:p>
        </p:txBody>
      </p:sp>
      <p:sp>
        <p:nvSpPr>
          <p:cNvPr id="2315" name=""/>
          <p:cNvSpPr/>
          <p:nvPr/>
        </p:nvSpPr>
        <p:spPr>
          <a:xfrm>
            <a:off x="5649120" y="4880160"/>
            <a:ext cx="501480" cy="501840"/>
          </a:xfrm>
          <a:custGeom>
            <a:avLst/>
            <a:gdLst/>
            <a:ahLst/>
            <a:rect l="0" t="0" r="r" b="b"/>
            <a:pathLst>
              <a:path w="1393" h="1394">
                <a:moveTo>
                  <a:pt x="1393" y="696"/>
                </a:moveTo>
                <a:cubicBezTo>
                  <a:pt x="1393" y="719"/>
                  <a:pt x="1392" y="742"/>
                  <a:pt x="1390" y="765"/>
                </a:cubicBezTo>
                <a:cubicBezTo>
                  <a:pt x="1388" y="787"/>
                  <a:pt x="1384" y="810"/>
                  <a:pt x="1380" y="832"/>
                </a:cubicBezTo>
                <a:cubicBezTo>
                  <a:pt x="1375" y="855"/>
                  <a:pt x="1370" y="877"/>
                  <a:pt x="1363" y="898"/>
                </a:cubicBezTo>
                <a:cubicBezTo>
                  <a:pt x="1357" y="920"/>
                  <a:pt x="1349" y="942"/>
                  <a:pt x="1340" y="963"/>
                </a:cubicBezTo>
                <a:cubicBezTo>
                  <a:pt x="1332" y="984"/>
                  <a:pt x="1322" y="1004"/>
                  <a:pt x="1311" y="1025"/>
                </a:cubicBezTo>
                <a:cubicBezTo>
                  <a:pt x="1300" y="1045"/>
                  <a:pt x="1289" y="1065"/>
                  <a:pt x="1276" y="1084"/>
                </a:cubicBezTo>
                <a:cubicBezTo>
                  <a:pt x="1263" y="1103"/>
                  <a:pt x="1250" y="1121"/>
                  <a:pt x="1235" y="1139"/>
                </a:cubicBezTo>
                <a:cubicBezTo>
                  <a:pt x="1221" y="1157"/>
                  <a:pt x="1205" y="1174"/>
                  <a:pt x="1189" y="1190"/>
                </a:cubicBezTo>
                <a:cubicBezTo>
                  <a:pt x="1173" y="1206"/>
                  <a:pt x="1156" y="1221"/>
                  <a:pt x="1139" y="1236"/>
                </a:cubicBezTo>
                <a:cubicBezTo>
                  <a:pt x="1121" y="1250"/>
                  <a:pt x="1103" y="1264"/>
                  <a:pt x="1084" y="1276"/>
                </a:cubicBezTo>
                <a:cubicBezTo>
                  <a:pt x="1065" y="1289"/>
                  <a:pt x="1045" y="1301"/>
                  <a:pt x="1025" y="1311"/>
                </a:cubicBezTo>
                <a:cubicBezTo>
                  <a:pt x="1005" y="1322"/>
                  <a:pt x="984" y="1332"/>
                  <a:pt x="963" y="1341"/>
                </a:cubicBezTo>
                <a:cubicBezTo>
                  <a:pt x="942" y="1349"/>
                  <a:pt x="921" y="1357"/>
                  <a:pt x="899" y="1364"/>
                </a:cubicBezTo>
                <a:cubicBezTo>
                  <a:pt x="877" y="1370"/>
                  <a:pt x="855" y="1376"/>
                  <a:pt x="833" y="1380"/>
                </a:cubicBezTo>
                <a:cubicBezTo>
                  <a:pt x="810" y="1385"/>
                  <a:pt x="788" y="1388"/>
                  <a:pt x="765" y="1390"/>
                </a:cubicBezTo>
                <a:cubicBezTo>
                  <a:pt x="742" y="1393"/>
                  <a:pt x="720" y="1394"/>
                  <a:pt x="697" y="1394"/>
                </a:cubicBezTo>
                <a:cubicBezTo>
                  <a:pt x="674" y="1394"/>
                  <a:pt x="651" y="1393"/>
                  <a:pt x="629" y="1390"/>
                </a:cubicBezTo>
                <a:cubicBezTo>
                  <a:pt x="606" y="1388"/>
                  <a:pt x="583" y="1385"/>
                  <a:pt x="561" y="1380"/>
                </a:cubicBezTo>
                <a:cubicBezTo>
                  <a:pt x="539" y="1376"/>
                  <a:pt x="517" y="1370"/>
                  <a:pt x="495" y="1364"/>
                </a:cubicBezTo>
                <a:cubicBezTo>
                  <a:pt x="473" y="1357"/>
                  <a:pt x="451" y="1349"/>
                  <a:pt x="430" y="1341"/>
                </a:cubicBezTo>
                <a:cubicBezTo>
                  <a:pt x="409" y="1332"/>
                  <a:pt x="389" y="1322"/>
                  <a:pt x="369" y="1311"/>
                </a:cubicBezTo>
                <a:cubicBezTo>
                  <a:pt x="349" y="1301"/>
                  <a:pt x="329" y="1289"/>
                  <a:pt x="309" y="1276"/>
                </a:cubicBezTo>
                <a:cubicBezTo>
                  <a:pt x="290" y="1264"/>
                  <a:pt x="272" y="1250"/>
                  <a:pt x="254" y="1236"/>
                </a:cubicBezTo>
                <a:cubicBezTo>
                  <a:pt x="236" y="1221"/>
                  <a:pt x="220" y="1206"/>
                  <a:pt x="203" y="1190"/>
                </a:cubicBezTo>
                <a:cubicBezTo>
                  <a:pt x="187" y="1174"/>
                  <a:pt x="172" y="1157"/>
                  <a:pt x="158" y="1139"/>
                </a:cubicBezTo>
                <a:cubicBezTo>
                  <a:pt x="143" y="1121"/>
                  <a:pt x="130" y="1103"/>
                  <a:pt x="117" y="1084"/>
                </a:cubicBezTo>
                <a:cubicBezTo>
                  <a:pt x="104" y="1065"/>
                  <a:pt x="93" y="1045"/>
                  <a:pt x="82" y="1025"/>
                </a:cubicBezTo>
                <a:cubicBezTo>
                  <a:pt x="71" y="1004"/>
                  <a:pt x="61" y="984"/>
                  <a:pt x="53" y="963"/>
                </a:cubicBezTo>
                <a:cubicBezTo>
                  <a:pt x="44" y="942"/>
                  <a:pt x="36" y="920"/>
                  <a:pt x="30" y="898"/>
                </a:cubicBezTo>
                <a:cubicBezTo>
                  <a:pt x="23" y="877"/>
                  <a:pt x="17" y="855"/>
                  <a:pt x="13" y="832"/>
                </a:cubicBezTo>
                <a:cubicBezTo>
                  <a:pt x="8" y="810"/>
                  <a:pt x="5" y="787"/>
                  <a:pt x="3" y="765"/>
                </a:cubicBezTo>
                <a:cubicBezTo>
                  <a:pt x="1" y="742"/>
                  <a:pt x="0" y="719"/>
                  <a:pt x="0" y="696"/>
                </a:cubicBezTo>
                <a:cubicBezTo>
                  <a:pt x="0" y="674"/>
                  <a:pt x="1" y="651"/>
                  <a:pt x="3" y="628"/>
                </a:cubicBezTo>
                <a:cubicBezTo>
                  <a:pt x="5" y="605"/>
                  <a:pt x="8" y="583"/>
                  <a:pt x="13" y="560"/>
                </a:cubicBezTo>
                <a:cubicBezTo>
                  <a:pt x="17" y="538"/>
                  <a:pt x="23" y="516"/>
                  <a:pt x="30" y="494"/>
                </a:cubicBezTo>
                <a:cubicBezTo>
                  <a:pt x="36" y="472"/>
                  <a:pt x="44" y="451"/>
                  <a:pt x="53" y="430"/>
                </a:cubicBezTo>
                <a:cubicBezTo>
                  <a:pt x="61" y="409"/>
                  <a:pt x="71" y="388"/>
                  <a:pt x="82" y="368"/>
                </a:cubicBezTo>
                <a:cubicBezTo>
                  <a:pt x="93" y="348"/>
                  <a:pt x="104" y="328"/>
                  <a:pt x="117" y="309"/>
                </a:cubicBezTo>
                <a:cubicBezTo>
                  <a:pt x="130" y="290"/>
                  <a:pt x="143" y="272"/>
                  <a:pt x="158" y="255"/>
                </a:cubicBezTo>
                <a:cubicBezTo>
                  <a:pt x="172" y="237"/>
                  <a:pt x="187" y="220"/>
                  <a:pt x="203" y="204"/>
                </a:cubicBezTo>
                <a:cubicBezTo>
                  <a:pt x="220" y="188"/>
                  <a:pt x="236" y="172"/>
                  <a:pt x="254" y="158"/>
                </a:cubicBezTo>
                <a:cubicBezTo>
                  <a:pt x="272" y="144"/>
                  <a:pt x="290" y="130"/>
                  <a:pt x="309" y="117"/>
                </a:cubicBezTo>
                <a:cubicBezTo>
                  <a:pt x="329" y="105"/>
                  <a:pt x="349" y="93"/>
                  <a:pt x="369" y="82"/>
                </a:cubicBezTo>
                <a:cubicBezTo>
                  <a:pt x="389" y="71"/>
                  <a:pt x="409" y="62"/>
                  <a:pt x="430" y="53"/>
                </a:cubicBezTo>
                <a:cubicBezTo>
                  <a:pt x="451" y="44"/>
                  <a:pt x="473" y="37"/>
                  <a:pt x="495" y="30"/>
                </a:cubicBezTo>
                <a:cubicBezTo>
                  <a:pt x="517" y="23"/>
                  <a:pt x="539" y="18"/>
                  <a:pt x="561" y="13"/>
                </a:cubicBezTo>
                <a:cubicBezTo>
                  <a:pt x="583" y="9"/>
                  <a:pt x="606" y="6"/>
                  <a:pt x="629" y="3"/>
                </a:cubicBezTo>
                <a:cubicBezTo>
                  <a:pt x="651" y="1"/>
                  <a:pt x="674" y="0"/>
                  <a:pt x="697" y="0"/>
                </a:cubicBezTo>
                <a:cubicBezTo>
                  <a:pt x="720" y="0"/>
                  <a:pt x="742" y="1"/>
                  <a:pt x="765" y="3"/>
                </a:cubicBezTo>
                <a:cubicBezTo>
                  <a:pt x="788" y="6"/>
                  <a:pt x="810" y="9"/>
                  <a:pt x="833" y="13"/>
                </a:cubicBezTo>
                <a:cubicBezTo>
                  <a:pt x="855" y="18"/>
                  <a:pt x="877" y="23"/>
                  <a:pt x="899" y="30"/>
                </a:cubicBezTo>
                <a:cubicBezTo>
                  <a:pt x="921" y="37"/>
                  <a:pt x="942" y="44"/>
                  <a:pt x="963" y="53"/>
                </a:cubicBezTo>
                <a:cubicBezTo>
                  <a:pt x="984" y="62"/>
                  <a:pt x="1005" y="71"/>
                  <a:pt x="1025" y="82"/>
                </a:cubicBezTo>
                <a:cubicBezTo>
                  <a:pt x="1045" y="93"/>
                  <a:pt x="1065" y="105"/>
                  <a:pt x="1084" y="117"/>
                </a:cubicBezTo>
                <a:cubicBezTo>
                  <a:pt x="1103" y="130"/>
                  <a:pt x="1121" y="144"/>
                  <a:pt x="1139" y="158"/>
                </a:cubicBezTo>
                <a:cubicBezTo>
                  <a:pt x="1156" y="172"/>
                  <a:pt x="1173" y="188"/>
                  <a:pt x="1189" y="204"/>
                </a:cubicBezTo>
                <a:cubicBezTo>
                  <a:pt x="1205" y="220"/>
                  <a:pt x="1221" y="237"/>
                  <a:pt x="1235" y="255"/>
                </a:cubicBezTo>
                <a:cubicBezTo>
                  <a:pt x="1250" y="272"/>
                  <a:pt x="1263" y="290"/>
                  <a:pt x="1276" y="309"/>
                </a:cubicBezTo>
                <a:cubicBezTo>
                  <a:pt x="1289" y="328"/>
                  <a:pt x="1300" y="348"/>
                  <a:pt x="1311" y="368"/>
                </a:cubicBezTo>
                <a:cubicBezTo>
                  <a:pt x="1322" y="388"/>
                  <a:pt x="1332" y="409"/>
                  <a:pt x="1340" y="430"/>
                </a:cubicBezTo>
                <a:cubicBezTo>
                  <a:pt x="1349" y="451"/>
                  <a:pt x="1357" y="472"/>
                  <a:pt x="1363" y="494"/>
                </a:cubicBezTo>
                <a:cubicBezTo>
                  <a:pt x="1370" y="516"/>
                  <a:pt x="1375" y="538"/>
                  <a:pt x="1380" y="560"/>
                </a:cubicBezTo>
                <a:cubicBezTo>
                  <a:pt x="1384" y="583"/>
                  <a:pt x="1388" y="605"/>
                  <a:pt x="1390" y="628"/>
                </a:cubicBezTo>
                <a:cubicBezTo>
                  <a:pt x="1392" y="651"/>
                  <a:pt x="1393" y="674"/>
                  <a:pt x="1393" y="69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16" name="" descr=""/>
          <p:cNvPicPr/>
          <p:nvPr/>
        </p:nvPicPr>
        <p:blipFill>
          <a:blip r:embed="rId14"/>
          <a:stretch/>
        </p:blipFill>
        <p:spPr>
          <a:xfrm>
            <a:off x="5799600" y="5030640"/>
            <a:ext cx="200160" cy="200160"/>
          </a:xfrm>
          <a:prstGeom prst="rect">
            <a:avLst/>
          </a:prstGeom>
          <a:noFill/>
          <a:ln w="0">
            <a:noFill/>
          </a:ln>
        </p:spPr>
      </p:pic>
      <p:sp>
        <p:nvSpPr>
          <p:cNvPr id="2317" name=""/>
          <p:cNvSpPr txBox="1"/>
          <p:nvPr/>
        </p:nvSpPr>
        <p:spPr>
          <a:xfrm>
            <a:off x="5974920" y="4486680"/>
            <a:ext cx="1815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初期投資負担の軽減</a:t>
            </a:r>
            <a:endParaRPr b="0" lang="en-US" sz="1580" strike="noStrike" u="none">
              <a:solidFill>
                <a:srgbClr val="000000"/>
              </a:solidFill>
              <a:effectLst/>
              <a:uFillTx/>
              <a:latin typeface="Times New Roman"/>
            </a:endParaRPr>
          </a:p>
        </p:txBody>
      </p:sp>
      <p:sp>
        <p:nvSpPr>
          <p:cNvPr id="2318" name=""/>
          <p:cNvSpPr txBox="1"/>
          <p:nvPr/>
        </p:nvSpPr>
        <p:spPr>
          <a:xfrm>
            <a:off x="6284160" y="4894920"/>
            <a:ext cx="13456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投資対効果の向上</a:t>
            </a:r>
            <a:endParaRPr b="0" lang="en-US" sz="1320" strike="noStrike" u="none">
              <a:solidFill>
                <a:srgbClr val="000000"/>
              </a:solidFill>
              <a:effectLst/>
              <a:uFillTx/>
              <a:latin typeface="Times New Roman"/>
            </a:endParaRPr>
          </a:p>
        </p:txBody>
      </p:sp>
      <p:sp>
        <p:nvSpPr>
          <p:cNvPr id="2319" name=""/>
          <p:cNvSpPr txBox="1"/>
          <p:nvPr/>
        </p:nvSpPr>
        <p:spPr>
          <a:xfrm>
            <a:off x="6284160" y="5128920"/>
            <a:ext cx="3895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補助金を活用することで、同じ自己負担額でより高</a:t>
            </a:r>
            <a:endParaRPr b="0" lang="en-US" sz="1320" strike="noStrike" u="none">
              <a:solidFill>
                <a:srgbClr val="000000"/>
              </a:solidFill>
              <a:effectLst/>
              <a:uFillTx/>
              <a:latin typeface="Times New Roman"/>
            </a:endParaRPr>
          </a:p>
        </p:txBody>
      </p:sp>
      <p:sp>
        <p:nvSpPr>
          <p:cNvPr id="2320" name=""/>
          <p:cNvSpPr/>
          <p:nvPr/>
        </p:nvSpPr>
        <p:spPr>
          <a:xfrm>
            <a:off x="5649120" y="5715720"/>
            <a:ext cx="501480" cy="501840"/>
          </a:xfrm>
          <a:custGeom>
            <a:avLst/>
            <a:gdLst/>
            <a:ahLst/>
            <a:rect l="0" t="0" r="r" b="b"/>
            <a:pathLst>
              <a:path w="1393" h="1394">
                <a:moveTo>
                  <a:pt x="1393" y="698"/>
                </a:moveTo>
                <a:cubicBezTo>
                  <a:pt x="1393" y="720"/>
                  <a:pt x="1392" y="743"/>
                  <a:pt x="1390" y="766"/>
                </a:cubicBezTo>
                <a:cubicBezTo>
                  <a:pt x="1388" y="789"/>
                  <a:pt x="1384" y="811"/>
                  <a:pt x="1380" y="833"/>
                </a:cubicBezTo>
                <a:cubicBezTo>
                  <a:pt x="1375" y="856"/>
                  <a:pt x="1370" y="878"/>
                  <a:pt x="1363" y="900"/>
                </a:cubicBezTo>
                <a:cubicBezTo>
                  <a:pt x="1357" y="922"/>
                  <a:pt x="1349" y="943"/>
                  <a:pt x="1340" y="964"/>
                </a:cubicBezTo>
                <a:cubicBezTo>
                  <a:pt x="1332" y="985"/>
                  <a:pt x="1322" y="1006"/>
                  <a:pt x="1311" y="1026"/>
                </a:cubicBezTo>
                <a:cubicBezTo>
                  <a:pt x="1300" y="1046"/>
                  <a:pt x="1289" y="1066"/>
                  <a:pt x="1276" y="1085"/>
                </a:cubicBezTo>
                <a:cubicBezTo>
                  <a:pt x="1263" y="1103"/>
                  <a:pt x="1250" y="1122"/>
                  <a:pt x="1235" y="1139"/>
                </a:cubicBezTo>
                <a:cubicBezTo>
                  <a:pt x="1221" y="1157"/>
                  <a:pt x="1205" y="1174"/>
                  <a:pt x="1189" y="1190"/>
                </a:cubicBezTo>
                <a:cubicBezTo>
                  <a:pt x="1173" y="1206"/>
                  <a:pt x="1156" y="1221"/>
                  <a:pt x="1139" y="1236"/>
                </a:cubicBezTo>
                <a:cubicBezTo>
                  <a:pt x="1121" y="1250"/>
                  <a:pt x="1103" y="1264"/>
                  <a:pt x="1084" y="1277"/>
                </a:cubicBezTo>
                <a:cubicBezTo>
                  <a:pt x="1065" y="1289"/>
                  <a:pt x="1045" y="1301"/>
                  <a:pt x="1025" y="1312"/>
                </a:cubicBezTo>
                <a:cubicBezTo>
                  <a:pt x="1005" y="1323"/>
                  <a:pt x="984" y="1332"/>
                  <a:pt x="963" y="1341"/>
                </a:cubicBezTo>
                <a:cubicBezTo>
                  <a:pt x="942" y="1350"/>
                  <a:pt x="921" y="1357"/>
                  <a:pt x="899" y="1364"/>
                </a:cubicBezTo>
                <a:cubicBezTo>
                  <a:pt x="877" y="1371"/>
                  <a:pt x="855" y="1376"/>
                  <a:pt x="833" y="1381"/>
                </a:cubicBezTo>
                <a:cubicBezTo>
                  <a:pt x="810" y="1385"/>
                  <a:pt x="788" y="1388"/>
                  <a:pt x="765" y="1391"/>
                </a:cubicBezTo>
                <a:cubicBezTo>
                  <a:pt x="742" y="1393"/>
                  <a:pt x="720" y="1394"/>
                  <a:pt x="697" y="1394"/>
                </a:cubicBezTo>
                <a:cubicBezTo>
                  <a:pt x="674" y="1394"/>
                  <a:pt x="651" y="1393"/>
                  <a:pt x="629" y="1391"/>
                </a:cubicBezTo>
                <a:cubicBezTo>
                  <a:pt x="606" y="1388"/>
                  <a:pt x="583" y="1385"/>
                  <a:pt x="561" y="1381"/>
                </a:cubicBezTo>
                <a:cubicBezTo>
                  <a:pt x="539" y="1376"/>
                  <a:pt x="517" y="1371"/>
                  <a:pt x="495" y="1364"/>
                </a:cubicBezTo>
                <a:cubicBezTo>
                  <a:pt x="473" y="1357"/>
                  <a:pt x="451" y="1350"/>
                  <a:pt x="430" y="1341"/>
                </a:cubicBezTo>
                <a:cubicBezTo>
                  <a:pt x="409" y="1332"/>
                  <a:pt x="389" y="1323"/>
                  <a:pt x="369" y="1312"/>
                </a:cubicBezTo>
                <a:cubicBezTo>
                  <a:pt x="349" y="1301"/>
                  <a:pt x="329" y="1289"/>
                  <a:pt x="309" y="1277"/>
                </a:cubicBezTo>
                <a:cubicBezTo>
                  <a:pt x="290" y="1264"/>
                  <a:pt x="272" y="1250"/>
                  <a:pt x="254" y="1236"/>
                </a:cubicBezTo>
                <a:cubicBezTo>
                  <a:pt x="236" y="1221"/>
                  <a:pt x="220" y="1206"/>
                  <a:pt x="203" y="1190"/>
                </a:cubicBezTo>
                <a:cubicBezTo>
                  <a:pt x="187" y="1174"/>
                  <a:pt x="172" y="1157"/>
                  <a:pt x="158" y="1139"/>
                </a:cubicBezTo>
                <a:cubicBezTo>
                  <a:pt x="143" y="1122"/>
                  <a:pt x="130" y="1103"/>
                  <a:pt x="117" y="1085"/>
                </a:cubicBezTo>
                <a:cubicBezTo>
                  <a:pt x="104" y="1066"/>
                  <a:pt x="93" y="1046"/>
                  <a:pt x="82" y="1026"/>
                </a:cubicBezTo>
                <a:cubicBezTo>
                  <a:pt x="71" y="1006"/>
                  <a:pt x="61" y="985"/>
                  <a:pt x="53" y="964"/>
                </a:cubicBezTo>
                <a:cubicBezTo>
                  <a:pt x="44" y="943"/>
                  <a:pt x="36" y="922"/>
                  <a:pt x="30" y="900"/>
                </a:cubicBezTo>
                <a:cubicBezTo>
                  <a:pt x="23" y="878"/>
                  <a:pt x="17" y="856"/>
                  <a:pt x="13" y="833"/>
                </a:cubicBezTo>
                <a:cubicBezTo>
                  <a:pt x="8" y="811"/>
                  <a:pt x="5" y="789"/>
                  <a:pt x="3" y="766"/>
                </a:cubicBezTo>
                <a:cubicBezTo>
                  <a:pt x="1" y="743"/>
                  <a:pt x="0" y="720"/>
                  <a:pt x="0" y="698"/>
                </a:cubicBezTo>
                <a:cubicBezTo>
                  <a:pt x="0" y="675"/>
                  <a:pt x="1" y="652"/>
                  <a:pt x="3" y="629"/>
                </a:cubicBezTo>
                <a:cubicBezTo>
                  <a:pt x="5" y="607"/>
                  <a:pt x="8" y="584"/>
                  <a:pt x="13" y="562"/>
                </a:cubicBezTo>
                <a:cubicBezTo>
                  <a:pt x="17" y="539"/>
                  <a:pt x="23" y="517"/>
                  <a:pt x="30" y="495"/>
                </a:cubicBezTo>
                <a:cubicBezTo>
                  <a:pt x="36" y="474"/>
                  <a:pt x="44" y="452"/>
                  <a:pt x="53" y="431"/>
                </a:cubicBezTo>
                <a:cubicBezTo>
                  <a:pt x="61" y="410"/>
                  <a:pt x="71" y="389"/>
                  <a:pt x="82" y="369"/>
                </a:cubicBezTo>
                <a:cubicBezTo>
                  <a:pt x="93" y="349"/>
                  <a:pt x="104" y="330"/>
                  <a:pt x="117" y="311"/>
                </a:cubicBezTo>
                <a:cubicBezTo>
                  <a:pt x="130" y="292"/>
                  <a:pt x="143" y="273"/>
                  <a:pt x="158" y="256"/>
                </a:cubicBezTo>
                <a:cubicBezTo>
                  <a:pt x="172" y="238"/>
                  <a:pt x="187" y="221"/>
                  <a:pt x="203" y="205"/>
                </a:cubicBezTo>
                <a:cubicBezTo>
                  <a:pt x="220" y="189"/>
                  <a:pt x="236" y="174"/>
                  <a:pt x="254" y="159"/>
                </a:cubicBezTo>
                <a:cubicBezTo>
                  <a:pt x="272" y="145"/>
                  <a:pt x="290" y="130"/>
                  <a:pt x="309" y="118"/>
                </a:cubicBezTo>
                <a:cubicBezTo>
                  <a:pt x="329" y="105"/>
                  <a:pt x="349" y="93"/>
                  <a:pt x="369" y="82"/>
                </a:cubicBezTo>
                <a:cubicBezTo>
                  <a:pt x="389" y="72"/>
                  <a:pt x="409" y="62"/>
                  <a:pt x="430" y="53"/>
                </a:cubicBezTo>
                <a:cubicBezTo>
                  <a:pt x="451" y="45"/>
                  <a:pt x="473" y="37"/>
                  <a:pt x="495" y="30"/>
                </a:cubicBezTo>
                <a:cubicBezTo>
                  <a:pt x="517" y="24"/>
                  <a:pt x="539" y="18"/>
                  <a:pt x="561" y="14"/>
                </a:cubicBezTo>
                <a:cubicBezTo>
                  <a:pt x="583" y="9"/>
                  <a:pt x="606" y="6"/>
                  <a:pt x="629" y="4"/>
                </a:cubicBezTo>
                <a:cubicBezTo>
                  <a:pt x="651" y="1"/>
                  <a:pt x="674" y="0"/>
                  <a:pt x="697" y="0"/>
                </a:cubicBezTo>
                <a:cubicBezTo>
                  <a:pt x="720" y="0"/>
                  <a:pt x="742" y="1"/>
                  <a:pt x="765" y="4"/>
                </a:cubicBezTo>
                <a:cubicBezTo>
                  <a:pt x="788" y="6"/>
                  <a:pt x="810" y="9"/>
                  <a:pt x="833" y="14"/>
                </a:cubicBezTo>
                <a:cubicBezTo>
                  <a:pt x="855" y="18"/>
                  <a:pt x="877" y="24"/>
                  <a:pt x="899" y="30"/>
                </a:cubicBezTo>
                <a:cubicBezTo>
                  <a:pt x="921" y="37"/>
                  <a:pt x="942" y="45"/>
                  <a:pt x="963" y="53"/>
                </a:cubicBezTo>
                <a:cubicBezTo>
                  <a:pt x="984" y="62"/>
                  <a:pt x="1005" y="72"/>
                  <a:pt x="1025" y="82"/>
                </a:cubicBezTo>
                <a:cubicBezTo>
                  <a:pt x="1045" y="93"/>
                  <a:pt x="1065" y="105"/>
                  <a:pt x="1084" y="118"/>
                </a:cubicBezTo>
                <a:cubicBezTo>
                  <a:pt x="1103" y="130"/>
                  <a:pt x="1121" y="145"/>
                  <a:pt x="1139" y="159"/>
                </a:cubicBezTo>
                <a:cubicBezTo>
                  <a:pt x="1156" y="174"/>
                  <a:pt x="1173" y="189"/>
                  <a:pt x="1189" y="205"/>
                </a:cubicBezTo>
                <a:cubicBezTo>
                  <a:pt x="1205" y="221"/>
                  <a:pt x="1221" y="238"/>
                  <a:pt x="1235" y="256"/>
                </a:cubicBezTo>
                <a:cubicBezTo>
                  <a:pt x="1250" y="273"/>
                  <a:pt x="1263" y="292"/>
                  <a:pt x="1276" y="311"/>
                </a:cubicBezTo>
                <a:cubicBezTo>
                  <a:pt x="1289" y="330"/>
                  <a:pt x="1300" y="349"/>
                  <a:pt x="1311" y="369"/>
                </a:cubicBezTo>
                <a:cubicBezTo>
                  <a:pt x="1322" y="389"/>
                  <a:pt x="1332" y="410"/>
                  <a:pt x="1340" y="431"/>
                </a:cubicBezTo>
                <a:cubicBezTo>
                  <a:pt x="1349" y="452"/>
                  <a:pt x="1357" y="474"/>
                  <a:pt x="1363" y="495"/>
                </a:cubicBezTo>
                <a:cubicBezTo>
                  <a:pt x="1370" y="517"/>
                  <a:pt x="1375" y="539"/>
                  <a:pt x="1380" y="562"/>
                </a:cubicBezTo>
                <a:cubicBezTo>
                  <a:pt x="1384" y="584"/>
                  <a:pt x="1388" y="607"/>
                  <a:pt x="1390" y="629"/>
                </a:cubicBezTo>
                <a:cubicBezTo>
                  <a:pt x="1392" y="652"/>
                  <a:pt x="1393" y="675"/>
                  <a:pt x="1393" y="698"/>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21" name="" descr=""/>
          <p:cNvPicPr/>
          <p:nvPr/>
        </p:nvPicPr>
        <p:blipFill>
          <a:blip r:embed="rId15"/>
          <a:stretch/>
        </p:blipFill>
        <p:spPr>
          <a:xfrm>
            <a:off x="5799600" y="5866560"/>
            <a:ext cx="200160" cy="200160"/>
          </a:xfrm>
          <a:prstGeom prst="rect">
            <a:avLst/>
          </a:prstGeom>
          <a:noFill/>
          <a:ln w="0">
            <a:noFill/>
          </a:ln>
        </p:spPr>
      </p:pic>
      <p:sp>
        <p:nvSpPr>
          <p:cNvPr id="2322" name=""/>
          <p:cNvSpPr txBox="1"/>
          <p:nvPr/>
        </p:nvSpPr>
        <p:spPr>
          <a:xfrm>
            <a:off x="6284160" y="5362920"/>
            <a:ext cx="3736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機能なツールを導入できる可能性が広がります。</a:t>
            </a:r>
            <a:endParaRPr b="0" lang="en-US" sz="1320" strike="noStrike" u="none">
              <a:solidFill>
                <a:srgbClr val="000000"/>
              </a:solidFill>
              <a:effectLst/>
              <a:uFillTx/>
              <a:latin typeface="Times New Roman"/>
            </a:endParaRPr>
          </a:p>
        </p:txBody>
      </p:sp>
      <p:sp>
        <p:nvSpPr>
          <p:cNvPr id="2323" name=""/>
          <p:cNvSpPr txBox="1"/>
          <p:nvPr/>
        </p:nvSpPr>
        <p:spPr>
          <a:xfrm>
            <a:off x="6284160" y="5730480"/>
            <a:ext cx="1022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リスクの低減</a:t>
            </a:r>
            <a:endParaRPr b="0" lang="en-US" sz="1320" strike="noStrike" u="none">
              <a:solidFill>
                <a:srgbClr val="000000"/>
              </a:solidFill>
              <a:effectLst/>
              <a:uFillTx/>
              <a:latin typeface="Times New Roman"/>
            </a:endParaRPr>
          </a:p>
        </p:txBody>
      </p:sp>
      <p:sp>
        <p:nvSpPr>
          <p:cNvPr id="2324" name=""/>
          <p:cNvSpPr txBox="1"/>
          <p:nvPr/>
        </p:nvSpPr>
        <p:spPr>
          <a:xfrm>
            <a:off x="6284160" y="5964480"/>
            <a:ext cx="3899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初期投資額を抑えることで、新しいツール導入に伴</a:t>
            </a:r>
            <a:endParaRPr b="0" lang="en-US" sz="1320" strike="noStrike" u="none">
              <a:solidFill>
                <a:srgbClr val="000000"/>
              </a:solidFill>
              <a:effectLst/>
              <a:uFillTx/>
              <a:latin typeface="Times New Roman"/>
            </a:endParaRPr>
          </a:p>
        </p:txBody>
      </p:sp>
      <p:pic>
        <p:nvPicPr>
          <p:cNvPr id="2325" name="" descr=""/>
          <p:cNvPicPr/>
          <p:nvPr/>
        </p:nvPicPr>
        <p:blipFill>
          <a:blip r:embed="rId16"/>
          <a:stretch/>
        </p:blipFill>
        <p:spPr>
          <a:xfrm>
            <a:off x="434520" y="7721640"/>
            <a:ext cx="200160" cy="200160"/>
          </a:xfrm>
          <a:prstGeom prst="rect">
            <a:avLst/>
          </a:prstGeom>
          <a:noFill/>
          <a:ln w="0">
            <a:noFill/>
          </a:ln>
        </p:spPr>
      </p:pic>
      <p:sp>
        <p:nvSpPr>
          <p:cNvPr id="2326" name=""/>
          <p:cNvSpPr txBox="1"/>
          <p:nvPr/>
        </p:nvSpPr>
        <p:spPr>
          <a:xfrm>
            <a:off x="6284160" y="6198480"/>
            <a:ext cx="2550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う財務的リスクを軽減できます。</a:t>
            </a:r>
            <a:endParaRPr b="0" lang="en-US" sz="1320" strike="noStrike" u="none">
              <a:solidFill>
                <a:srgbClr val="000000"/>
              </a:solidFill>
              <a:effectLst/>
              <a:uFillTx/>
              <a:latin typeface="Times New Roman"/>
            </a:endParaRPr>
          </a:p>
        </p:txBody>
      </p:sp>
      <p:sp>
        <p:nvSpPr>
          <p:cNvPr id="2327" name=""/>
          <p:cNvSpPr txBox="1"/>
          <p:nvPr/>
        </p:nvSpPr>
        <p:spPr>
          <a:xfrm>
            <a:off x="735480" y="7602480"/>
            <a:ext cx="96544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補助金制度は年度や予算により内容が変更されることがあります。最新情報は経済産業省や中小企業庁の公式サイトでご確認く</a:t>
            </a:r>
            <a:endParaRPr b="0" lang="en-US" sz="1320" strike="noStrike" u="none">
              <a:solidFill>
                <a:srgbClr val="000000"/>
              </a:solidFill>
              <a:effectLst/>
              <a:uFillTx/>
              <a:latin typeface="Times New Roman"/>
            </a:endParaRPr>
          </a:p>
        </p:txBody>
      </p:sp>
      <p:sp>
        <p:nvSpPr>
          <p:cNvPr id="2328" name=""/>
          <p:cNvSpPr/>
          <p:nvPr/>
        </p:nvSpPr>
        <p:spPr>
          <a:xfrm>
            <a:off x="5974920" y="1671120"/>
            <a:ext cx="501840" cy="501840"/>
          </a:xfrm>
          <a:custGeom>
            <a:avLst/>
            <a:gdLst/>
            <a:ahLst/>
            <a:rect l="0" t="0" r="r" b="b"/>
            <a:pathLst>
              <a:path w="1394" h="1394">
                <a:moveTo>
                  <a:pt x="1394" y="698"/>
                </a:moveTo>
                <a:cubicBezTo>
                  <a:pt x="1394" y="720"/>
                  <a:pt x="1392" y="743"/>
                  <a:pt x="1390" y="766"/>
                </a:cubicBezTo>
                <a:cubicBezTo>
                  <a:pt x="1388" y="788"/>
                  <a:pt x="1385" y="811"/>
                  <a:pt x="1380" y="833"/>
                </a:cubicBezTo>
                <a:cubicBezTo>
                  <a:pt x="1376" y="856"/>
                  <a:pt x="1370" y="878"/>
                  <a:pt x="1364" y="900"/>
                </a:cubicBezTo>
                <a:cubicBezTo>
                  <a:pt x="1357" y="921"/>
                  <a:pt x="1349" y="943"/>
                  <a:pt x="1341" y="964"/>
                </a:cubicBezTo>
                <a:cubicBezTo>
                  <a:pt x="1332" y="985"/>
                  <a:pt x="1322" y="1006"/>
                  <a:pt x="1311" y="1026"/>
                </a:cubicBezTo>
                <a:cubicBezTo>
                  <a:pt x="1301" y="1046"/>
                  <a:pt x="1289" y="1065"/>
                  <a:pt x="1276" y="1084"/>
                </a:cubicBezTo>
                <a:cubicBezTo>
                  <a:pt x="1264" y="1103"/>
                  <a:pt x="1250" y="1122"/>
                  <a:pt x="1236" y="1139"/>
                </a:cubicBezTo>
                <a:cubicBezTo>
                  <a:pt x="1221" y="1157"/>
                  <a:pt x="1206" y="1174"/>
                  <a:pt x="1190" y="1190"/>
                </a:cubicBezTo>
                <a:cubicBezTo>
                  <a:pt x="1174" y="1206"/>
                  <a:pt x="1157" y="1221"/>
                  <a:pt x="1139" y="1236"/>
                </a:cubicBezTo>
                <a:cubicBezTo>
                  <a:pt x="1121" y="1250"/>
                  <a:pt x="1103" y="1264"/>
                  <a:pt x="1084" y="1277"/>
                </a:cubicBezTo>
                <a:cubicBezTo>
                  <a:pt x="1065" y="1289"/>
                  <a:pt x="1046" y="1301"/>
                  <a:pt x="1026" y="1312"/>
                </a:cubicBezTo>
                <a:cubicBezTo>
                  <a:pt x="1005" y="1322"/>
                  <a:pt x="985" y="1332"/>
                  <a:pt x="964" y="1341"/>
                </a:cubicBezTo>
                <a:cubicBezTo>
                  <a:pt x="943" y="1350"/>
                  <a:pt x="921" y="1357"/>
                  <a:pt x="899" y="1364"/>
                </a:cubicBezTo>
                <a:cubicBezTo>
                  <a:pt x="878" y="1371"/>
                  <a:pt x="855" y="1376"/>
                  <a:pt x="833" y="1381"/>
                </a:cubicBezTo>
                <a:cubicBezTo>
                  <a:pt x="811" y="1385"/>
                  <a:pt x="787" y="1388"/>
                  <a:pt x="764" y="1391"/>
                </a:cubicBezTo>
                <a:cubicBezTo>
                  <a:pt x="742" y="1393"/>
                  <a:pt x="719" y="1394"/>
                  <a:pt x="696" y="1394"/>
                </a:cubicBezTo>
                <a:cubicBezTo>
                  <a:pt x="673" y="1394"/>
                  <a:pt x="651" y="1393"/>
                  <a:pt x="628" y="1391"/>
                </a:cubicBezTo>
                <a:cubicBezTo>
                  <a:pt x="605" y="1388"/>
                  <a:pt x="583" y="1385"/>
                  <a:pt x="560" y="1381"/>
                </a:cubicBezTo>
                <a:cubicBezTo>
                  <a:pt x="538" y="1376"/>
                  <a:pt x="516" y="1371"/>
                  <a:pt x="494" y="1364"/>
                </a:cubicBezTo>
                <a:cubicBezTo>
                  <a:pt x="472" y="1357"/>
                  <a:pt x="451" y="1350"/>
                  <a:pt x="430" y="1341"/>
                </a:cubicBezTo>
                <a:cubicBezTo>
                  <a:pt x="409" y="1332"/>
                  <a:pt x="388" y="1322"/>
                  <a:pt x="368" y="1312"/>
                </a:cubicBezTo>
                <a:cubicBezTo>
                  <a:pt x="348" y="1301"/>
                  <a:pt x="328" y="1289"/>
                  <a:pt x="309" y="1277"/>
                </a:cubicBezTo>
                <a:cubicBezTo>
                  <a:pt x="290" y="1264"/>
                  <a:pt x="272" y="1250"/>
                  <a:pt x="254" y="1236"/>
                </a:cubicBezTo>
                <a:cubicBezTo>
                  <a:pt x="237" y="1221"/>
                  <a:pt x="220" y="1206"/>
                  <a:pt x="204" y="1190"/>
                </a:cubicBezTo>
                <a:cubicBezTo>
                  <a:pt x="188" y="1174"/>
                  <a:pt x="172" y="1157"/>
                  <a:pt x="158" y="1139"/>
                </a:cubicBezTo>
                <a:cubicBezTo>
                  <a:pt x="143" y="1122"/>
                  <a:pt x="130" y="1103"/>
                  <a:pt x="117" y="1084"/>
                </a:cubicBezTo>
                <a:cubicBezTo>
                  <a:pt x="105" y="1065"/>
                  <a:pt x="93" y="1046"/>
                  <a:pt x="82" y="1026"/>
                </a:cubicBezTo>
                <a:cubicBezTo>
                  <a:pt x="71" y="1006"/>
                  <a:pt x="62" y="985"/>
                  <a:pt x="53" y="964"/>
                </a:cubicBezTo>
                <a:cubicBezTo>
                  <a:pt x="44" y="943"/>
                  <a:pt x="36" y="921"/>
                  <a:pt x="30" y="900"/>
                </a:cubicBezTo>
                <a:cubicBezTo>
                  <a:pt x="23" y="878"/>
                  <a:pt x="18" y="856"/>
                  <a:pt x="13" y="833"/>
                </a:cubicBezTo>
                <a:cubicBezTo>
                  <a:pt x="9" y="811"/>
                  <a:pt x="5" y="788"/>
                  <a:pt x="3" y="766"/>
                </a:cubicBezTo>
                <a:cubicBezTo>
                  <a:pt x="1" y="743"/>
                  <a:pt x="0" y="720"/>
                  <a:pt x="0" y="698"/>
                </a:cubicBezTo>
                <a:cubicBezTo>
                  <a:pt x="0" y="675"/>
                  <a:pt x="1" y="652"/>
                  <a:pt x="3" y="629"/>
                </a:cubicBezTo>
                <a:cubicBezTo>
                  <a:pt x="5" y="607"/>
                  <a:pt x="9" y="584"/>
                  <a:pt x="13" y="562"/>
                </a:cubicBezTo>
                <a:cubicBezTo>
                  <a:pt x="18" y="539"/>
                  <a:pt x="23" y="517"/>
                  <a:pt x="30" y="495"/>
                </a:cubicBezTo>
                <a:cubicBezTo>
                  <a:pt x="36" y="474"/>
                  <a:pt x="44" y="452"/>
                  <a:pt x="53" y="431"/>
                </a:cubicBezTo>
                <a:cubicBezTo>
                  <a:pt x="62" y="410"/>
                  <a:pt x="71" y="389"/>
                  <a:pt x="82" y="369"/>
                </a:cubicBezTo>
                <a:cubicBezTo>
                  <a:pt x="93" y="349"/>
                  <a:pt x="105" y="330"/>
                  <a:pt x="117" y="311"/>
                </a:cubicBezTo>
                <a:cubicBezTo>
                  <a:pt x="130" y="292"/>
                  <a:pt x="143" y="273"/>
                  <a:pt x="158" y="256"/>
                </a:cubicBezTo>
                <a:cubicBezTo>
                  <a:pt x="172" y="238"/>
                  <a:pt x="188" y="220"/>
                  <a:pt x="204" y="204"/>
                </a:cubicBezTo>
                <a:cubicBezTo>
                  <a:pt x="220" y="188"/>
                  <a:pt x="237" y="173"/>
                  <a:pt x="254" y="158"/>
                </a:cubicBezTo>
                <a:cubicBezTo>
                  <a:pt x="272" y="144"/>
                  <a:pt x="290" y="130"/>
                  <a:pt x="309" y="117"/>
                </a:cubicBezTo>
                <a:cubicBezTo>
                  <a:pt x="328" y="105"/>
                  <a:pt x="348" y="93"/>
                  <a:pt x="368" y="82"/>
                </a:cubicBezTo>
                <a:cubicBezTo>
                  <a:pt x="388" y="72"/>
                  <a:pt x="409" y="62"/>
                  <a:pt x="430" y="53"/>
                </a:cubicBezTo>
                <a:cubicBezTo>
                  <a:pt x="451" y="44"/>
                  <a:pt x="472" y="37"/>
                  <a:pt x="494" y="30"/>
                </a:cubicBezTo>
                <a:cubicBezTo>
                  <a:pt x="516" y="23"/>
                  <a:pt x="538" y="18"/>
                  <a:pt x="560" y="13"/>
                </a:cubicBezTo>
                <a:cubicBezTo>
                  <a:pt x="583" y="9"/>
                  <a:pt x="605" y="6"/>
                  <a:pt x="628" y="3"/>
                </a:cubicBezTo>
                <a:cubicBezTo>
                  <a:pt x="651" y="1"/>
                  <a:pt x="673" y="0"/>
                  <a:pt x="696" y="0"/>
                </a:cubicBezTo>
                <a:cubicBezTo>
                  <a:pt x="719" y="0"/>
                  <a:pt x="742" y="1"/>
                  <a:pt x="764" y="3"/>
                </a:cubicBezTo>
                <a:cubicBezTo>
                  <a:pt x="787" y="6"/>
                  <a:pt x="811" y="9"/>
                  <a:pt x="833" y="13"/>
                </a:cubicBezTo>
                <a:cubicBezTo>
                  <a:pt x="855" y="18"/>
                  <a:pt x="878" y="23"/>
                  <a:pt x="899" y="30"/>
                </a:cubicBezTo>
                <a:cubicBezTo>
                  <a:pt x="921" y="37"/>
                  <a:pt x="943" y="44"/>
                  <a:pt x="964" y="53"/>
                </a:cubicBezTo>
                <a:cubicBezTo>
                  <a:pt x="985" y="62"/>
                  <a:pt x="1005" y="72"/>
                  <a:pt x="1026" y="82"/>
                </a:cubicBezTo>
                <a:cubicBezTo>
                  <a:pt x="1046" y="93"/>
                  <a:pt x="1065" y="105"/>
                  <a:pt x="1084" y="117"/>
                </a:cubicBezTo>
                <a:cubicBezTo>
                  <a:pt x="1103" y="130"/>
                  <a:pt x="1121" y="144"/>
                  <a:pt x="1139" y="158"/>
                </a:cubicBezTo>
                <a:cubicBezTo>
                  <a:pt x="1157" y="173"/>
                  <a:pt x="1174" y="188"/>
                  <a:pt x="1190" y="204"/>
                </a:cubicBezTo>
                <a:cubicBezTo>
                  <a:pt x="1206" y="220"/>
                  <a:pt x="1221" y="238"/>
                  <a:pt x="1236" y="256"/>
                </a:cubicBezTo>
                <a:cubicBezTo>
                  <a:pt x="1250" y="273"/>
                  <a:pt x="1264" y="292"/>
                  <a:pt x="1276" y="311"/>
                </a:cubicBezTo>
                <a:cubicBezTo>
                  <a:pt x="1289" y="330"/>
                  <a:pt x="1301" y="349"/>
                  <a:pt x="1311" y="369"/>
                </a:cubicBezTo>
                <a:cubicBezTo>
                  <a:pt x="1322" y="389"/>
                  <a:pt x="1332" y="410"/>
                  <a:pt x="1341" y="431"/>
                </a:cubicBezTo>
                <a:cubicBezTo>
                  <a:pt x="1349" y="452"/>
                  <a:pt x="1357" y="474"/>
                  <a:pt x="1364" y="495"/>
                </a:cubicBezTo>
                <a:cubicBezTo>
                  <a:pt x="1370" y="517"/>
                  <a:pt x="1376" y="539"/>
                  <a:pt x="1380" y="562"/>
                </a:cubicBezTo>
                <a:cubicBezTo>
                  <a:pt x="1385" y="584"/>
                  <a:pt x="1388" y="607"/>
                  <a:pt x="1390" y="629"/>
                </a:cubicBezTo>
                <a:cubicBezTo>
                  <a:pt x="1392" y="652"/>
                  <a:pt x="1394" y="675"/>
                  <a:pt x="1394"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329" name="" descr=""/>
          <p:cNvPicPr/>
          <p:nvPr/>
        </p:nvPicPr>
        <p:blipFill>
          <a:blip r:embed="rId17"/>
          <a:stretch/>
        </p:blipFill>
        <p:spPr>
          <a:xfrm>
            <a:off x="6125400" y="1821600"/>
            <a:ext cx="200160" cy="200160"/>
          </a:xfrm>
          <a:prstGeom prst="rect">
            <a:avLst/>
          </a:prstGeom>
          <a:noFill/>
          <a:ln w="0">
            <a:noFill/>
          </a:ln>
        </p:spPr>
      </p:pic>
      <p:sp>
        <p:nvSpPr>
          <p:cNvPr id="2330" name=""/>
          <p:cNvSpPr txBox="1"/>
          <p:nvPr/>
        </p:nvSpPr>
        <p:spPr>
          <a:xfrm>
            <a:off x="735480" y="7836480"/>
            <a:ext cx="6829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ださい。</a:t>
            </a:r>
            <a:endParaRPr b="0" lang="en-US" sz="1320" strike="noStrike" u="none">
              <a:solidFill>
                <a:srgbClr val="000000"/>
              </a:solidFill>
              <a:effectLst/>
              <a:uFillTx/>
              <a:latin typeface="Times New Roman"/>
            </a:endParaRPr>
          </a:p>
        </p:txBody>
      </p:sp>
      <p:sp>
        <p:nvSpPr>
          <p:cNvPr id="2331" name=""/>
          <p:cNvSpPr txBox="1"/>
          <p:nvPr/>
        </p:nvSpPr>
        <p:spPr>
          <a:xfrm>
            <a:off x="5896440" y="23223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332" name=""/>
          <p:cNvSpPr txBox="1"/>
          <p:nvPr/>
        </p:nvSpPr>
        <p:spPr>
          <a:xfrm>
            <a:off x="6045120" y="2312640"/>
            <a:ext cx="511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a:t>
            </a:r>
            <a:endParaRPr b="0" lang="en-US" sz="1320" strike="noStrike" u="none">
              <a:solidFill>
                <a:srgbClr val="000000"/>
              </a:solidFill>
              <a:effectLst/>
              <a:uFillTx/>
              <a:latin typeface="Times New Roman"/>
            </a:endParaRPr>
          </a:p>
        </p:txBody>
      </p:sp>
      <p:sp>
        <p:nvSpPr>
          <p:cNvPr id="2333" name=""/>
          <p:cNvSpPr/>
          <p:nvPr/>
        </p:nvSpPr>
        <p:spPr>
          <a:xfrm>
            <a:off x="6668640" y="1879920"/>
            <a:ext cx="250920" cy="17280"/>
          </a:xfrm>
          <a:custGeom>
            <a:avLst/>
            <a:gdLst/>
            <a:ahLst/>
            <a:rect l="0" t="0" r="r" b="b"/>
            <a:pathLst>
              <a:path w="697" h="48">
                <a:moveTo>
                  <a:pt x="0" y="0"/>
                </a:moveTo>
                <a:lnTo>
                  <a:pt x="697" y="0"/>
                </a:lnTo>
                <a:lnTo>
                  <a:pt x="697" y="48"/>
                </a:lnTo>
                <a:lnTo>
                  <a:pt x="0" y="4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34" name=""/>
          <p:cNvSpPr/>
          <p:nvPr/>
        </p:nvSpPr>
        <p:spPr>
          <a:xfrm>
            <a:off x="7119720" y="1671120"/>
            <a:ext cx="501840" cy="501840"/>
          </a:xfrm>
          <a:custGeom>
            <a:avLst/>
            <a:gdLst/>
            <a:ahLst/>
            <a:rect l="0" t="0" r="r" b="b"/>
            <a:pathLst>
              <a:path w="1394" h="1394">
                <a:moveTo>
                  <a:pt x="1394" y="698"/>
                </a:moveTo>
                <a:cubicBezTo>
                  <a:pt x="1394" y="720"/>
                  <a:pt x="1393" y="743"/>
                  <a:pt x="1390" y="766"/>
                </a:cubicBezTo>
                <a:cubicBezTo>
                  <a:pt x="1388" y="788"/>
                  <a:pt x="1385" y="811"/>
                  <a:pt x="1380" y="833"/>
                </a:cubicBezTo>
                <a:cubicBezTo>
                  <a:pt x="1376" y="856"/>
                  <a:pt x="1370" y="878"/>
                  <a:pt x="1364" y="900"/>
                </a:cubicBezTo>
                <a:cubicBezTo>
                  <a:pt x="1357" y="921"/>
                  <a:pt x="1350" y="943"/>
                  <a:pt x="1341" y="964"/>
                </a:cubicBezTo>
                <a:cubicBezTo>
                  <a:pt x="1332" y="985"/>
                  <a:pt x="1322" y="1006"/>
                  <a:pt x="1312" y="1026"/>
                </a:cubicBezTo>
                <a:cubicBezTo>
                  <a:pt x="1301" y="1046"/>
                  <a:pt x="1289" y="1065"/>
                  <a:pt x="1276" y="1084"/>
                </a:cubicBezTo>
                <a:cubicBezTo>
                  <a:pt x="1264" y="1103"/>
                  <a:pt x="1250" y="1122"/>
                  <a:pt x="1236" y="1139"/>
                </a:cubicBezTo>
                <a:cubicBezTo>
                  <a:pt x="1221" y="1157"/>
                  <a:pt x="1206" y="1174"/>
                  <a:pt x="1190" y="1190"/>
                </a:cubicBezTo>
                <a:cubicBezTo>
                  <a:pt x="1174" y="1206"/>
                  <a:pt x="1157" y="1221"/>
                  <a:pt x="1139" y="1236"/>
                </a:cubicBezTo>
                <a:cubicBezTo>
                  <a:pt x="1122" y="1250"/>
                  <a:pt x="1103" y="1264"/>
                  <a:pt x="1084" y="1277"/>
                </a:cubicBezTo>
                <a:cubicBezTo>
                  <a:pt x="1065" y="1289"/>
                  <a:pt x="1046" y="1301"/>
                  <a:pt x="1026" y="1312"/>
                </a:cubicBezTo>
                <a:cubicBezTo>
                  <a:pt x="1006" y="1322"/>
                  <a:pt x="985" y="1332"/>
                  <a:pt x="964" y="1341"/>
                </a:cubicBezTo>
                <a:cubicBezTo>
                  <a:pt x="943" y="1350"/>
                  <a:pt x="921" y="1357"/>
                  <a:pt x="900" y="1364"/>
                </a:cubicBezTo>
                <a:cubicBezTo>
                  <a:pt x="878" y="1371"/>
                  <a:pt x="856" y="1376"/>
                  <a:pt x="833" y="1381"/>
                </a:cubicBezTo>
                <a:cubicBezTo>
                  <a:pt x="811" y="1385"/>
                  <a:pt x="788" y="1388"/>
                  <a:pt x="766" y="1391"/>
                </a:cubicBezTo>
                <a:cubicBezTo>
                  <a:pt x="743" y="1393"/>
                  <a:pt x="720" y="1394"/>
                  <a:pt x="697" y="1394"/>
                </a:cubicBezTo>
                <a:cubicBezTo>
                  <a:pt x="675" y="1394"/>
                  <a:pt x="652" y="1393"/>
                  <a:pt x="629" y="1391"/>
                </a:cubicBezTo>
                <a:cubicBezTo>
                  <a:pt x="606" y="1388"/>
                  <a:pt x="584" y="1385"/>
                  <a:pt x="562" y="1381"/>
                </a:cubicBezTo>
                <a:cubicBezTo>
                  <a:pt x="539" y="1376"/>
                  <a:pt x="517" y="1371"/>
                  <a:pt x="495" y="1364"/>
                </a:cubicBezTo>
                <a:cubicBezTo>
                  <a:pt x="473" y="1357"/>
                  <a:pt x="452" y="1350"/>
                  <a:pt x="431" y="1341"/>
                </a:cubicBezTo>
                <a:cubicBezTo>
                  <a:pt x="410" y="1332"/>
                  <a:pt x="388" y="1322"/>
                  <a:pt x="368" y="1312"/>
                </a:cubicBezTo>
                <a:cubicBezTo>
                  <a:pt x="348" y="1301"/>
                  <a:pt x="328" y="1289"/>
                  <a:pt x="310" y="1277"/>
                </a:cubicBezTo>
                <a:cubicBezTo>
                  <a:pt x="291" y="1264"/>
                  <a:pt x="272" y="1250"/>
                  <a:pt x="255" y="1236"/>
                </a:cubicBezTo>
                <a:cubicBezTo>
                  <a:pt x="237" y="1221"/>
                  <a:pt x="220" y="1206"/>
                  <a:pt x="204" y="1190"/>
                </a:cubicBezTo>
                <a:cubicBezTo>
                  <a:pt x="188" y="1174"/>
                  <a:pt x="173" y="1157"/>
                  <a:pt x="158" y="1139"/>
                </a:cubicBezTo>
                <a:cubicBezTo>
                  <a:pt x="144" y="1122"/>
                  <a:pt x="130" y="1103"/>
                  <a:pt x="117" y="1084"/>
                </a:cubicBezTo>
                <a:cubicBezTo>
                  <a:pt x="105" y="1065"/>
                  <a:pt x="93" y="1046"/>
                  <a:pt x="82" y="1026"/>
                </a:cubicBezTo>
                <a:cubicBezTo>
                  <a:pt x="71" y="1006"/>
                  <a:pt x="62" y="985"/>
                  <a:pt x="53" y="964"/>
                </a:cubicBezTo>
                <a:cubicBezTo>
                  <a:pt x="44" y="943"/>
                  <a:pt x="37" y="921"/>
                  <a:pt x="30" y="900"/>
                </a:cubicBezTo>
                <a:cubicBezTo>
                  <a:pt x="23" y="878"/>
                  <a:pt x="18" y="856"/>
                  <a:pt x="13" y="833"/>
                </a:cubicBezTo>
                <a:cubicBezTo>
                  <a:pt x="9" y="811"/>
                  <a:pt x="6" y="788"/>
                  <a:pt x="3" y="766"/>
                </a:cubicBezTo>
                <a:cubicBezTo>
                  <a:pt x="1" y="743"/>
                  <a:pt x="0" y="720"/>
                  <a:pt x="0" y="698"/>
                </a:cubicBezTo>
                <a:cubicBezTo>
                  <a:pt x="0" y="675"/>
                  <a:pt x="1" y="652"/>
                  <a:pt x="3" y="629"/>
                </a:cubicBezTo>
                <a:cubicBezTo>
                  <a:pt x="6" y="607"/>
                  <a:pt x="9" y="584"/>
                  <a:pt x="13" y="562"/>
                </a:cubicBezTo>
                <a:cubicBezTo>
                  <a:pt x="18" y="539"/>
                  <a:pt x="23" y="517"/>
                  <a:pt x="30" y="495"/>
                </a:cubicBezTo>
                <a:cubicBezTo>
                  <a:pt x="37" y="474"/>
                  <a:pt x="44" y="452"/>
                  <a:pt x="53" y="431"/>
                </a:cubicBezTo>
                <a:cubicBezTo>
                  <a:pt x="62" y="410"/>
                  <a:pt x="71" y="389"/>
                  <a:pt x="82" y="369"/>
                </a:cubicBezTo>
                <a:cubicBezTo>
                  <a:pt x="93" y="349"/>
                  <a:pt x="105" y="330"/>
                  <a:pt x="117" y="311"/>
                </a:cubicBezTo>
                <a:cubicBezTo>
                  <a:pt x="130" y="292"/>
                  <a:pt x="144" y="273"/>
                  <a:pt x="158" y="256"/>
                </a:cubicBezTo>
                <a:cubicBezTo>
                  <a:pt x="173" y="238"/>
                  <a:pt x="188" y="220"/>
                  <a:pt x="204" y="204"/>
                </a:cubicBezTo>
                <a:cubicBezTo>
                  <a:pt x="220" y="188"/>
                  <a:pt x="237" y="173"/>
                  <a:pt x="255" y="158"/>
                </a:cubicBezTo>
                <a:cubicBezTo>
                  <a:pt x="272" y="144"/>
                  <a:pt x="291" y="130"/>
                  <a:pt x="310" y="117"/>
                </a:cubicBezTo>
                <a:cubicBezTo>
                  <a:pt x="328" y="105"/>
                  <a:pt x="348" y="93"/>
                  <a:pt x="368" y="82"/>
                </a:cubicBezTo>
                <a:cubicBezTo>
                  <a:pt x="388" y="72"/>
                  <a:pt x="410" y="62"/>
                  <a:pt x="431" y="53"/>
                </a:cubicBezTo>
                <a:cubicBezTo>
                  <a:pt x="452" y="44"/>
                  <a:pt x="473" y="37"/>
                  <a:pt x="495" y="30"/>
                </a:cubicBezTo>
                <a:cubicBezTo>
                  <a:pt x="517" y="23"/>
                  <a:pt x="539" y="18"/>
                  <a:pt x="562" y="13"/>
                </a:cubicBezTo>
                <a:cubicBezTo>
                  <a:pt x="584" y="9"/>
                  <a:pt x="606" y="6"/>
                  <a:pt x="629" y="3"/>
                </a:cubicBezTo>
                <a:cubicBezTo>
                  <a:pt x="652" y="1"/>
                  <a:pt x="675" y="0"/>
                  <a:pt x="697" y="0"/>
                </a:cubicBezTo>
                <a:cubicBezTo>
                  <a:pt x="720" y="0"/>
                  <a:pt x="743" y="1"/>
                  <a:pt x="766" y="3"/>
                </a:cubicBezTo>
                <a:cubicBezTo>
                  <a:pt x="788" y="6"/>
                  <a:pt x="811" y="9"/>
                  <a:pt x="833" y="13"/>
                </a:cubicBezTo>
                <a:cubicBezTo>
                  <a:pt x="856" y="18"/>
                  <a:pt x="878" y="23"/>
                  <a:pt x="900" y="30"/>
                </a:cubicBezTo>
                <a:cubicBezTo>
                  <a:pt x="921" y="37"/>
                  <a:pt x="943" y="44"/>
                  <a:pt x="964" y="53"/>
                </a:cubicBezTo>
                <a:cubicBezTo>
                  <a:pt x="985" y="62"/>
                  <a:pt x="1006" y="72"/>
                  <a:pt x="1026" y="82"/>
                </a:cubicBezTo>
                <a:cubicBezTo>
                  <a:pt x="1046" y="93"/>
                  <a:pt x="1065" y="105"/>
                  <a:pt x="1084" y="117"/>
                </a:cubicBezTo>
                <a:cubicBezTo>
                  <a:pt x="1103" y="130"/>
                  <a:pt x="1122" y="144"/>
                  <a:pt x="1139" y="158"/>
                </a:cubicBezTo>
                <a:cubicBezTo>
                  <a:pt x="1157" y="173"/>
                  <a:pt x="1174" y="188"/>
                  <a:pt x="1190" y="204"/>
                </a:cubicBezTo>
                <a:cubicBezTo>
                  <a:pt x="1206" y="220"/>
                  <a:pt x="1221" y="238"/>
                  <a:pt x="1236" y="256"/>
                </a:cubicBezTo>
                <a:cubicBezTo>
                  <a:pt x="1250" y="273"/>
                  <a:pt x="1264" y="292"/>
                  <a:pt x="1276" y="311"/>
                </a:cubicBezTo>
                <a:cubicBezTo>
                  <a:pt x="1289" y="330"/>
                  <a:pt x="1301" y="349"/>
                  <a:pt x="1312" y="369"/>
                </a:cubicBezTo>
                <a:cubicBezTo>
                  <a:pt x="1322" y="389"/>
                  <a:pt x="1332" y="410"/>
                  <a:pt x="1341" y="431"/>
                </a:cubicBezTo>
                <a:cubicBezTo>
                  <a:pt x="1350" y="452"/>
                  <a:pt x="1357" y="474"/>
                  <a:pt x="1364" y="495"/>
                </a:cubicBezTo>
                <a:cubicBezTo>
                  <a:pt x="1370" y="517"/>
                  <a:pt x="1376" y="539"/>
                  <a:pt x="1380" y="562"/>
                </a:cubicBezTo>
                <a:cubicBezTo>
                  <a:pt x="1385" y="584"/>
                  <a:pt x="1388" y="607"/>
                  <a:pt x="1390" y="629"/>
                </a:cubicBezTo>
                <a:cubicBezTo>
                  <a:pt x="1393" y="652"/>
                  <a:pt x="1394" y="675"/>
                  <a:pt x="1394"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335" name="" descr=""/>
          <p:cNvPicPr/>
          <p:nvPr/>
        </p:nvPicPr>
        <p:blipFill>
          <a:blip r:embed="rId18"/>
          <a:stretch/>
        </p:blipFill>
        <p:spPr>
          <a:xfrm>
            <a:off x="7295400" y="1821600"/>
            <a:ext cx="150120" cy="200160"/>
          </a:xfrm>
          <a:prstGeom prst="rect">
            <a:avLst/>
          </a:prstGeom>
          <a:noFill/>
          <a:ln w="0">
            <a:noFill/>
          </a:ln>
        </p:spPr>
      </p:pic>
      <p:sp>
        <p:nvSpPr>
          <p:cNvPr id="2336" name=""/>
          <p:cNvSpPr txBox="1"/>
          <p:nvPr/>
        </p:nvSpPr>
        <p:spPr>
          <a:xfrm>
            <a:off x="5803560" y="2546640"/>
            <a:ext cx="838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検索・選定</a:t>
            </a:r>
            <a:endParaRPr b="0" lang="en-US" sz="1320" strike="noStrike" u="none">
              <a:solidFill>
                <a:srgbClr val="000000"/>
              </a:solidFill>
              <a:effectLst/>
              <a:uFillTx/>
              <a:latin typeface="Times New Roman"/>
            </a:endParaRPr>
          </a:p>
        </p:txBody>
      </p:sp>
      <p:sp>
        <p:nvSpPr>
          <p:cNvPr id="2337" name=""/>
          <p:cNvSpPr txBox="1"/>
          <p:nvPr/>
        </p:nvSpPr>
        <p:spPr>
          <a:xfrm>
            <a:off x="7032240" y="2312640"/>
            <a:ext cx="671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交付申請</a:t>
            </a:r>
            <a:endParaRPr b="0" lang="en-US" sz="1320" strike="noStrike" u="none">
              <a:solidFill>
                <a:srgbClr val="000000"/>
              </a:solidFill>
              <a:effectLst/>
              <a:uFillTx/>
              <a:latin typeface="Times New Roman"/>
            </a:endParaRPr>
          </a:p>
        </p:txBody>
      </p:sp>
      <p:sp>
        <p:nvSpPr>
          <p:cNvPr id="2338" name=""/>
          <p:cNvSpPr/>
          <p:nvPr/>
        </p:nvSpPr>
        <p:spPr>
          <a:xfrm>
            <a:off x="7813440" y="1879920"/>
            <a:ext cx="250920" cy="17280"/>
          </a:xfrm>
          <a:custGeom>
            <a:avLst/>
            <a:gdLst/>
            <a:ahLst/>
            <a:rect l="0" t="0" r="r" b="b"/>
            <a:pathLst>
              <a:path w="697" h="48">
                <a:moveTo>
                  <a:pt x="0" y="0"/>
                </a:moveTo>
                <a:lnTo>
                  <a:pt x="697" y="0"/>
                </a:lnTo>
                <a:lnTo>
                  <a:pt x="697" y="48"/>
                </a:lnTo>
                <a:lnTo>
                  <a:pt x="0" y="4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39" name=""/>
          <p:cNvSpPr/>
          <p:nvPr/>
        </p:nvSpPr>
        <p:spPr>
          <a:xfrm>
            <a:off x="8264520" y="1671120"/>
            <a:ext cx="501840" cy="501840"/>
          </a:xfrm>
          <a:custGeom>
            <a:avLst/>
            <a:gdLst/>
            <a:ahLst/>
            <a:rect l="0" t="0" r="r" b="b"/>
            <a:pathLst>
              <a:path w="1394" h="1394">
                <a:moveTo>
                  <a:pt x="1394" y="698"/>
                </a:moveTo>
                <a:cubicBezTo>
                  <a:pt x="1394" y="720"/>
                  <a:pt x="1393" y="743"/>
                  <a:pt x="1391" y="766"/>
                </a:cubicBezTo>
                <a:cubicBezTo>
                  <a:pt x="1388" y="788"/>
                  <a:pt x="1385" y="811"/>
                  <a:pt x="1381" y="833"/>
                </a:cubicBezTo>
                <a:cubicBezTo>
                  <a:pt x="1376" y="856"/>
                  <a:pt x="1371" y="878"/>
                  <a:pt x="1364" y="900"/>
                </a:cubicBezTo>
                <a:cubicBezTo>
                  <a:pt x="1357" y="921"/>
                  <a:pt x="1350" y="943"/>
                  <a:pt x="1341" y="964"/>
                </a:cubicBezTo>
                <a:cubicBezTo>
                  <a:pt x="1332" y="985"/>
                  <a:pt x="1323" y="1006"/>
                  <a:pt x="1312" y="1026"/>
                </a:cubicBezTo>
                <a:cubicBezTo>
                  <a:pt x="1301" y="1046"/>
                  <a:pt x="1289" y="1065"/>
                  <a:pt x="1277" y="1084"/>
                </a:cubicBezTo>
                <a:cubicBezTo>
                  <a:pt x="1264" y="1103"/>
                  <a:pt x="1250" y="1122"/>
                  <a:pt x="1236" y="1139"/>
                </a:cubicBezTo>
                <a:cubicBezTo>
                  <a:pt x="1221" y="1157"/>
                  <a:pt x="1206" y="1174"/>
                  <a:pt x="1190" y="1190"/>
                </a:cubicBezTo>
                <a:cubicBezTo>
                  <a:pt x="1174" y="1206"/>
                  <a:pt x="1157" y="1221"/>
                  <a:pt x="1139" y="1236"/>
                </a:cubicBezTo>
                <a:cubicBezTo>
                  <a:pt x="1122" y="1250"/>
                  <a:pt x="1103" y="1264"/>
                  <a:pt x="1084" y="1277"/>
                </a:cubicBezTo>
                <a:cubicBezTo>
                  <a:pt x="1066" y="1289"/>
                  <a:pt x="1046" y="1301"/>
                  <a:pt x="1026" y="1312"/>
                </a:cubicBezTo>
                <a:cubicBezTo>
                  <a:pt x="1006" y="1322"/>
                  <a:pt x="985" y="1332"/>
                  <a:pt x="964" y="1341"/>
                </a:cubicBezTo>
                <a:cubicBezTo>
                  <a:pt x="943" y="1350"/>
                  <a:pt x="922" y="1357"/>
                  <a:pt x="900" y="1364"/>
                </a:cubicBezTo>
                <a:cubicBezTo>
                  <a:pt x="878" y="1371"/>
                  <a:pt x="856" y="1376"/>
                  <a:pt x="833" y="1381"/>
                </a:cubicBezTo>
                <a:cubicBezTo>
                  <a:pt x="811" y="1385"/>
                  <a:pt x="789" y="1388"/>
                  <a:pt x="766" y="1391"/>
                </a:cubicBezTo>
                <a:cubicBezTo>
                  <a:pt x="743" y="1393"/>
                  <a:pt x="720" y="1394"/>
                  <a:pt x="698" y="1394"/>
                </a:cubicBezTo>
                <a:cubicBezTo>
                  <a:pt x="675" y="1394"/>
                  <a:pt x="652" y="1393"/>
                  <a:pt x="629" y="1391"/>
                </a:cubicBezTo>
                <a:cubicBezTo>
                  <a:pt x="607" y="1388"/>
                  <a:pt x="584" y="1385"/>
                  <a:pt x="562" y="1381"/>
                </a:cubicBezTo>
                <a:cubicBezTo>
                  <a:pt x="539" y="1376"/>
                  <a:pt x="517" y="1371"/>
                  <a:pt x="495" y="1364"/>
                </a:cubicBezTo>
                <a:cubicBezTo>
                  <a:pt x="474" y="1357"/>
                  <a:pt x="452" y="1350"/>
                  <a:pt x="431" y="1341"/>
                </a:cubicBezTo>
                <a:cubicBezTo>
                  <a:pt x="410" y="1332"/>
                  <a:pt x="389" y="1322"/>
                  <a:pt x="369" y="1312"/>
                </a:cubicBezTo>
                <a:cubicBezTo>
                  <a:pt x="349" y="1301"/>
                  <a:pt x="330" y="1289"/>
                  <a:pt x="311" y="1277"/>
                </a:cubicBezTo>
                <a:cubicBezTo>
                  <a:pt x="292" y="1264"/>
                  <a:pt x="273" y="1250"/>
                  <a:pt x="256" y="1236"/>
                </a:cubicBezTo>
                <a:cubicBezTo>
                  <a:pt x="238" y="1221"/>
                  <a:pt x="221" y="1206"/>
                  <a:pt x="205" y="1190"/>
                </a:cubicBezTo>
                <a:cubicBezTo>
                  <a:pt x="189" y="1174"/>
                  <a:pt x="174" y="1157"/>
                  <a:pt x="159" y="1139"/>
                </a:cubicBezTo>
                <a:cubicBezTo>
                  <a:pt x="145" y="1122"/>
                  <a:pt x="131" y="1103"/>
                  <a:pt x="119" y="1084"/>
                </a:cubicBezTo>
                <a:cubicBezTo>
                  <a:pt x="106" y="1065"/>
                  <a:pt x="94" y="1046"/>
                  <a:pt x="83" y="1026"/>
                </a:cubicBezTo>
                <a:cubicBezTo>
                  <a:pt x="73" y="1006"/>
                  <a:pt x="63" y="985"/>
                  <a:pt x="54" y="964"/>
                </a:cubicBezTo>
                <a:cubicBezTo>
                  <a:pt x="45" y="943"/>
                  <a:pt x="38" y="921"/>
                  <a:pt x="31" y="900"/>
                </a:cubicBezTo>
                <a:cubicBezTo>
                  <a:pt x="25" y="878"/>
                  <a:pt x="19" y="856"/>
                  <a:pt x="15" y="833"/>
                </a:cubicBezTo>
                <a:cubicBezTo>
                  <a:pt x="9" y="811"/>
                  <a:pt x="6" y="788"/>
                  <a:pt x="4" y="766"/>
                </a:cubicBezTo>
                <a:cubicBezTo>
                  <a:pt x="1" y="743"/>
                  <a:pt x="0" y="720"/>
                  <a:pt x="0" y="698"/>
                </a:cubicBezTo>
                <a:cubicBezTo>
                  <a:pt x="0" y="675"/>
                  <a:pt x="1" y="652"/>
                  <a:pt x="4" y="629"/>
                </a:cubicBezTo>
                <a:cubicBezTo>
                  <a:pt x="6" y="607"/>
                  <a:pt x="9" y="584"/>
                  <a:pt x="15" y="562"/>
                </a:cubicBezTo>
                <a:cubicBezTo>
                  <a:pt x="19" y="539"/>
                  <a:pt x="25" y="517"/>
                  <a:pt x="31" y="495"/>
                </a:cubicBezTo>
                <a:cubicBezTo>
                  <a:pt x="38" y="474"/>
                  <a:pt x="45" y="452"/>
                  <a:pt x="54" y="431"/>
                </a:cubicBezTo>
                <a:cubicBezTo>
                  <a:pt x="63" y="410"/>
                  <a:pt x="73" y="389"/>
                  <a:pt x="83" y="369"/>
                </a:cubicBezTo>
                <a:cubicBezTo>
                  <a:pt x="94" y="349"/>
                  <a:pt x="106" y="330"/>
                  <a:pt x="119" y="311"/>
                </a:cubicBezTo>
                <a:cubicBezTo>
                  <a:pt x="131" y="292"/>
                  <a:pt x="145" y="273"/>
                  <a:pt x="159" y="256"/>
                </a:cubicBezTo>
                <a:cubicBezTo>
                  <a:pt x="174" y="238"/>
                  <a:pt x="189" y="220"/>
                  <a:pt x="205" y="204"/>
                </a:cubicBezTo>
                <a:cubicBezTo>
                  <a:pt x="221" y="188"/>
                  <a:pt x="238" y="173"/>
                  <a:pt x="256" y="158"/>
                </a:cubicBezTo>
                <a:cubicBezTo>
                  <a:pt x="273" y="144"/>
                  <a:pt x="292" y="130"/>
                  <a:pt x="311" y="117"/>
                </a:cubicBezTo>
                <a:cubicBezTo>
                  <a:pt x="330" y="105"/>
                  <a:pt x="349" y="93"/>
                  <a:pt x="369" y="82"/>
                </a:cubicBezTo>
                <a:cubicBezTo>
                  <a:pt x="389" y="72"/>
                  <a:pt x="410" y="62"/>
                  <a:pt x="431" y="53"/>
                </a:cubicBezTo>
                <a:cubicBezTo>
                  <a:pt x="452" y="44"/>
                  <a:pt x="474" y="37"/>
                  <a:pt x="495" y="30"/>
                </a:cubicBezTo>
                <a:cubicBezTo>
                  <a:pt x="517" y="23"/>
                  <a:pt x="539" y="18"/>
                  <a:pt x="562" y="13"/>
                </a:cubicBezTo>
                <a:cubicBezTo>
                  <a:pt x="584" y="9"/>
                  <a:pt x="607" y="6"/>
                  <a:pt x="629" y="3"/>
                </a:cubicBezTo>
                <a:cubicBezTo>
                  <a:pt x="652" y="1"/>
                  <a:pt x="675" y="0"/>
                  <a:pt x="698" y="0"/>
                </a:cubicBezTo>
                <a:cubicBezTo>
                  <a:pt x="720" y="0"/>
                  <a:pt x="743" y="1"/>
                  <a:pt x="766" y="3"/>
                </a:cubicBezTo>
                <a:cubicBezTo>
                  <a:pt x="789" y="6"/>
                  <a:pt x="811" y="9"/>
                  <a:pt x="833" y="13"/>
                </a:cubicBezTo>
                <a:cubicBezTo>
                  <a:pt x="856" y="18"/>
                  <a:pt x="878" y="23"/>
                  <a:pt x="900" y="30"/>
                </a:cubicBezTo>
                <a:cubicBezTo>
                  <a:pt x="922" y="37"/>
                  <a:pt x="943" y="44"/>
                  <a:pt x="964" y="53"/>
                </a:cubicBezTo>
                <a:cubicBezTo>
                  <a:pt x="985" y="62"/>
                  <a:pt x="1006" y="72"/>
                  <a:pt x="1026" y="82"/>
                </a:cubicBezTo>
                <a:cubicBezTo>
                  <a:pt x="1046" y="93"/>
                  <a:pt x="1066" y="105"/>
                  <a:pt x="1084" y="117"/>
                </a:cubicBezTo>
                <a:cubicBezTo>
                  <a:pt x="1103" y="130"/>
                  <a:pt x="1122" y="144"/>
                  <a:pt x="1139" y="158"/>
                </a:cubicBezTo>
                <a:cubicBezTo>
                  <a:pt x="1157" y="173"/>
                  <a:pt x="1174" y="188"/>
                  <a:pt x="1190" y="204"/>
                </a:cubicBezTo>
                <a:cubicBezTo>
                  <a:pt x="1206" y="220"/>
                  <a:pt x="1221" y="238"/>
                  <a:pt x="1236" y="256"/>
                </a:cubicBezTo>
                <a:cubicBezTo>
                  <a:pt x="1250" y="273"/>
                  <a:pt x="1264" y="292"/>
                  <a:pt x="1277" y="311"/>
                </a:cubicBezTo>
                <a:cubicBezTo>
                  <a:pt x="1289" y="330"/>
                  <a:pt x="1301" y="349"/>
                  <a:pt x="1312" y="369"/>
                </a:cubicBezTo>
                <a:cubicBezTo>
                  <a:pt x="1323" y="389"/>
                  <a:pt x="1332" y="410"/>
                  <a:pt x="1341" y="431"/>
                </a:cubicBezTo>
                <a:cubicBezTo>
                  <a:pt x="1350" y="452"/>
                  <a:pt x="1357" y="474"/>
                  <a:pt x="1364" y="495"/>
                </a:cubicBezTo>
                <a:cubicBezTo>
                  <a:pt x="1371" y="517"/>
                  <a:pt x="1376" y="539"/>
                  <a:pt x="1381" y="562"/>
                </a:cubicBezTo>
                <a:cubicBezTo>
                  <a:pt x="1385" y="584"/>
                  <a:pt x="1388" y="607"/>
                  <a:pt x="1391" y="629"/>
                </a:cubicBezTo>
                <a:cubicBezTo>
                  <a:pt x="1393" y="652"/>
                  <a:pt x="1394" y="675"/>
                  <a:pt x="1394"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340" name="" descr=""/>
          <p:cNvPicPr/>
          <p:nvPr/>
        </p:nvPicPr>
        <p:blipFill>
          <a:blip r:embed="rId19"/>
          <a:stretch/>
        </p:blipFill>
        <p:spPr>
          <a:xfrm>
            <a:off x="8415360" y="1821600"/>
            <a:ext cx="200160" cy="200160"/>
          </a:xfrm>
          <a:prstGeom prst="rect">
            <a:avLst/>
          </a:prstGeom>
          <a:noFill/>
          <a:ln w="0">
            <a:noFill/>
          </a:ln>
        </p:spPr>
      </p:pic>
      <p:sp>
        <p:nvSpPr>
          <p:cNvPr id="2341" name=""/>
          <p:cNvSpPr txBox="1"/>
          <p:nvPr/>
        </p:nvSpPr>
        <p:spPr>
          <a:xfrm>
            <a:off x="7199280" y="254664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提出</a:t>
            </a:r>
            <a:endParaRPr b="0" lang="en-US" sz="1320" strike="noStrike" u="none">
              <a:solidFill>
                <a:srgbClr val="000000"/>
              </a:solidFill>
              <a:effectLst/>
              <a:uFillTx/>
              <a:latin typeface="Times New Roman"/>
            </a:endParaRPr>
          </a:p>
        </p:txBody>
      </p:sp>
      <p:sp>
        <p:nvSpPr>
          <p:cNvPr id="2342" name=""/>
          <p:cNvSpPr txBox="1"/>
          <p:nvPr/>
        </p:nvSpPr>
        <p:spPr>
          <a:xfrm>
            <a:off x="8260560" y="2312640"/>
            <a:ext cx="503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審査・</a:t>
            </a:r>
            <a:endParaRPr b="0" lang="en-US" sz="1320" strike="noStrike" u="none">
              <a:solidFill>
                <a:srgbClr val="000000"/>
              </a:solidFill>
              <a:effectLst/>
              <a:uFillTx/>
              <a:latin typeface="Times New Roman"/>
            </a:endParaRPr>
          </a:p>
        </p:txBody>
      </p:sp>
      <p:sp>
        <p:nvSpPr>
          <p:cNvPr id="2343" name=""/>
          <p:cNvSpPr/>
          <p:nvPr/>
        </p:nvSpPr>
        <p:spPr>
          <a:xfrm>
            <a:off x="8958240" y="1879920"/>
            <a:ext cx="250920" cy="17280"/>
          </a:xfrm>
          <a:custGeom>
            <a:avLst/>
            <a:gdLst/>
            <a:ahLst/>
            <a:rect l="0" t="0" r="r" b="b"/>
            <a:pathLst>
              <a:path w="697" h="48">
                <a:moveTo>
                  <a:pt x="0" y="0"/>
                </a:moveTo>
                <a:lnTo>
                  <a:pt x="697" y="0"/>
                </a:lnTo>
                <a:lnTo>
                  <a:pt x="697" y="48"/>
                </a:lnTo>
                <a:lnTo>
                  <a:pt x="0" y="4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44" name=""/>
          <p:cNvSpPr/>
          <p:nvPr/>
        </p:nvSpPr>
        <p:spPr>
          <a:xfrm>
            <a:off x="9409320" y="1671120"/>
            <a:ext cx="501840" cy="501840"/>
          </a:xfrm>
          <a:custGeom>
            <a:avLst/>
            <a:gdLst/>
            <a:ahLst/>
            <a:rect l="0" t="0" r="r" b="b"/>
            <a:pathLst>
              <a:path w="1394" h="1394">
                <a:moveTo>
                  <a:pt x="1394" y="698"/>
                </a:moveTo>
                <a:cubicBezTo>
                  <a:pt x="1394" y="720"/>
                  <a:pt x="1393" y="743"/>
                  <a:pt x="1391" y="766"/>
                </a:cubicBezTo>
                <a:cubicBezTo>
                  <a:pt x="1389" y="788"/>
                  <a:pt x="1385" y="811"/>
                  <a:pt x="1381" y="833"/>
                </a:cubicBezTo>
                <a:cubicBezTo>
                  <a:pt x="1376" y="856"/>
                  <a:pt x="1371" y="878"/>
                  <a:pt x="1364" y="900"/>
                </a:cubicBezTo>
                <a:cubicBezTo>
                  <a:pt x="1358" y="921"/>
                  <a:pt x="1350" y="943"/>
                  <a:pt x="1341" y="964"/>
                </a:cubicBezTo>
                <a:cubicBezTo>
                  <a:pt x="1332" y="985"/>
                  <a:pt x="1323" y="1006"/>
                  <a:pt x="1312" y="1026"/>
                </a:cubicBezTo>
                <a:cubicBezTo>
                  <a:pt x="1301" y="1046"/>
                  <a:pt x="1289" y="1065"/>
                  <a:pt x="1277" y="1084"/>
                </a:cubicBezTo>
                <a:cubicBezTo>
                  <a:pt x="1264" y="1103"/>
                  <a:pt x="1251" y="1122"/>
                  <a:pt x="1236" y="1139"/>
                </a:cubicBezTo>
                <a:cubicBezTo>
                  <a:pt x="1222" y="1157"/>
                  <a:pt x="1206" y="1174"/>
                  <a:pt x="1190" y="1190"/>
                </a:cubicBezTo>
                <a:cubicBezTo>
                  <a:pt x="1174" y="1206"/>
                  <a:pt x="1157" y="1221"/>
                  <a:pt x="1140" y="1236"/>
                </a:cubicBezTo>
                <a:cubicBezTo>
                  <a:pt x="1122" y="1250"/>
                  <a:pt x="1104" y="1264"/>
                  <a:pt x="1085" y="1277"/>
                </a:cubicBezTo>
                <a:cubicBezTo>
                  <a:pt x="1066" y="1289"/>
                  <a:pt x="1046" y="1301"/>
                  <a:pt x="1026" y="1312"/>
                </a:cubicBezTo>
                <a:cubicBezTo>
                  <a:pt x="1005" y="1322"/>
                  <a:pt x="984" y="1332"/>
                  <a:pt x="963" y="1341"/>
                </a:cubicBezTo>
                <a:cubicBezTo>
                  <a:pt x="942" y="1350"/>
                  <a:pt x="921" y="1357"/>
                  <a:pt x="899" y="1364"/>
                </a:cubicBezTo>
                <a:cubicBezTo>
                  <a:pt x="877" y="1371"/>
                  <a:pt x="855" y="1376"/>
                  <a:pt x="833" y="1381"/>
                </a:cubicBezTo>
                <a:cubicBezTo>
                  <a:pt x="810" y="1385"/>
                  <a:pt x="788" y="1388"/>
                  <a:pt x="765" y="1391"/>
                </a:cubicBezTo>
                <a:cubicBezTo>
                  <a:pt x="742" y="1393"/>
                  <a:pt x="720" y="1394"/>
                  <a:pt x="697" y="1394"/>
                </a:cubicBezTo>
                <a:cubicBezTo>
                  <a:pt x="674" y="1394"/>
                  <a:pt x="651" y="1393"/>
                  <a:pt x="629" y="1391"/>
                </a:cubicBezTo>
                <a:cubicBezTo>
                  <a:pt x="606" y="1388"/>
                  <a:pt x="583" y="1385"/>
                  <a:pt x="561" y="1381"/>
                </a:cubicBezTo>
                <a:cubicBezTo>
                  <a:pt x="539" y="1376"/>
                  <a:pt x="516" y="1371"/>
                  <a:pt x="495" y="1364"/>
                </a:cubicBezTo>
                <a:cubicBezTo>
                  <a:pt x="473" y="1357"/>
                  <a:pt x="451" y="1350"/>
                  <a:pt x="430" y="1341"/>
                </a:cubicBezTo>
                <a:cubicBezTo>
                  <a:pt x="409" y="1332"/>
                  <a:pt x="389" y="1322"/>
                  <a:pt x="369" y="1312"/>
                </a:cubicBezTo>
                <a:cubicBezTo>
                  <a:pt x="348" y="1301"/>
                  <a:pt x="329" y="1289"/>
                  <a:pt x="310" y="1277"/>
                </a:cubicBezTo>
                <a:cubicBezTo>
                  <a:pt x="291" y="1264"/>
                  <a:pt x="273" y="1250"/>
                  <a:pt x="255" y="1236"/>
                </a:cubicBezTo>
                <a:cubicBezTo>
                  <a:pt x="237" y="1221"/>
                  <a:pt x="220" y="1206"/>
                  <a:pt x="204" y="1190"/>
                </a:cubicBezTo>
                <a:cubicBezTo>
                  <a:pt x="188" y="1174"/>
                  <a:pt x="173" y="1157"/>
                  <a:pt x="158" y="1139"/>
                </a:cubicBezTo>
                <a:cubicBezTo>
                  <a:pt x="144" y="1122"/>
                  <a:pt x="130" y="1103"/>
                  <a:pt x="118" y="1084"/>
                </a:cubicBezTo>
                <a:cubicBezTo>
                  <a:pt x="105" y="1065"/>
                  <a:pt x="93" y="1046"/>
                  <a:pt x="83" y="1026"/>
                </a:cubicBezTo>
                <a:cubicBezTo>
                  <a:pt x="72" y="1006"/>
                  <a:pt x="62" y="985"/>
                  <a:pt x="53" y="964"/>
                </a:cubicBezTo>
                <a:cubicBezTo>
                  <a:pt x="45" y="943"/>
                  <a:pt x="37" y="921"/>
                  <a:pt x="30" y="900"/>
                </a:cubicBezTo>
                <a:cubicBezTo>
                  <a:pt x="24" y="878"/>
                  <a:pt x="18" y="856"/>
                  <a:pt x="14" y="833"/>
                </a:cubicBezTo>
                <a:cubicBezTo>
                  <a:pt x="9" y="811"/>
                  <a:pt x="6" y="788"/>
                  <a:pt x="4" y="766"/>
                </a:cubicBezTo>
                <a:cubicBezTo>
                  <a:pt x="2" y="743"/>
                  <a:pt x="0" y="720"/>
                  <a:pt x="0" y="698"/>
                </a:cubicBezTo>
                <a:cubicBezTo>
                  <a:pt x="0" y="675"/>
                  <a:pt x="2" y="652"/>
                  <a:pt x="4" y="629"/>
                </a:cubicBezTo>
                <a:cubicBezTo>
                  <a:pt x="6" y="607"/>
                  <a:pt x="9" y="584"/>
                  <a:pt x="14" y="562"/>
                </a:cubicBezTo>
                <a:cubicBezTo>
                  <a:pt x="18" y="539"/>
                  <a:pt x="24" y="517"/>
                  <a:pt x="30" y="495"/>
                </a:cubicBezTo>
                <a:cubicBezTo>
                  <a:pt x="37" y="474"/>
                  <a:pt x="45" y="452"/>
                  <a:pt x="53" y="431"/>
                </a:cubicBezTo>
                <a:cubicBezTo>
                  <a:pt x="62" y="410"/>
                  <a:pt x="72" y="389"/>
                  <a:pt x="83" y="369"/>
                </a:cubicBezTo>
                <a:cubicBezTo>
                  <a:pt x="93" y="349"/>
                  <a:pt x="105" y="330"/>
                  <a:pt x="118" y="311"/>
                </a:cubicBezTo>
                <a:cubicBezTo>
                  <a:pt x="130" y="292"/>
                  <a:pt x="144" y="273"/>
                  <a:pt x="158" y="256"/>
                </a:cubicBezTo>
                <a:cubicBezTo>
                  <a:pt x="173" y="238"/>
                  <a:pt x="188" y="220"/>
                  <a:pt x="204" y="204"/>
                </a:cubicBezTo>
                <a:cubicBezTo>
                  <a:pt x="220" y="188"/>
                  <a:pt x="237" y="173"/>
                  <a:pt x="255" y="158"/>
                </a:cubicBezTo>
                <a:cubicBezTo>
                  <a:pt x="273" y="144"/>
                  <a:pt x="291" y="130"/>
                  <a:pt x="310" y="117"/>
                </a:cubicBezTo>
                <a:cubicBezTo>
                  <a:pt x="329" y="105"/>
                  <a:pt x="348" y="93"/>
                  <a:pt x="369" y="82"/>
                </a:cubicBezTo>
                <a:cubicBezTo>
                  <a:pt x="389" y="72"/>
                  <a:pt x="409" y="62"/>
                  <a:pt x="430" y="53"/>
                </a:cubicBezTo>
                <a:cubicBezTo>
                  <a:pt x="451" y="44"/>
                  <a:pt x="473" y="37"/>
                  <a:pt x="495" y="30"/>
                </a:cubicBezTo>
                <a:cubicBezTo>
                  <a:pt x="516" y="23"/>
                  <a:pt x="539" y="18"/>
                  <a:pt x="561" y="13"/>
                </a:cubicBezTo>
                <a:cubicBezTo>
                  <a:pt x="583" y="9"/>
                  <a:pt x="606" y="6"/>
                  <a:pt x="629" y="3"/>
                </a:cubicBezTo>
                <a:cubicBezTo>
                  <a:pt x="651" y="1"/>
                  <a:pt x="674" y="0"/>
                  <a:pt x="697" y="0"/>
                </a:cubicBezTo>
                <a:cubicBezTo>
                  <a:pt x="720" y="0"/>
                  <a:pt x="742" y="1"/>
                  <a:pt x="765" y="3"/>
                </a:cubicBezTo>
                <a:cubicBezTo>
                  <a:pt x="788" y="6"/>
                  <a:pt x="810" y="9"/>
                  <a:pt x="833" y="13"/>
                </a:cubicBezTo>
                <a:cubicBezTo>
                  <a:pt x="855" y="18"/>
                  <a:pt x="877" y="23"/>
                  <a:pt x="899" y="30"/>
                </a:cubicBezTo>
                <a:cubicBezTo>
                  <a:pt x="921" y="37"/>
                  <a:pt x="942" y="44"/>
                  <a:pt x="963" y="53"/>
                </a:cubicBezTo>
                <a:cubicBezTo>
                  <a:pt x="984" y="62"/>
                  <a:pt x="1005" y="72"/>
                  <a:pt x="1026" y="82"/>
                </a:cubicBezTo>
                <a:cubicBezTo>
                  <a:pt x="1046" y="93"/>
                  <a:pt x="1066" y="105"/>
                  <a:pt x="1085" y="117"/>
                </a:cubicBezTo>
                <a:cubicBezTo>
                  <a:pt x="1104" y="130"/>
                  <a:pt x="1122" y="144"/>
                  <a:pt x="1140" y="158"/>
                </a:cubicBezTo>
                <a:cubicBezTo>
                  <a:pt x="1157" y="173"/>
                  <a:pt x="1174" y="188"/>
                  <a:pt x="1190" y="204"/>
                </a:cubicBezTo>
                <a:cubicBezTo>
                  <a:pt x="1206" y="220"/>
                  <a:pt x="1222" y="238"/>
                  <a:pt x="1236" y="256"/>
                </a:cubicBezTo>
                <a:cubicBezTo>
                  <a:pt x="1251" y="273"/>
                  <a:pt x="1264" y="292"/>
                  <a:pt x="1277" y="311"/>
                </a:cubicBezTo>
                <a:cubicBezTo>
                  <a:pt x="1289" y="330"/>
                  <a:pt x="1301" y="349"/>
                  <a:pt x="1312" y="369"/>
                </a:cubicBezTo>
                <a:cubicBezTo>
                  <a:pt x="1323" y="389"/>
                  <a:pt x="1332" y="410"/>
                  <a:pt x="1341" y="431"/>
                </a:cubicBezTo>
                <a:cubicBezTo>
                  <a:pt x="1350" y="452"/>
                  <a:pt x="1358" y="474"/>
                  <a:pt x="1364" y="495"/>
                </a:cubicBezTo>
                <a:cubicBezTo>
                  <a:pt x="1371" y="517"/>
                  <a:pt x="1376" y="539"/>
                  <a:pt x="1381" y="562"/>
                </a:cubicBezTo>
                <a:cubicBezTo>
                  <a:pt x="1385" y="584"/>
                  <a:pt x="1389" y="607"/>
                  <a:pt x="1391" y="629"/>
                </a:cubicBezTo>
                <a:cubicBezTo>
                  <a:pt x="1393" y="652"/>
                  <a:pt x="1394" y="675"/>
                  <a:pt x="1394" y="698"/>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345" name="" descr=""/>
          <p:cNvPicPr/>
          <p:nvPr/>
        </p:nvPicPr>
        <p:blipFill>
          <a:blip r:embed="rId20"/>
          <a:stretch/>
        </p:blipFill>
        <p:spPr>
          <a:xfrm>
            <a:off x="9543240" y="1821600"/>
            <a:ext cx="225360" cy="200160"/>
          </a:xfrm>
          <a:prstGeom prst="rect">
            <a:avLst/>
          </a:prstGeom>
          <a:noFill/>
          <a:ln w="0">
            <a:noFill/>
          </a:ln>
        </p:spPr>
      </p:pic>
      <p:sp>
        <p:nvSpPr>
          <p:cNvPr id="2346" name=""/>
          <p:cNvSpPr txBox="1"/>
          <p:nvPr/>
        </p:nvSpPr>
        <p:spPr>
          <a:xfrm>
            <a:off x="8177040" y="2546640"/>
            <a:ext cx="671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交付決定</a:t>
            </a:r>
            <a:endParaRPr b="0" lang="en-US" sz="1320" strike="noStrike" u="none">
              <a:solidFill>
                <a:srgbClr val="000000"/>
              </a:solidFill>
              <a:effectLst/>
              <a:uFillTx/>
              <a:latin typeface="Times New Roman"/>
            </a:endParaRPr>
          </a:p>
        </p:txBody>
      </p:sp>
      <p:sp>
        <p:nvSpPr>
          <p:cNvPr id="2347" name=""/>
          <p:cNvSpPr txBox="1"/>
          <p:nvPr/>
        </p:nvSpPr>
        <p:spPr>
          <a:xfrm>
            <a:off x="9331200" y="23223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348" name=""/>
          <p:cNvSpPr txBox="1"/>
          <p:nvPr/>
        </p:nvSpPr>
        <p:spPr>
          <a:xfrm>
            <a:off x="9479520" y="2312640"/>
            <a:ext cx="511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a:t>
            </a:r>
            <a:endParaRPr b="0" lang="en-US" sz="1320" strike="noStrike" u="none">
              <a:solidFill>
                <a:srgbClr val="000000"/>
              </a:solidFill>
              <a:effectLst/>
              <a:uFillTx/>
              <a:latin typeface="Times New Roman"/>
            </a:endParaRPr>
          </a:p>
        </p:txBody>
      </p:sp>
      <p:sp>
        <p:nvSpPr>
          <p:cNvPr id="2349" name=""/>
          <p:cNvSpPr txBox="1"/>
          <p:nvPr/>
        </p:nvSpPr>
        <p:spPr>
          <a:xfrm>
            <a:off x="9238320" y="2546640"/>
            <a:ext cx="838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導入・活用</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0" name="" descr=""/>
          <p:cNvPicPr/>
          <p:nvPr/>
        </p:nvPicPr>
        <p:blipFill>
          <a:blip r:embed="rId1"/>
          <a:stretch/>
        </p:blipFill>
        <p:spPr>
          <a:xfrm>
            <a:off x="0" y="0"/>
            <a:ext cx="10696320" cy="6283800"/>
          </a:xfrm>
          <a:prstGeom prst="rect">
            <a:avLst/>
          </a:prstGeom>
          <a:noFill/>
          <a:ln w="0">
            <a:noFill/>
          </a:ln>
        </p:spPr>
      </p:pic>
      <p:pic>
        <p:nvPicPr>
          <p:cNvPr id="2351" name="" descr=""/>
          <p:cNvPicPr/>
          <p:nvPr/>
        </p:nvPicPr>
        <p:blipFill>
          <a:blip r:embed="rId2"/>
          <a:stretch/>
        </p:blipFill>
        <p:spPr>
          <a:xfrm>
            <a:off x="267480" y="267480"/>
            <a:ext cx="10161360" cy="601200"/>
          </a:xfrm>
          <a:prstGeom prst="rect">
            <a:avLst/>
          </a:prstGeom>
          <a:noFill/>
          <a:ln w="0">
            <a:noFill/>
          </a:ln>
        </p:spPr>
      </p:pic>
      <p:sp>
        <p:nvSpPr>
          <p:cNvPr id="2352" name=""/>
          <p:cNvSpPr/>
          <p:nvPr/>
        </p:nvSpPr>
        <p:spPr>
          <a:xfrm>
            <a:off x="551520" y="5281200"/>
            <a:ext cx="9610560" cy="735840"/>
          </a:xfrm>
          <a:custGeom>
            <a:avLst/>
            <a:gdLst/>
            <a:ahLst/>
            <a:rect l="0" t="0" r="r" b="b"/>
            <a:pathLst>
              <a:path w="26696" h="2044">
                <a:moveTo>
                  <a:pt x="0" y="1951"/>
                </a:moveTo>
                <a:lnTo>
                  <a:pt x="0" y="93"/>
                </a:lnTo>
                <a:cubicBezTo>
                  <a:pt x="0" y="81"/>
                  <a:pt x="1" y="69"/>
                  <a:pt x="3" y="57"/>
                </a:cubicBezTo>
                <a:cubicBezTo>
                  <a:pt x="5" y="46"/>
                  <a:pt x="9" y="36"/>
                  <a:pt x="13" y="27"/>
                </a:cubicBezTo>
                <a:cubicBezTo>
                  <a:pt x="18" y="19"/>
                  <a:pt x="23" y="12"/>
                  <a:pt x="28" y="7"/>
                </a:cubicBezTo>
                <a:cubicBezTo>
                  <a:pt x="34" y="3"/>
                  <a:pt x="40" y="0"/>
                  <a:pt x="46" y="0"/>
                </a:cubicBezTo>
                <a:lnTo>
                  <a:pt x="26603" y="0"/>
                </a:lnTo>
                <a:cubicBezTo>
                  <a:pt x="26615" y="0"/>
                  <a:pt x="26627" y="3"/>
                  <a:pt x="26638" y="7"/>
                </a:cubicBezTo>
                <a:cubicBezTo>
                  <a:pt x="26650" y="12"/>
                  <a:pt x="26660" y="19"/>
                  <a:pt x="26668" y="27"/>
                </a:cubicBezTo>
                <a:cubicBezTo>
                  <a:pt x="26677" y="36"/>
                  <a:pt x="26684" y="46"/>
                  <a:pt x="26689" y="57"/>
                </a:cubicBezTo>
                <a:cubicBezTo>
                  <a:pt x="26693" y="69"/>
                  <a:pt x="26696" y="81"/>
                  <a:pt x="26696" y="93"/>
                </a:cubicBezTo>
                <a:lnTo>
                  <a:pt x="26696" y="1951"/>
                </a:lnTo>
                <a:cubicBezTo>
                  <a:pt x="26696" y="1963"/>
                  <a:pt x="26693" y="1975"/>
                  <a:pt x="26689" y="1987"/>
                </a:cubicBezTo>
                <a:cubicBezTo>
                  <a:pt x="26684" y="1998"/>
                  <a:pt x="26677" y="2008"/>
                  <a:pt x="26668" y="2017"/>
                </a:cubicBezTo>
                <a:cubicBezTo>
                  <a:pt x="26660" y="2025"/>
                  <a:pt x="26650" y="2032"/>
                  <a:pt x="26638" y="2037"/>
                </a:cubicBezTo>
                <a:cubicBezTo>
                  <a:pt x="26627" y="2042"/>
                  <a:pt x="26615" y="2044"/>
                  <a:pt x="26603" y="2044"/>
                </a:cubicBezTo>
                <a:lnTo>
                  <a:pt x="46" y="2044"/>
                </a:lnTo>
                <a:cubicBezTo>
                  <a:pt x="40" y="2044"/>
                  <a:pt x="34" y="2042"/>
                  <a:pt x="28" y="2037"/>
                </a:cubicBezTo>
                <a:cubicBezTo>
                  <a:pt x="23" y="2032"/>
                  <a:pt x="18" y="2025"/>
                  <a:pt x="13" y="2017"/>
                </a:cubicBezTo>
                <a:cubicBezTo>
                  <a:pt x="9" y="2008"/>
                  <a:pt x="5" y="1998"/>
                  <a:pt x="3" y="1987"/>
                </a:cubicBezTo>
                <a:cubicBezTo>
                  <a:pt x="1" y="1975"/>
                  <a:pt x="0" y="1963"/>
                  <a:pt x="0" y="195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353" name=""/>
          <p:cNvSpPr/>
          <p:nvPr/>
        </p:nvSpPr>
        <p:spPr>
          <a:xfrm>
            <a:off x="534600" y="5281200"/>
            <a:ext cx="33840" cy="735840"/>
          </a:xfrm>
          <a:custGeom>
            <a:avLst/>
            <a:gdLst/>
            <a:ahLst/>
            <a:rect l="0" t="0" r="r" b="b"/>
            <a:pathLst>
              <a:path w="94" h="2044">
                <a:moveTo>
                  <a:pt x="0" y="0"/>
                </a:moveTo>
                <a:lnTo>
                  <a:pt x="94" y="0"/>
                </a:lnTo>
                <a:lnTo>
                  <a:pt x="94" y="2044"/>
                </a:lnTo>
                <a:lnTo>
                  <a:pt x="0" y="2044"/>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54"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pic>
        <p:nvPicPr>
          <p:cNvPr id="2355" name="" descr=""/>
          <p:cNvPicPr/>
          <p:nvPr/>
        </p:nvPicPr>
        <p:blipFill>
          <a:blip r:embed="rId3"/>
          <a:stretch/>
        </p:blipFill>
        <p:spPr>
          <a:xfrm>
            <a:off x="702000" y="5448600"/>
            <a:ext cx="200160" cy="200160"/>
          </a:xfrm>
          <a:prstGeom prst="rect">
            <a:avLst/>
          </a:prstGeom>
          <a:noFill/>
          <a:ln w="0">
            <a:noFill/>
          </a:ln>
        </p:spPr>
      </p:pic>
      <p:sp>
        <p:nvSpPr>
          <p:cNvPr id="2356" name=""/>
          <p:cNvSpPr txBox="1"/>
          <p:nvPr/>
        </p:nvSpPr>
        <p:spPr>
          <a:xfrm>
            <a:off x="952920" y="378720"/>
            <a:ext cx="24375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推進ロードマップ</a:t>
            </a:r>
            <a:endParaRPr b="0" lang="en-US" sz="2370" strike="noStrike" u="none">
              <a:solidFill>
                <a:srgbClr val="000000"/>
              </a:solidFill>
              <a:effectLst/>
              <a:uFillTx/>
              <a:latin typeface="Times New Roman"/>
            </a:endParaRPr>
          </a:p>
        </p:txBody>
      </p:sp>
      <p:sp>
        <p:nvSpPr>
          <p:cNvPr id="2357" name=""/>
          <p:cNvSpPr txBox="1"/>
          <p:nvPr/>
        </p:nvSpPr>
        <p:spPr>
          <a:xfrm>
            <a:off x="1002960" y="5429520"/>
            <a:ext cx="854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ポイント：</a:t>
            </a:r>
            <a:endParaRPr b="0" lang="en-US" sz="1320" strike="noStrike" u="none">
              <a:solidFill>
                <a:srgbClr val="000000"/>
              </a:solidFill>
              <a:effectLst/>
              <a:uFillTx/>
              <a:latin typeface="Times New Roman"/>
            </a:endParaRPr>
          </a:p>
        </p:txBody>
      </p:sp>
      <p:sp>
        <p:nvSpPr>
          <p:cNvPr id="2358" name=""/>
          <p:cNvSpPr txBox="1"/>
          <p:nvPr/>
        </p:nvSpPr>
        <p:spPr>
          <a:xfrm>
            <a:off x="1838520" y="543924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2359" name=""/>
          <p:cNvSpPr txBox="1"/>
          <p:nvPr/>
        </p:nvSpPr>
        <p:spPr>
          <a:xfrm>
            <a:off x="1884960" y="5429520"/>
            <a:ext cx="54320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大規模な変革を一度に行うのではなく、段階的かつ着実に進めることが</a:t>
            </a:r>
            <a:endParaRPr b="0" lang="en-US" sz="1320" strike="noStrike" u="none">
              <a:solidFill>
                <a:srgbClr val="000000"/>
              </a:solidFill>
              <a:effectLst/>
              <a:uFillTx/>
              <a:latin typeface="Times New Roman"/>
            </a:endParaRPr>
          </a:p>
        </p:txBody>
      </p:sp>
      <p:sp>
        <p:nvSpPr>
          <p:cNvPr id="2360" name=""/>
          <p:cNvSpPr txBox="1"/>
          <p:nvPr/>
        </p:nvSpPr>
        <p:spPr>
          <a:xfrm>
            <a:off x="7233120" y="5439240"/>
            <a:ext cx="23364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2361" name=""/>
          <p:cNvSpPr txBox="1"/>
          <p:nvPr/>
        </p:nvSpPr>
        <p:spPr>
          <a:xfrm>
            <a:off x="7465320" y="5429520"/>
            <a:ext cx="11858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成功の鍵です。</a:t>
            </a:r>
            <a:endParaRPr b="0" lang="en-US" sz="1320" strike="noStrike" u="none">
              <a:solidFill>
                <a:srgbClr val="000000"/>
              </a:solidFill>
              <a:effectLst/>
              <a:uFillTx/>
              <a:latin typeface="Times New Roman"/>
            </a:endParaRPr>
          </a:p>
        </p:txBody>
      </p:sp>
      <p:sp>
        <p:nvSpPr>
          <p:cNvPr id="2362" name=""/>
          <p:cNvSpPr txBox="1"/>
          <p:nvPr/>
        </p:nvSpPr>
        <p:spPr>
          <a:xfrm>
            <a:off x="8635320" y="543924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2363" name=""/>
          <p:cNvSpPr txBox="1"/>
          <p:nvPr/>
        </p:nvSpPr>
        <p:spPr>
          <a:xfrm>
            <a:off x="8681760" y="5429520"/>
            <a:ext cx="13575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各フェーズで成功</a:t>
            </a:r>
            <a:endParaRPr b="0" lang="en-US" sz="1320" strike="noStrike" u="none">
              <a:solidFill>
                <a:srgbClr val="000000"/>
              </a:solidFill>
              <a:effectLst/>
              <a:uFillTx/>
              <a:latin typeface="Times New Roman"/>
            </a:endParaRPr>
          </a:p>
        </p:txBody>
      </p:sp>
      <p:sp>
        <p:nvSpPr>
          <p:cNvPr id="2364" name=""/>
          <p:cNvSpPr/>
          <p:nvPr/>
        </p:nvSpPr>
        <p:spPr>
          <a:xfrm>
            <a:off x="534600" y="1203120"/>
            <a:ext cx="3075840" cy="3810960"/>
          </a:xfrm>
          <a:custGeom>
            <a:avLst/>
            <a:gdLst/>
            <a:ahLst/>
            <a:rect l="0" t="0" r="r" b="b"/>
            <a:pathLst>
              <a:path w="8544" h="10586">
                <a:moveTo>
                  <a:pt x="0" y="10401"/>
                </a:moveTo>
                <a:lnTo>
                  <a:pt x="0" y="186"/>
                </a:lnTo>
                <a:cubicBezTo>
                  <a:pt x="0" y="174"/>
                  <a:pt x="1" y="162"/>
                  <a:pt x="4" y="150"/>
                </a:cubicBezTo>
                <a:cubicBezTo>
                  <a:pt x="6" y="138"/>
                  <a:pt x="10" y="126"/>
                  <a:pt x="14" y="115"/>
                </a:cubicBezTo>
                <a:cubicBezTo>
                  <a:pt x="19" y="104"/>
                  <a:pt x="25" y="93"/>
                  <a:pt x="31"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8358" y="0"/>
                </a:lnTo>
                <a:cubicBezTo>
                  <a:pt x="8370" y="0"/>
                  <a:pt x="8382" y="1"/>
                  <a:pt x="8394" y="4"/>
                </a:cubicBezTo>
                <a:cubicBezTo>
                  <a:pt x="8406" y="6"/>
                  <a:pt x="8418" y="10"/>
                  <a:pt x="8429" y="14"/>
                </a:cubicBezTo>
                <a:cubicBezTo>
                  <a:pt x="8440" y="19"/>
                  <a:pt x="8451" y="25"/>
                  <a:pt x="8461" y="31"/>
                </a:cubicBezTo>
                <a:cubicBezTo>
                  <a:pt x="8471" y="38"/>
                  <a:pt x="8481" y="46"/>
                  <a:pt x="8489" y="55"/>
                </a:cubicBezTo>
                <a:cubicBezTo>
                  <a:pt x="8498" y="63"/>
                  <a:pt x="8505" y="73"/>
                  <a:pt x="8512" y="83"/>
                </a:cubicBezTo>
                <a:cubicBezTo>
                  <a:pt x="8519" y="93"/>
                  <a:pt x="8525" y="104"/>
                  <a:pt x="8529" y="115"/>
                </a:cubicBezTo>
                <a:cubicBezTo>
                  <a:pt x="8534" y="126"/>
                  <a:pt x="8538" y="138"/>
                  <a:pt x="8540" y="150"/>
                </a:cubicBezTo>
                <a:cubicBezTo>
                  <a:pt x="8542" y="162"/>
                  <a:pt x="8544" y="174"/>
                  <a:pt x="8544" y="186"/>
                </a:cubicBezTo>
                <a:lnTo>
                  <a:pt x="8544" y="10401"/>
                </a:lnTo>
                <a:cubicBezTo>
                  <a:pt x="8544" y="10413"/>
                  <a:pt x="8542" y="10425"/>
                  <a:pt x="8540" y="10437"/>
                </a:cubicBezTo>
                <a:cubicBezTo>
                  <a:pt x="8538" y="10449"/>
                  <a:pt x="8534" y="10460"/>
                  <a:pt x="8529" y="10472"/>
                </a:cubicBezTo>
                <a:cubicBezTo>
                  <a:pt x="8525" y="10483"/>
                  <a:pt x="8519" y="10494"/>
                  <a:pt x="8512" y="10504"/>
                </a:cubicBezTo>
                <a:cubicBezTo>
                  <a:pt x="8505" y="10514"/>
                  <a:pt x="8498" y="10523"/>
                  <a:pt x="8489" y="10532"/>
                </a:cubicBezTo>
                <a:cubicBezTo>
                  <a:pt x="8481" y="10541"/>
                  <a:pt x="8471" y="10548"/>
                  <a:pt x="8461" y="10555"/>
                </a:cubicBezTo>
                <a:cubicBezTo>
                  <a:pt x="8451" y="10562"/>
                  <a:pt x="8440" y="10568"/>
                  <a:pt x="8429" y="10572"/>
                </a:cubicBezTo>
                <a:cubicBezTo>
                  <a:pt x="8418" y="10577"/>
                  <a:pt x="8406" y="10580"/>
                  <a:pt x="8394" y="10583"/>
                </a:cubicBezTo>
                <a:cubicBezTo>
                  <a:pt x="8382" y="10585"/>
                  <a:pt x="8370" y="10586"/>
                  <a:pt x="8358" y="10586"/>
                </a:cubicBezTo>
                <a:lnTo>
                  <a:pt x="186" y="10586"/>
                </a:lnTo>
                <a:cubicBezTo>
                  <a:pt x="174" y="10586"/>
                  <a:pt x="162" y="10585"/>
                  <a:pt x="150" y="10583"/>
                </a:cubicBezTo>
                <a:cubicBezTo>
                  <a:pt x="138" y="10580"/>
                  <a:pt x="126" y="10577"/>
                  <a:pt x="115" y="10572"/>
                </a:cubicBezTo>
                <a:cubicBezTo>
                  <a:pt x="104" y="10568"/>
                  <a:pt x="93" y="10562"/>
                  <a:pt x="83" y="10555"/>
                </a:cubicBezTo>
                <a:cubicBezTo>
                  <a:pt x="73" y="10548"/>
                  <a:pt x="63" y="10541"/>
                  <a:pt x="55" y="10532"/>
                </a:cubicBezTo>
                <a:cubicBezTo>
                  <a:pt x="46" y="10523"/>
                  <a:pt x="38" y="10514"/>
                  <a:pt x="31" y="10504"/>
                </a:cubicBezTo>
                <a:cubicBezTo>
                  <a:pt x="25" y="10494"/>
                  <a:pt x="19" y="10483"/>
                  <a:pt x="14" y="10472"/>
                </a:cubicBezTo>
                <a:cubicBezTo>
                  <a:pt x="10" y="10460"/>
                  <a:pt x="6" y="10449"/>
                  <a:pt x="4" y="10437"/>
                </a:cubicBezTo>
                <a:cubicBezTo>
                  <a:pt x="1" y="10425"/>
                  <a:pt x="0" y="10413"/>
                  <a:pt x="0" y="1040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365" name=""/>
          <p:cNvSpPr/>
          <p:nvPr/>
        </p:nvSpPr>
        <p:spPr>
          <a:xfrm>
            <a:off x="534600" y="1704600"/>
            <a:ext cx="3075840" cy="702360"/>
          </a:xfrm>
          <a:custGeom>
            <a:avLst/>
            <a:gdLst/>
            <a:ahLst/>
            <a:rect l="0" t="0" r="r" b="b"/>
            <a:pathLst>
              <a:path w="8544" h="1951">
                <a:moveTo>
                  <a:pt x="0" y="1951"/>
                </a:moveTo>
                <a:lnTo>
                  <a:pt x="0" y="187"/>
                </a:lnTo>
                <a:cubicBezTo>
                  <a:pt x="0" y="174"/>
                  <a:pt x="1" y="162"/>
                  <a:pt x="4" y="150"/>
                </a:cubicBezTo>
                <a:cubicBezTo>
                  <a:pt x="6" y="137"/>
                  <a:pt x="10" y="126"/>
                  <a:pt x="14" y="115"/>
                </a:cubicBezTo>
                <a:cubicBezTo>
                  <a:pt x="19" y="103"/>
                  <a:pt x="25" y="93"/>
                  <a:pt x="31" y="82"/>
                </a:cubicBezTo>
                <a:cubicBezTo>
                  <a:pt x="38" y="72"/>
                  <a:pt x="46" y="63"/>
                  <a:pt x="55" y="54"/>
                </a:cubicBezTo>
                <a:cubicBezTo>
                  <a:pt x="63" y="46"/>
                  <a:pt x="73" y="38"/>
                  <a:pt x="83" y="31"/>
                </a:cubicBezTo>
                <a:cubicBezTo>
                  <a:pt x="93" y="24"/>
                  <a:pt x="104" y="19"/>
                  <a:pt x="115" y="14"/>
                </a:cubicBezTo>
                <a:cubicBezTo>
                  <a:pt x="126" y="9"/>
                  <a:pt x="138" y="6"/>
                  <a:pt x="150" y="4"/>
                </a:cubicBezTo>
                <a:cubicBezTo>
                  <a:pt x="162" y="1"/>
                  <a:pt x="174" y="0"/>
                  <a:pt x="186" y="0"/>
                </a:cubicBezTo>
                <a:lnTo>
                  <a:pt x="8358" y="0"/>
                </a:lnTo>
                <a:cubicBezTo>
                  <a:pt x="8370" y="0"/>
                  <a:pt x="8382" y="1"/>
                  <a:pt x="8394" y="4"/>
                </a:cubicBezTo>
                <a:cubicBezTo>
                  <a:pt x="8406" y="6"/>
                  <a:pt x="8418" y="9"/>
                  <a:pt x="8429" y="14"/>
                </a:cubicBezTo>
                <a:cubicBezTo>
                  <a:pt x="8440" y="19"/>
                  <a:pt x="8451" y="24"/>
                  <a:pt x="8461" y="31"/>
                </a:cubicBezTo>
                <a:cubicBezTo>
                  <a:pt x="8471" y="38"/>
                  <a:pt x="8481" y="46"/>
                  <a:pt x="8489" y="54"/>
                </a:cubicBezTo>
                <a:cubicBezTo>
                  <a:pt x="8498" y="63"/>
                  <a:pt x="8505" y="72"/>
                  <a:pt x="8512" y="82"/>
                </a:cubicBezTo>
                <a:cubicBezTo>
                  <a:pt x="8519" y="93"/>
                  <a:pt x="8525" y="103"/>
                  <a:pt x="8529" y="115"/>
                </a:cubicBezTo>
                <a:cubicBezTo>
                  <a:pt x="8534" y="126"/>
                  <a:pt x="8538" y="137"/>
                  <a:pt x="8540" y="150"/>
                </a:cubicBezTo>
                <a:cubicBezTo>
                  <a:pt x="8542" y="162"/>
                  <a:pt x="8544" y="174"/>
                  <a:pt x="8544" y="187"/>
                </a:cubicBezTo>
                <a:lnTo>
                  <a:pt x="8544" y="1951"/>
                </a:lnTo>
                <a:lnTo>
                  <a:pt x="0" y="1951"/>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66" name=""/>
          <p:cNvSpPr txBox="1"/>
          <p:nvPr/>
        </p:nvSpPr>
        <p:spPr>
          <a:xfrm>
            <a:off x="1002960" y="5663520"/>
            <a:ext cx="52642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体験を積み重ね、社内の理解と協力を得ながら進めていきましょう。</a:t>
            </a:r>
            <a:endParaRPr b="0" lang="en-US" sz="1320" strike="noStrike" u="none">
              <a:solidFill>
                <a:srgbClr val="000000"/>
              </a:solidFill>
              <a:effectLst/>
              <a:uFillTx/>
              <a:latin typeface="Times New Roman"/>
            </a:endParaRPr>
          </a:p>
        </p:txBody>
      </p:sp>
      <p:sp>
        <p:nvSpPr>
          <p:cNvPr id="2367" name=""/>
          <p:cNvSpPr txBox="1"/>
          <p:nvPr/>
        </p:nvSpPr>
        <p:spPr>
          <a:xfrm>
            <a:off x="939960" y="1812600"/>
            <a:ext cx="8193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フェーズ</a:t>
            </a:r>
            <a:endParaRPr b="0" lang="en-US" sz="1580" strike="noStrike" u="none">
              <a:solidFill>
                <a:srgbClr val="000000"/>
              </a:solidFill>
              <a:effectLst/>
              <a:uFillTx/>
              <a:latin typeface="Times New Roman"/>
            </a:endParaRPr>
          </a:p>
        </p:txBody>
      </p:sp>
      <p:sp>
        <p:nvSpPr>
          <p:cNvPr id="2368" name=""/>
          <p:cNvSpPr txBox="1"/>
          <p:nvPr/>
        </p:nvSpPr>
        <p:spPr>
          <a:xfrm>
            <a:off x="1767240" y="1824120"/>
            <a:ext cx="23544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1: </a:t>
            </a:r>
            <a:endParaRPr b="0" lang="en-US" sz="1580" strike="noStrike" u="none">
              <a:solidFill>
                <a:srgbClr val="000000"/>
              </a:solidFill>
              <a:effectLst/>
              <a:uFillTx/>
              <a:latin typeface="Times New Roman"/>
            </a:endParaRPr>
          </a:p>
        </p:txBody>
      </p:sp>
      <p:sp>
        <p:nvSpPr>
          <p:cNvPr id="2369" name=""/>
          <p:cNvSpPr txBox="1"/>
          <p:nvPr/>
        </p:nvSpPr>
        <p:spPr>
          <a:xfrm>
            <a:off x="2001240" y="1812600"/>
            <a:ext cx="120780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準備・計画期</a:t>
            </a:r>
            <a:endParaRPr b="0" lang="en-US" sz="1580" strike="noStrike" u="none">
              <a:solidFill>
                <a:srgbClr val="000000"/>
              </a:solidFill>
              <a:effectLst/>
              <a:uFillTx/>
              <a:latin typeface="Times New Roman"/>
            </a:endParaRPr>
          </a:p>
        </p:txBody>
      </p:sp>
      <p:sp>
        <p:nvSpPr>
          <p:cNvPr id="2370" name=""/>
          <p:cNvSpPr txBox="1"/>
          <p:nvPr/>
        </p:nvSpPr>
        <p:spPr>
          <a:xfrm>
            <a:off x="1478160" y="2086920"/>
            <a:ext cx="50364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目安：</a:t>
            </a:r>
            <a:endParaRPr b="0" lang="en-US" sz="1320" strike="noStrike" u="none">
              <a:solidFill>
                <a:srgbClr val="000000"/>
              </a:solidFill>
              <a:effectLst/>
              <a:uFillTx/>
              <a:latin typeface="Times New Roman"/>
            </a:endParaRPr>
          </a:p>
        </p:txBody>
      </p:sp>
      <p:sp>
        <p:nvSpPr>
          <p:cNvPr id="2371" name=""/>
          <p:cNvSpPr txBox="1"/>
          <p:nvPr/>
        </p:nvSpPr>
        <p:spPr>
          <a:xfrm>
            <a:off x="1979640" y="2096640"/>
            <a:ext cx="16668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1</a:t>
            </a:r>
            <a:endParaRPr b="0" lang="en-US" sz="1320" strike="noStrike" u="none">
              <a:solidFill>
                <a:srgbClr val="000000"/>
              </a:solidFill>
              <a:effectLst/>
              <a:uFillTx/>
              <a:latin typeface="Times New Roman"/>
            </a:endParaRPr>
          </a:p>
        </p:txBody>
      </p:sp>
      <p:sp>
        <p:nvSpPr>
          <p:cNvPr id="2372" name=""/>
          <p:cNvSpPr txBox="1"/>
          <p:nvPr/>
        </p:nvSpPr>
        <p:spPr>
          <a:xfrm>
            <a:off x="2072520" y="2086920"/>
            <a:ext cx="16848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373" name=""/>
          <p:cNvSpPr txBox="1"/>
          <p:nvPr/>
        </p:nvSpPr>
        <p:spPr>
          <a:xfrm>
            <a:off x="2239560" y="2096640"/>
            <a:ext cx="16668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2374" name=""/>
          <p:cNvSpPr txBox="1"/>
          <p:nvPr/>
        </p:nvSpPr>
        <p:spPr>
          <a:xfrm>
            <a:off x="2332440" y="2086920"/>
            <a:ext cx="33984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ヶ月</a:t>
            </a:r>
            <a:endParaRPr b="0" lang="en-US" sz="1320" strike="noStrike" u="none">
              <a:solidFill>
                <a:srgbClr val="000000"/>
              </a:solidFill>
              <a:effectLst/>
              <a:uFillTx/>
              <a:latin typeface="Times New Roman"/>
            </a:endParaRPr>
          </a:p>
        </p:txBody>
      </p:sp>
      <p:sp>
        <p:nvSpPr>
          <p:cNvPr id="2375" name=""/>
          <p:cNvSpPr txBox="1"/>
          <p:nvPr/>
        </p:nvSpPr>
        <p:spPr>
          <a:xfrm>
            <a:off x="668520" y="2564640"/>
            <a:ext cx="233640" cy="187920"/>
          </a:xfrm>
          <a:prstGeom prst="rect">
            <a:avLst/>
          </a:prstGeom>
          <a:noFill/>
          <a:ln w="0">
            <a:noFill/>
          </a:ln>
        </p:spPr>
        <p:txBody>
          <a:bodyPr wrap="none" lIns="0" rIns="0" tIns="0" bIns="0" anchor="t">
            <a:spAutoFit/>
          </a:bodyPr>
          <a:p>
            <a:r>
              <a:rPr b="1"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376" name=""/>
          <p:cNvSpPr/>
          <p:nvPr/>
        </p:nvSpPr>
        <p:spPr>
          <a:xfrm>
            <a:off x="668520" y="3058200"/>
            <a:ext cx="225720" cy="301320"/>
          </a:xfrm>
          <a:custGeom>
            <a:avLst/>
            <a:gdLst/>
            <a:ahLst/>
            <a:rect l="0" t="0" r="r" b="b"/>
            <a:pathLst>
              <a:path w="627" h="837">
                <a:moveTo>
                  <a:pt x="0" y="419"/>
                </a:moveTo>
                <a:cubicBezTo>
                  <a:pt x="0" y="392"/>
                  <a:pt x="2" y="365"/>
                  <a:pt x="6" y="338"/>
                </a:cubicBezTo>
                <a:cubicBezTo>
                  <a:pt x="9" y="311"/>
                  <a:pt x="15" y="285"/>
                  <a:pt x="23" y="258"/>
                </a:cubicBezTo>
                <a:cubicBezTo>
                  <a:pt x="31" y="233"/>
                  <a:pt x="41" y="209"/>
                  <a:pt x="52" y="186"/>
                </a:cubicBezTo>
                <a:cubicBezTo>
                  <a:pt x="63" y="163"/>
                  <a:pt x="76" y="142"/>
                  <a:pt x="90" y="123"/>
                </a:cubicBezTo>
                <a:cubicBezTo>
                  <a:pt x="105" y="103"/>
                  <a:pt x="121" y="86"/>
                  <a:pt x="138" y="71"/>
                </a:cubicBezTo>
                <a:cubicBezTo>
                  <a:pt x="154" y="56"/>
                  <a:pt x="172" y="43"/>
                  <a:pt x="191" y="32"/>
                </a:cubicBezTo>
                <a:cubicBezTo>
                  <a:pt x="210" y="22"/>
                  <a:pt x="229" y="14"/>
                  <a:pt x="249" y="9"/>
                </a:cubicBezTo>
                <a:cubicBezTo>
                  <a:pt x="269" y="3"/>
                  <a:pt x="290" y="0"/>
                  <a:pt x="310" y="0"/>
                </a:cubicBezTo>
                <a:lnTo>
                  <a:pt x="316" y="0"/>
                </a:lnTo>
                <a:cubicBezTo>
                  <a:pt x="337" y="0"/>
                  <a:pt x="357" y="3"/>
                  <a:pt x="377" y="9"/>
                </a:cubicBezTo>
                <a:cubicBezTo>
                  <a:pt x="397" y="14"/>
                  <a:pt x="417" y="22"/>
                  <a:pt x="436" y="32"/>
                </a:cubicBezTo>
                <a:cubicBezTo>
                  <a:pt x="454" y="43"/>
                  <a:pt x="472" y="56"/>
                  <a:pt x="489" y="71"/>
                </a:cubicBezTo>
                <a:cubicBezTo>
                  <a:pt x="506" y="86"/>
                  <a:pt x="522" y="103"/>
                  <a:pt x="536" y="123"/>
                </a:cubicBezTo>
                <a:cubicBezTo>
                  <a:pt x="551" y="142"/>
                  <a:pt x="564" y="163"/>
                  <a:pt x="575" y="186"/>
                </a:cubicBezTo>
                <a:cubicBezTo>
                  <a:pt x="586" y="209"/>
                  <a:pt x="596" y="233"/>
                  <a:pt x="604" y="258"/>
                </a:cubicBezTo>
                <a:cubicBezTo>
                  <a:pt x="611" y="285"/>
                  <a:pt x="617" y="311"/>
                  <a:pt x="621" y="338"/>
                </a:cubicBezTo>
                <a:cubicBezTo>
                  <a:pt x="625" y="365"/>
                  <a:pt x="627" y="392"/>
                  <a:pt x="627" y="419"/>
                </a:cubicBezTo>
                <a:cubicBezTo>
                  <a:pt x="627" y="447"/>
                  <a:pt x="625" y="474"/>
                  <a:pt x="621" y="501"/>
                </a:cubicBezTo>
                <a:cubicBezTo>
                  <a:pt x="617" y="528"/>
                  <a:pt x="611" y="554"/>
                  <a:pt x="604" y="579"/>
                </a:cubicBezTo>
                <a:cubicBezTo>
                  <a:pt x="596" y="605"/>
                  <a:pt x="586" y="629"/>
                  <a:pt x="575" y="651"/>
                </a:cubicBezTo>
                <a:cubicBezTo>
                  <a:pt x="564" y="674"/>
                  <a:pt x="551" y="695"/>
                  <a:pt x="536" y="715"/>
                </a:cubicBezTo>
                <a:cubicBezTo>
                  <a:pt x="522" y="734"/>
                  <a:pt x="506" y="751"/>
                  <a:pt x="489" y="767"/>
                </a:cubicBezTo>
                <a:cubicBezTo>
                  <a:pt x="472" y="782"/>
                  <a:pt x="454" y="795"/>
                  <a:pt x="436" y="805"/>
                </a:cubicBezTo>
                <a:cubicBezTo>
                  <a:pt x="417" y="816"/>
                  <a:pt x="397" y="824"/>
                  <a:pt x="377" y="829"/>
                </a:cubicBezTo>
                <a:cubicBezTo>
                  <a:pt x="357" y="834"/>
                  <a:pt x="337" y="837"/>
                  <a:pt x="316" y="837"/>
                </a:cubicBezTo>
                <a:lnTo>
                  <a:pt x="310" y="837"/>
                </a:lnTo>
                <a:cubicBezTo>
                  <a:pt x="290" y="837"/>
                  <a:pt x="269" y="834"/>
                  <a:pt x="249" y="829"/>
                </a:cubicBezTo>
                <a:cubicBezTo>
                  <a:pt x="229" y="824"/>
                  <a:pt x="210" y="816"/>
                  <a:pt x="191" y="805"/>
                </a:cubicBezTo>
                <a:cubicBezTo>
                  <a:pt x="172" y="795"/>
                  <a:pt x="154" y="782"/>
                  <a:pt x="138" y="767"/>
                </a:cubicBezTo>
                <a:cubicBezTo>
                  <a:pt x="121" y="751"/>
                  <a:pt x="105" y="734"/>
                  <a:pt x="90" y="715"/>
                </a:cubicBezTo>
                <a:cubicBezTo>
                  <a:pt x="76" y="695"/>
                  <a:pt x="63" y="674"/>
                  <a:pt x="52" y="651"/>
                </a:cubicBezTo>
                <a:cubicBezTo>
                  <a:pt x="41" y="629"/>
                  <a:pt x="31" y="605"/>
                  <a:pt x="23" y="579"/>
                </a:cubicBezTo>
                <a:cubicBezTo>
                  <a:pt x="15" y="554"/>
                  <a:pt x="9" y="528"/>
                  <a:pt x="6" y="501"/>
                </a:cubicBezTo>
                <a:cubicBezTo>
                  <a:pt x="2" y="474"/>
                  <a:pt x="0" y="447"/>
                  <a:pt x="0" y="419"/>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77" name="" descr=""/>
          <p:cNvPicPr/>
          <p:nvPr/>
        </p:nvPicPr>
        <p:blipFill>
          <a:blip r:embed="rId4"/>
          <a:stretch/>
        </p:blipFill>
        <p:spPr>
          <a:xfrm>
            <a:off x="693720" y="3142080"/>
            <a:ext cx="166680" cy="133200"/>
          </a:xfrm>
          <a:prstGeom prst="rect">
            <a:avLst/>
          </a:prstGeom>
          <a:noFill/>
          <a:ln w="0">
            <a:noFill/>
          </a:ln>
        </p:spPr>
      </p:pic>
      <p:sp>
        <p:nvSpPr>
          <p:cNvPr id="2378" name=""/>
          <p:cNvSpPr txBox="1"/>
          <p:nvPr/>
        </p:nvSpPr>
        <p:spPr>
          <a:xfrm>
            <a:off x="900720" y="255492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推進の土台を固める</a:t>
            </a:r>
            <a:endParaRPr b="0" lang="en-US" sz="1320" strike="noStrike" u="none">
              <a:solidFill>
                <a:srgbClr val="000000"/>
              </a:solidFill>
              <a:effectLst/>
              <a:uFillTx/>
              <a:latin typeface="Times New Roman"/>
            </a:endParaRPr>
          </a:p>
        </p:txBody>
      </p:sp>
      <p:sp>
        <p:nvSpPr>
          <p:cNvPr id="2379" name=""/>
          <p:cNvSpPr txBox="1"/>
          <p:nvPr/>
        </p:nvSpPr>
        <p:spPr>
          <a:xfrm>
            <a:off x="992520" y="2989440"/>
            <a:ext cx="23832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経営層のコミットメント獲得と</a:t>
            </a:r>
            <a:endParaRPr b="0" lang="en-US" sz="1320" strike="noStrike" u="none">
              <a:solidFill>
                <a:srgbClr val="000000"/>
              </a:solidFill>
              <a:effectLst/>
              <a:uFillTx/>
              <a:latin typeface="Times New Roman"/>
            </a:endParaRPr>
          </a:p>
        </p:txBody>
      </p:sp>
      <p:sp>
        <p:nvSpPr>
          <p:cNvPr id="2380" name=""/>
          <p:cNvSpPr/>
          <p:nvPr/>
        </p:nvSpPr>
        <p:spPr>
          <a:xfrm>
            <a:off x="668520" y="3576600"/>
            <a:ext cx="300960" cy="300960"/>
          </a:xfrm>
          <a:custGeom>
            <a:avLst/>
            <a:gdLst/>
            <a:ahLst/>
            <a:rect l="0" t="0" r="r" b="b"/>
            <a:pathLst>
              <a:path w="836" h="836">
                <a:moveTo>
                  <a:pt x="836" y="418"/>
                </a:moveTo>
                <a:cubicBezTo>
                  <a:pt x="836" y="445"/>
                  <a:pt x="834" y="472"/>
                  <a:pt x="828" y="499"/>
                </a:cubicBezTo>
                <a:cubicBezTo>
                  <a:pt x="823" y="527"/>
                  <a:pt x="815" y="553"/>
                  <a:pt x="804" y="578"/>
                </a:cubicBezTo>
                <a:cubicBezTo>
                  <a:pt x="794" y="604"/>
                  <a:pt x="781" y="628"/>
                  <a:pt x="766" y="651"/>
                </a:cubicBezTo>
                <a:cubicBezTo>
                  <a:pt x="751" y="673"/>
                  <a:pt x="733" y="695"/>
                  <a:pt x="714" y="714"/>
                </a:cubicBezTo>
                <a:cubicBezTo>
                  <a:pt x="694" y="733"/>
                  <a:pt x="673" y="751"/>
                  <a:pt x="651" y="766"/>
                </a:cubicBezTo>
                <a:cubicBezTo>
                  <a:pt x="628" y="781"/>
                  <a:pt x="604" y="794"/>
                  <a:pt x="578" y="805"/>
                </a:cubicBezTo>
                <a:cubicBezTo>
                  <a:pt x="553" y="815"/>
                  <a:pt x="527" y="823"/>
                  <a:pt x="500" y="828"/>
                </a:cubicBezTo>
                <a:cubicBezTo>
                  <a:pt x="473" y="834"/>
                  <a:pt x="446" y="836"/>
                  <a:pt x="418" y="836"/>
                </a:cubicBezTo>
                <a:cubicBezTo>
                  <a:pt x="391" y="836"/>
                  <a:pt x="364" y="834"/>
                  <a:pt x="337" y="828"/>
                </a:cubicBezTo>
                <a:cubicBezTo>
                  <a:pt x="310" y="823"/>
                  <a:pt x="284" y="815"/>
                  <a:pt x="258" y="805"/>
                </a:cubicBezTo>
                <a:cubicBezTo>
                  <a:pt x="233" y="794"/>
                  <a:pt x="208" y="781"/>
                  <a:pt x="185" y="766"/>
                </a:cubicBezTo>
                <a:cubicBezTo>
                  <a:pt x="162" y="751"/>
                  <a:pt x="141" y="733"/>
                  <a:pt x="122" y="714"/>
                </a:cubicBezTo>
                <a:cubicBezTo>
                  <a:pt x="103" y="695"/>
                  <a:pt x="85" y="673"/>
                  <a:pt x="70" y="651"/>
                </a:cubicBezTo>
                <a:cubicBezTo>
                  <a:pt x="55" y="628"/>
                  <a:pt x="42" y="604"/>
                  <a:pt x="31" y="578"/>
                </a:cubicBezTo>
                <a:cubicBezTo>
                  <a:pt x="21" y="553"/>
                  <a:pt x="13" y="527"/>
                  <a:pt x="8" y="499"/>
                </a:cubicBezTo>
                <a:cubicBezTo>
                  <a:pt x="2" y="472"/>
                  <a:pt x="0" y="445"/>
                  <a:pt x="0" y="418"/>
                </a:cubicBezTo>
                <a:cubicBezTo>
                  <a:pt x="0" y="390"/>
                  <a:pt x="2" y="363"/>
                  <a:pt x="8" y="336"/>
                </a:cubicBezTo>
                <a:cubicBezTo>
                  <a:pt x="13" y="309"/>
                  <a:pt x="21" y="283"/>
                  <a:pt x="31" y="258"/>
                </a:cubicBezTo>
                <a:cubicBezTo>
                  <a:pt x="42" y="232"/>
                  <a:pt x="55" y="208"/>
                  <a:pt x="70" y="185"/>
                </a:cubicBezTo>
                <a:cubicBezTo>
                  <a:pt x="85" y="163"/>
                  <a:pt x="103" y="141"/>
                  <a:pt x="122" y="122"/>
                </a:cubicBezTo>
                <a:cubicBezTo>
                  <a:pt x="141" y="103"/>
                  <a:pt x="162" y="85"/>
                  <a:pt x="185" y="70"/>
                </a:cubicBezTo>
                <a:cubicBezTo>
                  <a:pt x="208" y="55"/>
                  <a:pt x="233" y="42"/>
                  <a:pt x="258" y="31"/>
                </a:cubicBezTo>
                <a:cubicBezTo>
                  <a:pt x="284" y="21"/>
                  <a:pt x="310" y="13"/>
                  <a:pt x="337" y="8"/>
                </a:cubicBezTo>
                <a:cubicBezTo>
                  <a:pt x="364" y="2"/>
                  <a:pt x="391" y="0"/>
                  <a:pt x="418" y="0"/>
                </a:cubicBezTo>
                <a:cubicBezTo>
                  <a:pt x="446" y="0"/>
                  <a:pt x="473" y="2"/>
                  <a:pt x="500" y="8"/>
                </a:cubicBezTo>
                <a:cubicBezTo>
                  <a:pt x="527" y="13"/>
                  <a:pt x="553" y="21"/>
                  <a:pt x="578" y="31"/>
                </a:cubicBezTo>
                <a:cubicBezTo>
                  <a:pt x="604" y="42"/>
                  <a:pt x="628" y="55"/>
                  <a:pt x="651" y="70"/>
                </a:cubicBezTo>
                <a:cubicBezTo>
                  <a:pt x="673" y="85"/>
                  <a:pt x="694" y="103"/>
                  <a:pt x="714" y="122"/>
                </a:cubicBezTo>
                <a:cubicBezTo>
                  <a:pt x="733" y="141"/>
                  <a:pt x="751" y="163"/>
                  <a:pt x="766" y="185"/>
                </a:cubicBezTo>
                <a:cubicBezTo>
                  <a:pt x="781" y="208"/>
                  <a:pt x="794" y="232"/>
                  <a:pt x="804" y="258"/>
                </a:cubicBezTo>
                <a:cubicBezTo>
                  <a:pt x="815" y="283"/>
                  <a:pt x="823" y="309"/>
                  <a:pt x="828" y="336"/>
                </a:cubicBezTo>
                <a:cubicBezTo>
                  <a:pt x="834" y="363"/>
                  <a:pt x="836" y="390"/>
                  <a:pt x="836" y="418"/>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81" name="" descr=""/>
          <p:cNvPicPr/>
          <p:nvPr/>
        </p:nvPicPr>
        <p:blipFill>
          <a:blip r:embed="rId5"/>
          <a:stretch/>
        </p:blipFill>
        <p:spPr>
          <a:xfrm>
            <a:off x="735480" y="3660120"/>
            <a:ext cx="166680" cy="133200"/>
          </a:xfrm>
          <a:prstGeom prst="rect">
            <a:avLst/>
          </a:prstGeom>
          <a:noFill/>
          <a:ln w="0">
            <a:noFill/>
          </a:ln>
        </p:spPr>
      </p:pic>
      <p:sp>
        <p:nvSpPr>
          <p:cNvPr id="2382" name=""/>
          <p:cNvSpPr txBox="1"/>
          <p:nvPr/>
        </p:nvSpPr>
        <p:spPr>
          <a:xfrm>
            <a:off x="992520" y="3223440"/>
            <a:ext cx="1022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ビジョン共有</a:t>
            </a:r>
            <a:endParaRPr b="0" lang="en-US" sz="1320" strike="noStrike" u="none">
              <a:solidFill>
                <a:srgbClr val="000000"/>
              </a:solidFill>
              <a:effectLst/>
              <a:uFillTx/>
              <a:latin typeface="Times New Roman"/>
            </a:endParaRPr>
          </a:p>
        </p:txBody>
      </p:sp>
      <p:sp>
        <p:nvSpPr>
          <p:cNvPr id="2383" name=""/>
          <p:cNvSpPr txBox="1"/>
          <p:nvPr/>
        </p:nvSpPr>
        <p:spPr>
          <a:xfrm>
            <a:off x="1069560" y="3634200"/>
            <a:ext cx="2336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DX</a:t>
            </a:r>
            <a:endParaRPr b="0" lang="en-US" sz="1320" strike="noStrike" u="none">
              <a:solidFill>
                <a:srgbClr val="000000"/>
              </a:solidFill>
              <a:effectLst/>
              <a:uFillTx/>
              <a:latin typeface="Times New Roman"/>
            </a:endParaRPr>
          </a:p>
        </p:txBody>
      </p:sp>
      <p:sp>
        <p:nvSpPr>
          <p:cNvPr id="2384" name=""/>
          <p:cNvSpPr/>
          <p:nvPr/>
        </p:nvSpPr>
        <p:spPr>
          <a:xfrm>
            <a:off x="668520" y="4011120"/>
            <a:ext cx="300960" cy="300960"/>
          </a:xfrm>
          <a:custGeom>
            <a:avLst/>
            <a:gdLst/>
            <a:ahLst/>
            <a:rect l="0" t="0" r="r" b="b"/>
            <a:pathLst>
              <a:path w="836" h="836">
                <a:moveTo>
                  <a:pt x="836" y="419"/>
                </a:moveTo>
                <a:cubicBezTo>
                  <a:pt x="836" y="446"/>
                  <a:pt x="834" y="473"/>
                  <a:pt x="828" y="500"/>
                </a:cubicBezTo>
                <a:cubicBezTo>
                  <a:pt x="823" y="527"/>
                  <a:pt x="815" y="553"/>
                  <a:pt x="804" y="578"/>
                </a:cubicBezTo>
                <a:cubicBezTo>
                  <a:pt x="794" y="604"/>
                  <a:pt x="781" y="628"/>
                  <a:pt x="766" y="651"/>
                </a:cubicBezTo>
                <a:cubicBezTo>
                  <a:pt x="751" y="674"/>
                  <a:pt x="733" y="695"/>
                  <a:pt x="714" y="714"/>
                </a:cubicBezTo>
                <a:cubicBezTo>
                  <a:pt x="694" y="733"/>
                  <a:pt x="673" y="751"/>
                  <a:pt x="651" y="766"/>
                </a:cubicBezTo>
                <a:cubicBezTo>
                  <a:pt x="628" y="781"/>
                  <a:pt x="604" y="794"/>
                  <a:pt x="578" y="805"/>
                </a:cubicBezTo>
                <a:cubicBezTo>
                  <a:pt x="553" y="815"/>
                  <a:pt x="527" y="823"/>
                  <a:pt x="500" y="828"/>
                </a:cubicBezTo>
                <a:cubicBezTo>
                  <a:pt x="473" y="834"/>
                  <a:pt x="446" y="836"/>
                  <a:pt x="418" y="836"/>
                </a:cubicBezTo>
                <a:cubicBezTo>
                  <a:pt x="391" y="836"/>
                  <a:pt x="364" y="834"/>
                  <a:pt x="337" y="828"/>
                </a:cubicBezTo>
                <a:cubicBezTo>
                  <a:pt x="310" y="823"/>
                  <a:pt x="284" y="815"/>
                  <a:pt x="258" y="805"/>
                </a:cubicBezTo>
                <a:cubicBezTo>
                  <a:pt x="233" y="794"/>
                  <a:pt x="208" y="781"/>
                  <a:pt x="185" y="766"/>
                </a:cubicBezTo>
                <a:cubicBezTo>
                  <a:pt x="162" y="751"/>
                  <a:pt x="141" y="733"/>
                  <a:pt x="122" y="714"/>
                </a:cubicBezTo>
                <a:cubicBezTo>
                  <a:pt x="103" y="695"/>
                  <a:pt x="85" y="674"/>
                  <a:pt x="70" y="651"/>
                </a:cubicBezTo>
                <a:cubicBezTo>
                  <a:pt x="55" y="628"/>
                  <a:pt x="42" y="604"/>
                  <a:pt x="31" y="578"/>
                </a:cubicBezTo>
                <a:cubicBezTo>
                  <a:pt x="21" y="553"/>
                  <a:pt x="13" y="527"/>
                  <a:pt x="8" y="500"/>
                </a:cubicBezTo>
                <a:cubicBezTo>
                  <a:pt x="2" y="473"/>
                  <a:pt x="0" y="446"/>
                  <a:pt x="0" y="419"/>
                </a:cubicBezTo>
                <a:cubicBezTo>
                  <a:pt x="0" y="391"/>
                  <a:pt x="2" y="364"/>
                  <a:pt x="8" y="337"/>
                </a:cubicBezTo>
                <a:cubicBezTo>
                  <a:pt x="13" y="310"/>
                  <a:pt x="21" y="284"/>
                  <a:pt x="31" y="259"/>
                </a:cubicBezTo>
                <a:cubicBezTo>
                  <a:pt x="42" y="233"/>
                  <a:pt x="55" y="209"/>
                  <a:pt x="70" y="186"/>
                </a:cubicBezTo>
                <a:cubicBezTo>
                  <a:pt x="85" y="164"/>
                  <a:pt x="103" y="143"/>
                  <a:pt x="122" y="122"/>
                </a:cubicBezTo>
                <a:cubicBezTo>
                  <a:pt x="141" y="103"/>
                  <a:pt x="162" y="85"/>
                  <a:pt x="185" y="70"/>
                </a:cubicBezTo>
                <a:cubicBezTo>
                  <a:pt x="208" y="55"/>
                  <a:pt x="233" y="42"/>
                  <a:pt x="258" y="32"/>
                </a:cubicBezTo>
                <a:cubicBezTo>
                  <a:pt x="284" y="21"/>
                  <a:pt x="310" y="13"/>
                  <a:pt x="337" y="8"/>
                </a:cubicBezTo>
                <a:cubicBezTo>
                  <a:pt x="364" y="2"/>
                  <a:pt x="391" y="0"/>
                  <a:pt x="418" y="0"/>
                </a:cubicBezTo>
                <a:cubicBezTo>
                  <a:pt x="446" y="0"/>
                  <a:pt x="473" y="2"/>
                  <a:pt x="500" y="8"/>
                </a:cubicBezTo>
                <a:cubicBezTo>
                  <a:pt x="527" y="13"/>
                  <a:pt x="553" y="21"/>
                  <a:pt x="578" y="32"/>
                </a:cubicBezTo>
                <a:cubicBezTo>
                  <a:pt x="604" y="42"/>
                  <a:pt x="628" y="55"/>
                  <a:pt x="651" y="70"/>
                </a:cubicBezTo>
                <a:cubicBezTo>
                  <a:pt x="673" y="85"/>
                  <a:pt x="694" y="103"/>
                  <a:pt x="714" y="122"/>
                </a:cubicBezTo>
                <a:cubicBezTo>
                  <a:pt x="733" y="143"/>
                  <a:pt x="751" y="164"/>
                  <a:pt x="766" y="186"/>
                </a:cubicBezTo>
                <a:cubicBezTo>
                  <a:pt x="781" y="209"/>
                  <a:pt x="794" y="233"/>
                  <a:pt x="804" y="259"/>
                </a:cubicBezTo>
                <a:cubicBezTo>
                  <a:pt x="815" y="284"/>
                  <a:pt x="823" y="310"/>
                  <a:pt x="828" y="337"/>
                </a:cubicBezTo>
                <a:cubicBezTo>
                  <a:pt x="834" y="364"/>
                  <a:pt x="836" y="391"/>
                  <a:pt x="836" y="419"/>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85" name="" descr=""/>
          <p:cNvPicPr/>
          <p:nvPr/>
        </p:nvPicPr>
        <p:blipFill>
          <a:blip r:embed="rId6"/>
          <a:stretch/>
        </p:blipFill>
        <p:spPr>
          <a:xfrm>
            <a:off x="752040" y="4094640"/>
            <a:ext cx="133200" cy="133200"/>
          </a:xfrm>
          <a:prstGeom prst="rect">
            <a:avLst/>
          </a:prstGeom>
          <a:noFill/>
          <a:ln w="0">
            <a:noFill/>
          </a:ln>
        </p:spPr>
      </p:pic>
      <p:sp>
        <p:nvSpPr>
          <p:cNvPr id="2386" name=""/>
          <p:cNvSpPr txBox="1"/>
          <p:nvPr/>
        </p:nvSpPr>
        <p:spPr>
          <a:xfrm>
            <a:off x="1301760" y="3624480"/>
            <a:ext cx="13536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推進チームの組成</a:t>
            </a:r>
            <a:endParaRPr b="0" lang="en-US" sz="1320" strike="noStrike" u="none">
              <a:solidFill>
                <a:srgbClr val="000000"/>
              </a:solidFill>
              <a:effectLst/>
              <a:uFillTx/>
              <a:latin typeface="Times New Roman"/>
            </a:endParaRPr>
          </a:p>
        </p:txBody>
      </p:sp>
      <p:sp>
        <p:nvSpPr>
          <p:cNvPr id="2387" name=""/>
          <p:cNvSpPr/>
          <p:nvPr/>
        </p:nvSpPr>
        <p:spPr>
          <a:xfrm>
            <a:off x="668520" y="4445640"/>
            <a:ext cx="300960" cy="301320"/>
          </a:xfrm>
          <a:custGeom>
            <a:avLst/>
            <a:gdLst/>
            <a:ahLst/>
            <a:rect l="0" t="0" r="r" b="b"/>
            <a:pathLst>
              <a:path w="836" h="837">
                <a:moveTo>
                  <a:pt x="836" y="418"/>
                </a:moveTo>
                <a:cubicBezTo>
                  <a:pt x="836" y="445"/>
                  <a:pt x="834" y="472"/>
                  <a:pt x="828" y="499"/>
                </a:cubicBezTo>
                <a:cubicBezTo>
                  <a:pt x="823" y="526"/>
                  <a:pt x="815" y="552"/>
                  <a:pt x="804" y="578"/>
                </a:cubicBezTo>
                <a:cubicBezTo>
                  <a:pt x="794" y="604"/>
                  <a:pt x="781" y="628"/>
                  <a:pt x="766" y="651"/>
                </a:cubicBezTo>
                <a:cubicBezTo>
                  <a:pt x="751" y="674"/>
                  <a:pt x="733" y="695"/>
                  <a:pt x="714" y="714"/>
                </a:cubicBezTo>
                <a:cubicBezTo>
                  <a:pt x="694" y="734"/>
                  <a:pt x="673" y="751"/>
                  <a:pt x="651" y="766"/>
                </a:cubicBezTo>
                <a:cubicBezTo>
                  <a:pt x="628" y="781"/>
                  <a:pt x="604" y="794"/>
                  <a:pt x="578" y="805"/>
                </a:cubicBezTo>
                <a:cubicBezTo>
                  <a:pt x="553" y="815"/>
                  <a:pt x="527" y="823"/>
                  <a:pt x="500" y="828"/>
                </a:cubicBezTo>
                <a:cubicBezTo>
                  <a:pt x="473" y="834"/>
                  <a:pt x="446" y="837"/>
                  <a:pt x="418" y="837"/>
                </a:cubicBezTo>
                <a:cubicBezTo>
                  <a:pt x="391" y="837"/>
                  <a:pt x="364" y="834"/>
                  <a:pt x="337" y="828"/>
                </a:cubicBezTo>
                <a:cubicBezTo>
                  <a:pt x="310" y="823"/>
                  <a:pt x="284" y="815"/>
                  <a:pt x="258" y="805"/>
                </a:cubicBezTo>
                <a:cubicBezTo>
                  <a:pt x="233" y="794"/>
                  <a:pt x="208" y="781"/>
                  <a:pt x="185" y="766"/>
                </a:cubicBezTo>
                <a:cubicBezTo>
                  <a:pt x="162" y="751"/>
                  <a:pt x="141" y="734"/>
                  <a:pt x="122" y="714"/>
                </a:cubicBezTo>
                <a:cubicBezTo>
                  <a:pt x="103" y="695"/>
                  <a:pt x="85" y="674"/>
                  <a:pt x="70" y="651"/>
                </a:cubicBezTo>
                <a:cubicBezTo>
                  <a:pt x="55" y="628"/>
                  <a:pt x="42" y="604"/>
                  <a:pt x="31" y="578"/>
                </a:cubicBezTo>
                <a:cubicBezTo>
                  <a:pt x="21" y="552"/>
                  <a:pt x="13" y="526"/>
                  <a:pt x="8" y="499"/>
                </a:cubicBezTo>
                <a:cubicBezTo>
                  <a:pt x="2" y="472"/>
                  <a:pt x="0" y="445"/>
                  <a:pt x="0" y="418"/>
                </a:cubicBezTo>
                <a:cubicBezTo>
                  <a:pt x="0" y="390"/>
                  <a:pt x="2" y="363"/>
                  <a:pt x="8" y="336"/>
                </a:cubicBezTo>
                <a:cubicBezTo>
                  <a:pt x="13" y="309"/>
                  <a:pt x="21" y="283"/>
                  <a:pt x="31" y="258"/>
                </a:cubicBezTo>
                <a:cubicBezTo>
                  <a:pt x="42" y="232"/>
                  <a:pt x="55" y="208"/>
                  <a:pt x="70" y="186"/>
                </a:cubicBezTo>
                <a:cubicBezTo>
                  <a:pt x="85" y="163"/>
                  <a:pt x="103" y="142"/>
                  <a:pt x="122" y="122"/>
                </a:cubicBezTo>
                <a:cubicBezTo>
                  <a:pt x="141" y="103"/>
                  <a:pt x="162" y="86"/>
                  <a:pt x="185" y="70"/>
                </a:cubicBezTo>
                <a:cubicBezTo>
                  <a:pt x="208" y="55"/>
                  <a:pt x="233" y="42"/>
                  <a:pt x="258" y="32"/>
                </a:cubicBezTo>
                <a:cubicBezTo>
                  <a:pt x="284" y="21"/>
                  <a:pt x="310" y="13"/>
                  <a:pt x="337" y="8"/>
                </a:cubicBezTo>
                <a:cubicBezTo>
                  <a:pt x="364" y="3"/>
                  <a:pt x="391" y="0"/>
                  <a:pt x="418" y="0"/>
                </a:cubicBezTo>
                <a:cubicBezTo>
                  <a:pt x="446" y="0"/>
                  <a:pt x="473" y="3"/>
                  <a:pt x="500" y="8"/>
                </a:cubicBezTo>
                <a:cubicBezTo>
                  <a:pt x="527" y="13"/>
                  <a:pt x="553" y="21"/>
                  <a:pt x="578" y="32"/>
                </a:cubicBezTo>
                <a:cubicBezTo>
                  <a:pt x="604" y="42"/>
                  <a:pt x="628" y="55"/>
                  <a:pt x="651" y="70"/>
                </a:cubicBezTo>
                <a:cubicBezTo>
                  <a:pt x="673" y="86"/>
                  <a:pt x="694" y="103"/>
                  <a:pt x="714" y="122"/>
                </a:cubicBezTo>
                <a:cubicBezTo>
                  <a:pt x="733" y="142"/>
                  <a:pt x="751" y="163"/>
                  <a:pt x="766" y="186"/>
                </a:cubicBezTo>
                <a:cubicBezTo>
                  <a:pt x="781" y="208"/>
                  <a:pt x="794" y="232"/>
                  <a:pt x="804" y="258"/>
                </a:cubicBezTo>
                <a:cubicBezTo>
                  <a:pt x="815" y="283"/>
                  <a:pt x="823" y="309"/>
                  <a:pt x="828" y="336"/>
                </a:cubicBezTo>
                <a:cubicBezTo>
                  <a:pt x="834" y="363"/>
                  <a:pt x="836" y="390"/>
                  <a:pt x="836" y="418"/>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388" name="" descr=""/>
          <p:cNvPicPr/>
          <p:nvPr/>
        </p:nvPicPr>
        <p:blipFill>
          <a:blip r:embed="rId7"/>
          <a:stretch/>
        </p:blipFill>
        <p:spPr>
          <a:xfrm>
            <a:off x="752040" y="4529160"/>
            <a:ext cx="133200" cy="133200"/>
          </a:xfrm>
          <a:prstGeom prst="rect">
            <a:avLst/>
          </a:prstGeom>
          <a:noFill/>
          <a:ln w="0">
            <a:noFill/>
          </a:ln>
        </p:spPr>
      </p:pic>
      <p:sp>
        <p:nvSpPr>
          <p:cNvPr id="2389" name=""/>
          <p:cNvSpPr txBox="1"/>
          <p:nvPr/>
        </p:nvSpPr>
        <p:spPr>
          <a:xfrm>
            <a:off x="1069560" y="4059360"/>
            <a:ext cx="1852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現状分析と課題の可視化</a:t>
            </a:r>
            <a:endParaRPr b="0" lang="en-US" sz="1320" strike="noStrike" u="none">
              <a:solidFill>
                <a:srgbClr val="000000"/>
              </a:solidFill>
              <a:effectLst/>
              <a:uFillTx/>
              <a:latin typeface="Times New Roman"/>
            </a:endParaRPr>
          </a:p>
        </p:txBody>
      </p:sp>
      <p:sp>
        <p:nvSpPr>
          <p:cNvPr id="2390" name=""/>
          <p:cNvSpPr txBox="1"/>
          <p:nvPr/>
        </p:nvSpPr>
        <p:spPr>
          <a:xfrm>
            <a:off x="1069560" y="4493880"/>
            <a:ext cx="842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目標設定と</a:t>
            </a:r>
            <a:endParaRPr b="0" lang="en-US" sz="1320" strike="noStrike" u="none">
              <a:solidFill>
                <a:srgbClr val="000000"/>
              </a:solidFill>
              <a:effectLst/>
              <a:uFillTx/>
              <a:latin typeface="Times New Roman"/>
            </a:endParaRPr>
          </a:p>
        </p:txBody>
      </p:sp>
      <p:sp>
        <p:nvSpPr>
          <p:cNvPr id="2391" name=""/>
          <p:cNvSpPr txBox="1"/>
          <p:nvPr/>
        </p:nvSpPr>
        <p:spPr>
          <a:xfrm>
            <a:off x="1905480" y="4503600"/>
            <a:ext cx="2710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KPI</a:t>
            </a:r>
            <a:endParaRPr b="0" lang="en-US" sz="1320" strike="noStrike" u="none">
              <a:solidFill>
                <a:srgbClr val="000000"/>
              </a:solidFill>
              <a:effectLst/>
              <a:uFillTx/>
              <a:latin typeface="Times New Roman"/>
            </a:endParaRPr>
          </a:p>
        </p:txBody>
      </p:sp>
      <p:sp>
        <p:nvSpPr>
          <p:cNvPr id="2392" name=""/>
          <p:cNvSpPr/>
          <p:nvPr/>
        </p:nvSpPr>
        <p:spPr>
          <a:xfrm>
            <a:off x="3810600" y="1203120"/>
            <a:ext cx="3075480" cy="3810960"/>
          </a:xfrm>
          <a:custGeom>
            <a:avLst/>
            <a:gdLst/>
            <a:ahLst/>
            <a:rect l="0" t="0" r="r" b="b"/>
            <a:pathLst>
              <a:path w="8543" h="10586">
                <a:moveTo>
                  <a:pt x="0" y="10401"/>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8"/>
                  <a:pt x="82" y="31"/>
                </a:cubicBezTo>
                <a:cubicBezTo>
                  <a:pt x="92" y="25"/>
                  <a:pt x="103" y="19"/>
                  <a:pt x="114" y="14"/>
                </a:cubicBezTo>
                <a:cubicBezTo>
                  <a:pt x="126" y="10"/>
                  <a:pt x="137" y="6"/>
                  <a:pt x="149" y="4"/>
                </a:cubicBezTo>
                <a:cubicBezTo>
                  <a:pt x="161" y="1"/>
                  <a:pt x="173" y="0"/>
                  <a:pt x="185" y="0"/>
                </a:cubicBezTo>
                <a:lnTo>
                  <a:pt x="8357" y="0"/>
                </a:lnTo>
                <a:cubicBezTo>
                  <a:pt x="8370" y="0"/>
                  <a:pt x="8382" y="1"/>
                  <a:pt x="8394" y="4"/>
                </a:cubicBezTo>
                <a:cubicBezTo>
                  <a:pt x="8406" y="6"/>
                  <a:pt x="8417" y="10"/>
                  <a:pt x="8428" y="14"/>
                </a:cubicBezTo>
                <a:cubicBezTo>
                  <a:pt x="8440" y="19"/>
                  <a:pt x="8450" y="25"/>
                  <a:pt x="8461" y="31"/>
                </a:cubicBezTo>
                <a:cubicBezTo>
                  <a:pt x="8471" y="38"/>
                  <a:pt x="8480" y="46"/>
                  <a:pt x="8489" y="55"/>
                </a:cubicBezTo>
                <a:cubicBezTo>
                  <a:pt x="8497" y="63"/>
                  <a:pt x="8505" y="73"/>
                  <a:pt x="8512" y="83"/>
                </a:cubicBezTo>
                <a:cubicBezTo>
                  <a:pt x="8519" y="93"/>
                  <a:pt x="8524" y="104"/>
                  <a:pt x="8529" y="115"/>
                </a:cubicBezTo>
                <a:cubicBezTo>
                  <a:pt x="8534" y="126"/>
                  <a:pt x="8537" y="138"/>
                  <a:pt x="8539" y="150"/>
                </a:cubicBezTo>
                <a:cubicBezTo>
                  <a:pt x="8542" y="162"/>
                  <a:pt x="8543" y="174"/>
                  <a:pt x="8543" y="186"/>
                </a:cubicBezTo>
                <a:lnTo>
                  <a:pt x="8543" y="10401"/>
                </a:lnTo>
                <a:cubicBezTo>
                  <a:pt x="8543" y="10413"/>
                  <a:pt x="8542" y="10425"/>
                  <a:pt x="8539" y="10437"/>
                </a:cubicBezTo>
                <a:cubicBezTo>
                  <a:pt x="8537" y="10449"/>
                  <a:pt x="8534" y="10460"/>
                  <a:pt x="8529" y="10472"/>
                </a:cubicBezTo>
                <a:cubicBezTo>
                  <a:pt x="8524" y="10483"/>
                  <a:pt x="8519" y="10494"/>
                  <a:pt x="8512" y="10504"/>
                </a:cubicBezTo>
                <a:cubicBezTo>
                  <a:pt x="8505" y="10514"/>
                  <a:pt x="8497" y="10523"/>
                  <a:pt x="8489" y="10532"/>
                </a:cubicBezTo>
                <a:cubicBezTo>
                  <a:pt x="8480" y="10541"/>
                  <a:pt x="8471" y="10548"/>
                  <a:pt x="8461" y="10555"/>
                </a:cubicBezTo>
                <a:cubicBezTo>
                  <a:pt x="8450" y="10562"/>
                  <a:pt x="8440" y="10568"/>
                  <a:pt x="8428" y="10572"/>
                </a:cubicBezTo>
                <a:cubicBezTo>
                  <a:pt x="8417" y="10577"/>
                  <a:pt x="8406" y="10580"/>
                  <a:pt x="8394" y="10583"/>
                </a:cubicBezTo>
                <a:cubicBezTo>
                  <a:pt x="8382" y="10585"/>
                  <a:pt x="8370" y="10586"/>
                  <a:pt x="8357" y="10586"/>
                </a:cubicBezTo>
                <a:lnTo>
                  <a:pt x="185" y="10586"/>
                </a:lnTo>
                <a:cubicBezTo>
                  <a:pt x="173" y="10586"/>
                  <a:pt x="161" y="10585"/>
                  <a:pt x="149" y="10583"/>
                </a:cubicBezTo>
                <a:cubicBezTo>
                  <a:pt x="137" y="10580"/>
                  <a:pt x="126" y="10577"/>
                  <a:pt x="114" y="10572"/>
                </a:cubicBezTo>
                <a:cubicBezTo>
                  <a:pt x="103" y="10568"/>
                  <a:pt x="92" y="10562"/>
                  <a:pt x="82" y="10555"/>
                </a:cubicBezTo>
                <a:cubicBezTo>
                  <a:pt x="72" y="10548"/>
                  <a:pt x="63" y="10541"/>
                  <a:pt x="54" y="10532"/>
                </a:cubicBezTo>
                <a:cubicBezTo>
                  <a:pt x="45" y="10523"/>
                  <a:pt x="38" y="10514"/>
                  <a:pt x="31" y="10504"/>
                </a:cubicBezTo>
                <a:cubicBezTo>
                  <a:pt x="24" y="10494"/>
                  <a:pt x="18" y="10483"/>
                  <a:pt x="14" y="10472"/>
                </a:cubicBezTo>
                <a:cubicBezTo>
                  <a:pt x="9" y="10460"/>
                  <a:pt x="6" y="10449"/>
                  <a:pt x="3" y="10437"/>
                </a:cubicBezTo>
                <a:cubicBezTo>
                  <a:pt x="1" y="10425"/>
                  <a:pt x="0" y="10413"/>
                  <a:pt x="0" y="1040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393" name=""/>
          <p:cNvSpPr/>
          <p:nvPr/>
        </p:nvSpPr>
        <p:spPr>
          <a:xfrm>
            <a:off x="3810600" y="1704600"/>
            <a:ext cx="3075480" cy="702360"/>
          </a:xfrm>
          <a:custGeom>
            <a:avLst/>
            <a:gdLst/>
            <a:ahLst/>
            <a:rect l="0" t="0" r="r" b="b"/>
            <a:pathLst>
              <a:path w="8543" h="1951">
                <a:moveTo>
                  <a:pt x="0" y="1951"/>
                </a:moveTo>
                <a:lnTo>
                  <a:pt x="0" y="187"/>
                </a:lnTo>
                <a:cubicBezTo>
                  <a:pt x="0" y="174"/>
                  <a:pt x="1" y="162"/>
                  <a:pt x="3" y="150"/>
                </a:cubicBezTo>
                <a:cubicBezTo>
                  <a:pt x="6" y="137"/>
                  <a:pt x="9" y="126"/>
                  <a:pt x="14" y="115"/>
                </a:cubicBezTo>
                <a:cubicBezTo>
                  <a:pt x="18" y="103"/>
                  <a:pt x="24" y="93"/>
                  <a:pt x="31" y="82"/>
                </a:cubicBezTo>
                <a:cubicBezTo>
                  <a:pt x="38" y="72"/>
                  <a:pt x="45" y="63"/>
                  <a:pt x="54" y="54"/>
                </a:cubicBezTo>
                <a:cubicBezTo>
                  <a:pt x="63" y="46"/>
                  <a:pt x="72" y="38"/>
                  <a:pt x="82" y="31"/>
                </a:cubicBezTo>
                <a:cubicBezTo>
                  <a:pt x="92" y="24"/>
                  <a:pt x="103" y="19"/>
                  <a:pt x="114" y="14"/>
                </a:cubicBezTo>
                <a:cubicBezTo>
                  <a:pt x="126" y="9"/>
                  <a:pt x="137" y="6"/>
                  <a:pt x="149" y="4"/>
                </a:cubicBezTo>
                <a:cubicBezTo>
                  <a:pt x="161" y="1"/>
                  <a:pt x="173" y="0"/>
                  <a:pt x="185" y="0"/>
                </a:cubicBezTo>
                <a:lnTo>
                  <a:pt x="8357" y="0"/>
                </a:lnTo>
                <a:cubicBezTo>
                  <a:pt x="8370" y="0"/>
                  <a:pt x="8382" y="1"/>
                  <a:pt x="8394" y="4"/>
                </a:cubicBezTo>
                <a:cubicBezTo>
                  <a:pt x="8406" y="6"/>
                  <a:pt x="8417" y="9"/>
                  <a:pt x="8428" y="14"/>
                </a:cubicBezTo>
                <a:cubicBezTo>
                  <a:pt x="8440" y="19"/>
                  <a:pt x="8450" y="24"/>
                  <a:pt x="8461" y="31"/>
                </a:cubicBezTo>
                <a:cubicBezTo>
                  <a:pt x="8471" y="38"/>
                  <a:pt x="8480" y="46"/>
                  <a:pt x="8489" y="54"/>
                </a:cubicBezTo>
                <a:cubicBezTo>
                  <a:pt x="8497" y="63"/>
                  <a:pt x="8505" y="72"/>
                  <a:pt x="8512" y="82"/>
                </a:cubicBezTo>
                <a:cubicBezTo>
                  <a:pt x="8519" y="93"/>
                  <a:pt x="8524" y="103"/>
                  <a:pt x="8529" y="115"/>
                </a:cubicBezTo>
                <a:cubicBezTo>
                  <a:pt x="8534" y="126"/>
                  <a:pt x="8537" y="137"/>
                  <a:pt x="8539" y="150"/>
                </a:cubicBezTo>
                <a:cubicBezTo>
                  <a:pt x="8542" y="162"/>
                  <a:pt x="8543" y="174"/>
                  <a:pt x="8543" y="187"/>
                </a:cubicBezTo>
                <a:lnTo>
                  <a:pt x="8543" y="1951"/>
                </a:lnTo>
                <a:lnTo>
                  <a:pt x="0" y="1951"/>
                </a:ln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394" name=""/>
          <p:cNvSpPr txBox="1"/>
          <p:nvPr/>
        </p:nvSpPr>
        <p:spPr>
          <a:xfrm>
            <a:off x="2174760" y="449388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策定</a:t>
            </a:r>
            <a:endParaRPr b="0" lang="en-US" sz="1320" strike="noStrike" u="none">
              <a:solidFill>
                <a:srgbClr val="000000"/>
              </a:solidFill>
              <a:effectLst/>
              <a:uFillTx/>
              <a:latin typeface="Times New Roman"/>
            </a:endParaRPr>
          </a:p>
        </p:txBody>
      </p:sp>
      <p:sp>
        <p:nvSpPr>
          <p:cNvPr id="2395" name=""/>
          <p:cNvSpPr txBox="1"/>
          <p:nvPr/>
        </p:nvSpPr>
        <p:spPr>
          <a:xfrm>
            <a:off x="4015440" y="1812600"/>
            <a:ext cx="8193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フェーズ</a:t>
            </a:r>
            <a:endParaRPr b="0" lang="en-US" sz="1580" strike="noStrike" u="none">
              <a:solidFill>
                <a:srgbClr val="000000"/>
              </a:solidFill>
              <a:effectLst/>
              <a:uFillTx/>
              <a:latin typeface="Times New Roman"/>
            </a:endParaRPr>
          </a:p>
        </p:txBody>
      </p:sp>
      <p:sp>
        <p:nvSpPr>
          <p:cNvPr id="2396" name=""/>
          <p:cNvSpPr txBox="1"/>
          <p:nvPr/>
        </p:nvSpPr>
        <p:spPr>
          <a:xfrm>
            <a:off x="4842720" y="1824120"/>
            <a:ext cx="23544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2: </a:t>
            </a:r>
            <a:endParaRPr b="0" lang="en-US" sz="1580" strike="noStrike" u="none">
              <a:solidFill>
                <a:srgbClr val="000000"/>
              </a:solidFill>
              <a:effectLst/>
              <a:uFillTx/>
              <a:latin typeface="Times New Roman"/>
            </a:endParaRPr>
          </a:p>
        </p:txBody>
      </p:sp>
      <p:sp>
        <p:nvSpPr>
          <p:cNvPr id="2397" name=""/>
          <p:cNvSpPr txBox="1"/>
          <p:nvPr/>
        </p:nvSpPr>
        <p:spPr>
          <a:xfrm>
            <a:off x="5076720" y="1812600"/>
            <a:ext cx="16099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部分導入・試行期</a:t>
            </a:r>
            <a:endParaRPr b="0" lang="en-US" sz="1580" strike="noStrike" u="none">
              <a:solidFill>
                <a:srgbClr val="000000"/>
              </a:solidFill>
              <a:effectLst/>
              <a:uFillTx/>
              <a:latin typeface="Times New Roman"/>
            </a:endParaRPr>
          </a:p>
        </p:txBody>
      </p:sp>
      <p:sp>
        <p:nvSpPr>
          <p:cNvPr id="2398" name=""/>
          <p:cNvSpPr txBox="1"/>
          <p:nvPr/>
        </p:nvSpPr>
        <p:spPr>
          <a:xfrm>
            <a:off x="4753800" y="2086920"/>
            <a:ext cx="50364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目安：</a:t>
            </a:r>
            <a:endParaRPr b="0" lang="en-US" sz="1320" strike="noStrike" u="none">
              <a:solidFill>
                <a:srgbClr val="000000"/>
              </a:solidFill>
              <a:effectLst/>
              <a:uFillTx/>
              <a:latin typeface="Times New Roman"/>
            </a:endParaRPr>
          </a:p>
        </p:txBody>
      </p:sp>
      <p:sp>
        <p:nvSpPr>
          <p:cNvPr id="2399" name=""/>
          <p:cNvSpPr txBox="1"/>
          <p:nvPr/>
        </p:nvSpPr>
        <p:spPr>
          <a:xfrm>
            <a:off x="5255280" y="2096640"/>
            <a:ext cx="16668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3</a:t>
            </a:r>
            <a:endParaRPr b="0" lang="en-US" sz="1320" strike="noStrike" u="none">
              <a:solidFill>
                <a:srgbClr val="000000"/>
              </a:solidFill>
              <a:effectLst/>
              <a:uFillTx/>
              <a:latin typeface="Times New Roman"/>
            </a:endParaRPr>
          </a:p>
        </p:txBody>
      </p:sp>
      <p:sp>
        <p:nvSpPr>
          <p:cNvPr id="2400" name=""/>
          <p:cNvSpPr txBox="1"/>
          <p:nvPr/>
        </p:nvSpPr>
        <p:spPr>
          <a:xfrm>
            <a:off x="5348160" y="2086920"/>
            <a:ext cx="16848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401" name=""/>
          <p:cNvSpPr txBox="1"/>
          <p:nvPr/>
        </p:nvSpPr>
        <p:spPr>
          <a:xfrm>
            <a:off x="5515560" y="2096640"/>
            <a:ext cx="16668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6</a:t>
            </a:r>
            <a:endParaRPr b="0" lang="en-US" sz="1320" strike="noStrike" u="none">
              <a:solidFill>
                <a:srgbClr val="000000"/>
              </a:solidFill>
              <a:effectLst/>
              <a:uFillTx/>
              <a:latin typeface="Times New Roman"/>
            </a:endParaRPr>
          </a:p>
        </p:txBody>
      </p:sp>
      <p:sp>
        <p:nvSpPr>
          <p:cNvPr id="2402" name=""/>
          <p:cNvSpPr txBox="1"/>
          <p:nvPr/>
        </p:nvSpPr>
        <p:spPr>
          <a:xfrm>
            <a:off x="5608440" y="2086920"/>
            <a:ext cx="33984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ヶ月</a:t>
            </a:r>
            <a:endParaRPr b="0" lang="en-US" sz="1320" strike="noStrike" u="none">
              <a:solidFill>
                <a:srgbClr val="000000"/>
              </a:solidFill>
              <a:effectLst/>
              <a:uFillTx/>
              <a:latin typeface="Times New Roman"/>
            </a:endParaRPr>
          </a:p>
        </p:txBody>
      </p:sp>
      <p:sp>
        <p:nvSpPr>
          <p:cNvPr id="2403" name=""/>
          <p:cNvSpPr txBox="1"/>
          <p:nvPr/>
        </p:nvSpPr>
        <p:spPr>
          <a:xfrm>
            <a:off x="3944520" y="2554920"/>
            <a:ext cx="1181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限定的な範囲で</a:t>
            </a:r>
            <a:endParaRPr b="0" lang="en-US" sz="1320" strike="noStrike" u="none">
              <a:solidFill>
                <a:srgbClr val="000000"/>
              </a:solidFill>
              <a:effectLst/>
              <a:uFillTx/>
              <a:latin typeface="Times New Roman"/>
            </a:endParaRPr>
          </a:p>
        </p:txBody>
      </p:sp>
      <p:sp>
        <p:nvSpPr>
          <p:cNvPr id="2404" name=""/>
          <p:cNvSpPr txBox="1"/>
          <p:nvPr/>
        </p:nvSpPr>
        <p:spPr>
          <a:xfrm>
            <a:off x="5114160" y="2564640"/>
            <a:ext cx="233640" cy="187920"/>
          </a:xfrm>
          <a:prstGeom prst="rect">
            <a:avLst/>
          </a:prstGeom>
          <a:noFill/>
          <a:ln w="0">
            <a:noFill/>
          </a:ln>
        </p:spPr>
        <p:txBody>
          <a:bodyPr wrap="none" lIns="0" rIns="0" tIns="0" bIns="0" anchor="t">
            <a:spAutoFit/>
          </a:bodyPr>
          <a:p>
            <a:r>
              <a:rPr b="1"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405" name=""/>
          <p:cNvSpPr txBox="1"/>
          <p:nvPr/>
        </p:nvSpPr>
        <p:spPr>
          <a:xfrm>
            <a:off x="5346360" y="255492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を試行し効果を検</a:t>
            </a:r>
            <a:endParaRPr b="0" lang="en-US" sz="1320" strike="noStrike" u="none">
              <a:solidFill>
                <a:srgbClr val="000000"/>
              </a:solidFill>
              <a:effectLst/>
              <a:uFillTx/>
              <a:latin typeface="Times New Roman"/>
            </a:endParaRPr>
          </a:p>
        </p:txBody>
      </p:sp>
      <p:sp>
        <p:nvSpPr>
          <p:cNvPr id="2406" name=""/>
          <p:cNvSpPr/>
          <p:nvPr/>
        </p:nvSpPr>
        <p:spPr>
          <a:xfrm>
            <a:off x="3944160" y="3208680"/>
            <a:ext cx="301320" cy="301320"/>
          </a:xfrm>
          <a:custGeom>
            <a:avLst/>
            <a:gdLst/>
            <a:ahLst/>
            <a:rect l="0" t="0" r="r" b="b"/>
            <a:pathLst>
              <a:path w="837" h="837">
                <a:moveTo>
                  <a:pt x="837" y="418"/>
                </a:moveTo>
                <a:cubicBezTo>
                  <a:pt x="837" y="446"/>
                  <a:pt x="834" y="473"/>
                  <a:pt x="829" y="500"/>
                </a:cubicBezTo>
                <a:cubicBezTo>
                  <a:pt x="823" y="527"/>
                  <a:pt x="815" y="553"/>
                  <a:pt x="805" y="578"/>
                </a:cubicBezTo>
                <a:cubicBezTo>
                  <a:pt x="794" y="603"/>
                  <a:pt x="782" y="627"/>
                  <a:pt x="766" y="650"/>
                </a:cubicBezTo>
                <a:cubicBezTo>
                  <a:pt x="751" y="673"/>
                  <a:pt x="734" y="695"/>
                  <a:pt x="714" y="715"/>
                </a:cubicBezTo>
                <a:cubicBezTo>
                  <a:pt x="695" y="734"/>
                  <a:pt x="674" y="751"/>
                  <a:pt x="651" y="767"/>
                </a:cubicBezTo>
                <a:cubicBezTo>
                  <a:pt x="628" y="782"/>
                  <a:pt x="604" y="795"/>
                  <a:pt x="579" y="805"/>
                </a:cubicBezTo>
                <a:cubicBezTo>
                  <a:pt x="553" y="816"/>
                  <a:pt x="527" y="824"/>
                  <a:pt x="500" y="829"/>
                </a:cubicBezTo>
                <a:cubicBezTo>
                  <a:pt x="474" y="834"/>
                  <a:pt x="446" y="837"/>
                  <a:pt x="419" y="837"/>
                </a:cubicBezTo>
                <a:cubicBezTo>
                  <a:pt x="391" y="837"/>
                  <a:pt x="364" y="834"/>
                  <a:pt x="337" y="829"/>
                </a:cubicBezTo>
                <a:cubicBezTo>
                  <a:pt x="309" y="824"/>
                  <a:pt x="283" y="816"/>
                  <a:pt x="258" y="805"/>
                </a:cubicBezTo>
                <a:cubicBezTo>
                  <a:pt x="233" y="795"/>
                  <a:pt x="209" y="782"/>
                  <a:pt x="186" y="767"/>
                </a:cubicBezTo>
                <a:cubicBezTo>
                  <a:pt x="163" y="751"/>
                  <a:pt x="142" y="734"/>
                  <a:pt x="122" y="715"/>
                </a:cubicBezTo>
                <a:cubicBezTo>
                  <a:pt x="103" y="695"/>
                  <a:pt x="86" y="673"/>
                  <a:pt x="70" y="650"/>
                </a:cubicBezTo>
                <a:cubicBezTo>
                  <a:pt x="55" y="627"/>
                  <a:pt x="42" y="603"/>
                  <a:pt x="32" y="578"/>
                </a:cubicBezTo>
                <a:cubicBezTo>
                  <a:pt x="21" y="553"/>
                  <a:pt x="13" y="527"/>
                  <a:pt x="8" y="500"/>
                </a:cubicBezTo>
                <a:cubicBezTo>
                  <a:pt x="3" y="473"/>
                  <a:pt x="0" y="446"/>
                  <a:pt x="0" y="418"/>
                </a:cubicBezTo>
                <a:cubicBezTo>
                  <a:pt x="0" y="391"/>
                  <a:pt x="3" y="364"/>
                  <a:pt x="8" y="337"/>
                </a:cubicBezTo>
                <a:cubicBezTo>
                  <a:pt x="13" y="310"/>
                  <a:pt x="21" y="284"/>
                  <a:pt x="32" y="258"/>
                </a:cubicBezTo>
                <a:cubicBezTo>
                  <a:pt x="42" y="233"/>
                  <a:pt x="55" y="209"/>
                  <a:pt x="70" y="186"/>
                </a:cubicBezTo>
                <a:cubicBezTo>
                  <a:pt x="86" y="163"/>
                  <a:pt x="103" y="142"/>
                  <a:pt x="122" y="123"/>
                </a:cubicBezTo>
                <a:cubicBezTo>
                  <a:pt x="142" y="103"/>
                  <a:pt x="163" y="86"/>
                  <a:pt x="186" y="71"/>
                </a:cubicBezTo>
                <a:cubicBezTo>
                  <a:pt x="209" y="55"/>
                  <a:pt x="233" y="43"/>
                  <a:pt x="258" y="32"/>
                </a:cubicBezTo>
                <a:cubicBezTo>
                  <a:pt x="283" y="22"/>
                  <a:pt x="309" y="14"/>
                  <a:pt x="337" y="8"/>
                </a:cubicBezTo>
                <a:cubicBezTo>
                  <a:pt x="364" y="3"/>
                  <a:pt x="391" y="0"/>
                  <a:pt x="419" y="0"/>
                </a:cubicBezTo>
                <a:cubicBezTo>
                  <a:pt x="446" y="0"/>
                  <a:pt x="474" y="3"/>
                  <a:pt x="500" y="8"/>
                </a:cubicBezTo>
                <a:cubicBezTo>
                  <a:pt x="527" y="14"/>
                  <a:pt x="553" y="22"/>
                  <a:pt x="579" y="32"/>
                </a:cubicBezTo>
                <a:cubicBezTo>
                  <a:pt x="604" y="43"/>
                  <a:pt x="628" y="55"/>
                  <a:pt x="651" y="71"/>
                </a:cubicBezTo>
                <a:cubicBezTo>
                  <a:pt x="674" y="86"/>
                  <a:pt x="695" y="103"/>
                  <a:pt x="714" y="123"/>
                </a:cubicBezTo>
                <a:cubicBezTo>
                  <a:pt x="734" y="142"/>
                  <a:pt x="751" y="163"/>
                  <a:pt x="766" y="186"/>
                </a:cubicBezTo>
                <a:cubicBezTo>
                  <a:pt x="782" y="209"/>
                  <a:pt x="794" y="233"/>
                  <a:pt x="805" y="258"/>
                </a:cubicBezTo>
                <a:cubicBezTo>
                  <a:pt x="815" y="284"/>
                  <a:pt x="823" y="310"/>
                  <a:pt x="829" y="337"/>
                </a:cubicBezTo>
                <a:cubicBezTo>
                  <a:pt x="834" y="364"/>
                  <a:pt x="837" y="391"/>
                  <a:pt x="837" y="418"/>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07" name="" descr=""/>
          <p:cNvPicPr/>
          <p:nvPr/>
        </p:nvPicPr>
        <p:blipFill>
          <a:blip r:embed="rId8"/>
          <a:stretch/>
        </p:blipFill>
        <p:spPr>
          <a:xfrm>
            <a:off x="4028040" y="3292560"/>
            <a:ext cx="133200" cy="133200"/>
          </a:xfrm>
          <a:prstGeom prst="rect">
            <a:avLst/>
          </a:prstGeom>
          <a:noFill/>
          <a:ln w="0">
            <a:noFill/>
          </a:ln>
        </p:spPr>
      </p:pic>
      <p:sp>
        <p:nvSpPr>
          <p:cNvPr id="2408" name=""/>
          <p:cNvSpPr txBox="1"/>
          <p:nvPr/>
        </p:nvSpPr>
        <p:spPr>
          <a:xfrm>
            <a:off x="3944520" y="278892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証</a:t>
            </a:r>
            <a:endParaRPr b="0" lang="en-US" sz="1320" strike="noStrike" u="none">
              <a:solidFill>
                <a:srgbClr val="000000"/>
              </a:solidFill>
              <a:effectLst/>
              <a:uFillTx/>
              <a:latin typeface="Times New Roman"/>
            </a:endParaRPr>
          </a:p>
        </p:txBody>
      </p:sp>
      <p:sp>
        <p:nvSpPr>
          <p:cNvPr id="2409" name=""/>
          <p:cNvSpPr/>
          <p:nvPr/>
        </p:nvSpPr>
        <p:spPr>
          <a:xfrm>
            <a:off x="3944160" y="3643200"/>
            <a:ext cx="301320" cy="301320"/>
          </a:xfrm>
          <a:custGeom>
            <a:avLst/>
            <a:gdLst/>
            <a:ahLst/>
            <a:rect l="0" t="0" r="r" b="b"/>
            <a:pathLst>
              <a:path w="837" h="837">
                <a:moveTo>
                  <a:pt x="837" y="419"/>
                </a:moveTo>
                <a:cubicBezTo>
                  <a:pt x="837" y="447"/>
                  <a:pt x="834" y="474"/>
                  <a:pt x="829" y="501"/>
                </a:cubicBezTo>
                <a:cubicBezTo>
                  <a:pt x="823" y="528"/>
                  <a:pt x="815" y="554"/>
                  <a:pt x="805" y="579"/>
                </a:cubicBezTo>
                <a:cubicBezTo>
                  <a:pt x="794" y="604"/>
                  <a:pt x="782" y="629"/>
                  <a:pt x="766" y="651"/>
                </a:cubicBezTo>
                <a:cubicBezTo>
                  <a:pt x="751" y="674"/>
                  <a:pt x="734" y="695"/>
                  <a:pt x="714" y="715"/>
                </a:cubicBezTo>
                <a:cubicBezTo>
                  <a:pt x="695" y="734"/>
                  <a:pt x="674" y="751"/>
                  <a:pt x="651" y="767"/>
                </a:cubicBezTo>
                <a:cubicBezTo>
                  <a:pt x="628" y="782"/>
                  <a:pt x="604" y="795"/>
                  <a:pt x="579" y="805"/>
                </a:cubicBezTo>
                <a:cubicBezTo>
                  <a:pt x="553" y="816"/>
                  <a:pt x="527" y="824"/>
                  <a:pt x="500" y="829"/>
                </a:cubicBezTo>
                <a:cubicBezTo>
                  <a:pt x="474" y="834"/>
                  <a:pt x="446" y="837"/>
                  <a:pt x="419" y="837"/>
                </a:cubicBezTo>
                <a:cubicBezTo>
                  <a:pt x="391" y="837"/>
                  <a:pt x="364" y="834"/>
                  <a:pt x="337" y="829"/>
                </a:cubicBezTo>
                <a:cubicBezTo>
                  <a:pt x="309" y="824"/>
                  <a:pt x="283" y="816"/>
                  <a:pt x="258" y="805"/>
                </a:cubicBezTo>
                <a:cubicBezTo>
                  <a:pt x="233" y="795"/>
                  <a:pt x="209" y="782"/>
                  <a:pt x="186" y="767"/>
                </a:cubicBezTo>
                <a:cubicBezTo>
                  <a:pt x="163" y="751"/>
                  <a:pt x="142" y="734"/>
                  <a:pt x="122" y="715"/>
                </a:cubicBezTo>
                <a:cubicBezTo>
                  <a:pt x="103" y="695"/>
                  <a:pt x="86" y="674"/>
                  <a:pt x="70" y="651"/>
                </a:cubicBezTo>
                <a:cubicBezTo>
                  <a:pt x="55" y="629"/>
                  <a:pt x="42" y="604"/>
                  <a:pt x="32" y="579"/>
                </a:cubicBezTo>
                <a:cubicBezTo>
                  <a:pt x="21" y="554"/>
                  <a:pt x="13" y="528"/>
                  <a:pt x="8" y="501"/>
                </a:cubicBezTo>
                <a:cubicBezTo>
                  <a:pt x="3" y="474"/>
                  <a:pt x="0" y="447"/>
                  <a:pt x="0" y="419"/>
                </a:cubicBezTo>
                <a:cubicBezTo>
                  <a:pt x="0" y="392"/>
                  <a:pt x="3" y="365"/>
                  <a:pt x="8" y="338"/>
                </a:cubicBezTo>
                <a:cubicBezTo>
                  <a:pt x="13" y="310"/>
                  <a:pt x="21" y="284"/>
                  <a:pt x="32" y="258"/>
                </a:cubicBezTo>
                <a:cubicBezTo>
                  <a:pt x="42" y="233"/>
                  <a:pt x="55" y="209"/>
                  <a:pt x="70" y="186"/>
                </a:cubicBezTo>
                <a:cubicBezTo>
                  <a:pt x="86" y="163"/>
                  <a:pt x="103" y="142"/>
                  <a:pt x="122" y="123"/>
                </a:cubicBezTo>
                <a:cubicBezTo>
                  <a:pt x="142" y="103"/>
                  <a:pt x="163" y="86"/>
                  <a:pt x="186" y="71"/>
                </a:cubicBezTo>
                <a:cubicBezTo>
                  <a:pt x="209" y="56"/>
                  <a:pt x="233" y="43"/>
                  <a:pt x="258" y="32"/>
                </a:cubicBezTo>
                <a:cubicBezTo>
                  <a:pt x="283" y="22"/>
                  <a:pt x="309" y="14"/>
                  <a:pt x="337" y="8"/>
                </a:cubicBezTo>
                <a:cubicBezTo>
                  <a:pt x="364" y="3"/>
                  <a:pt x="391" y="0"/>
                  <a:pt x="419" y="0"/>
                </a:cubicBezTo>
                <a:cubicBezTo>
                  <a:pt x="446" y="0"/>
                  <a:pt x="474" y="3"/>
                  <a:pt x="500" y="8"/>
                </a:cubicBezTo>
                <a:cubicBezTo>
                  <a:pt x="527" y="14"/>
                  <a:pt x="553" y="22"/>
                  <a:pt x="579" y="32"/>
                </a:cubicBezTo>
                <a:cubicBezTo>
                  <a:pt x="604" y="43"/>
                  <a:pt x="628" y="56"/>
                  <a:pt x="651" y="71"/>
                </a:cubicBezTo>
                <a:cubicBezTo>
                  <a:pt x="674" y="86"/>
                  <a:pt x="695" y="103"/>
                  <a:pt x="714" y="123"/>
                </a:cubicBezTo>
                <a:cubicBezTo>
                  <a:pt x="734" y="142"/>
                  <a:pt x="751" y="163"/>
                  <a:pt x="766" y="186"/>
                </a:cubicBezTo>
                <a:cubicBezTo>
                  <a:pt x="782" y="209"/>
                  <a:pt x="794" y="233"/>
                  <a:pt x="805" y="258"/>
                </a:cubicBezTo>
                <a:cubicBezTo>
                  <a:pt x="815" y="284"/>
                  <a:pt x="823" y="310"/>
                  <a:pt x="829" y="338"/>
                </a:cubicBezTo>
                <a:cubicBezTo>
                  <a:pt x="834" y="365"/>
                  <a:pt x="837" y="392"/>
                  <a:pt x="837" y="419"/>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10" name="" descr=""/>
          <p:cNvPicPr/>
          <p:nvPr/>
        </p:nvPicPr>
        <p:blipFill>
          <a:blip r:embed="rId9"/>
          <a:stretch/>
        </p:blipFill>
        <p:spPr>
          <a:xfrm>
            <a:off x="4028040" y="3727080"/>
            <a:ext cx="133200" cy="133200"/>
          </a:xfrm>
          <a:prstGeom prst="rect">
            <a:avLst/>
          </a:prstGeom>
          <a:noFill/>
          <a:ln w="0">
            <a:noFill/>
          </a:ln>
        </p:spPr>
      </p:pic>
      <p:sp>
        <p:nvSpPr>
          <p:cNvPr id="2411" name=""/>
          <p:cNvSpPr txBox="1"/>
          <p:nvPr/>
        </p:nvSpPr>
        <p:spPr>
          <a:xfrm>
            <a:off x="4345560" y="3256920"/>
            <a:ext cx="2394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パイロットプロジェクトの選定</a:t>
            </a:r>
            <a:endParaRPr b="0" lang="en-US" sz="1320" strike="noStrike" u="none">
              <a:solidFill>
                <a:srgbClr val="000000"/>
              </a:solidFill>
              <a:effectLst/>
              <a:uFillTx/>
              <a:latin typeface="Times New Roman"/>
            </a:endParaRPr>
          </a:p>
        </p:txBody>
      </p:sp>
      <p:sp>
        <p:nvSpPr>
          <p:cNvPr id="2412" name=""/>
          <p:cNvSpPr/>
          <p:nvPr/>
        </p:nvSpPr>
        <p:spPr>
          <a:xfrm>
            <a:off x="3944160" y="4077720"/>
            <a:ext cx="301320" cy="301320"/>
          </a:xfrm>
          <a:custGeom>
            <a:avLst/>
            <a:gdLst/>
            <a:ahLst/>
            <a:rect l="0" t="0" r="r" b="b"/>
            <a:pathLst>
              <a:path w="837" h="837">
                <a:moveTo>
                  <a:pt x="837" y="418"/>
                </a:moveTo>
                <a:cubicBezTo>
                  <a:pt x="837" y="446"/>
                  <a:pt x="834" y="473"/>
                  <a:pt x="829" y="500"/>
                </a:cubicBezTo>
                <a:cubicBezTo>
                  <a:pt x="823" y="527"/>
                  <a:pt x="815" y="553"/>
                  <a:pt x="805" y="578"/>
                </a:cubicBezTo>
                <a:cubicBezTo>
                  <a:pt x="794" y="604"/>
                  <a:pt x="782" y="628"/>
                  <a:pt x="766" y="650"/>
                </a:cubicBezTo>
                <a:cubicBezTo>
                  <a:pt x="751" y="673"/>
                  <a:pt x="734" y="694"/>
                  <a:pt x="714" y="714"/>
                </a:cubicBezTo>
                <a:cubicBezTo>
                  <a:pt x="695" y="733"/>
                  <a:pt x="674" y="750"/>
                  <a:pt x="651" y="766"/>
                </a:cubicBezTo>
                <a:cubicBezTo>
                  <a:pt x="628" y="782"/>
                  <a:pt x="604" y="795"/>
                  <a:pt x="579" y="805"/>
                </a:cubicBezTo>
                <a:cubicBezTo>
                  <a:pt x="553" y="816"/>
                  <a:pt x="527" y="824"/>
                  <a:pt x="500" y="829"/>
                </a:cubicBezTo>
                <a:cubicBezTo>
                  <a:pt x="474" y="834"/>
                  <a:pt x="446" y="837"/>
                  <a:pt x="419" y="837"/>
                </a:cubicBezTo>
                <a:cubicBezTo>
                  <a:pt x="391" y="837"/>
                  <a:pt x="364" y="834"/>
                  <a:pt x="337" y="829"/>
                </a:cubicBezTo>
                <a:cubicBezTo>
                  <a:pt x="309" y="824"/>
                  <a:pt x="283" y="816"/>
                  <a:pt x="258" y="805"/>
                </a:cubicBezTo>
                <a:cubicBezTo>
                  <a:pt x="233" y="795"/>
                  <a:pt x="209" y="782"/>
                  <a:pt x="186" y="766"/>
                </a:cubicBezTo>
                <a:cubicBezTo>
                  <a:pt x="163" y="750"/>
                  <a:pt x="142" y="733"/>
                  <a:pt x="122" y="714"/>
                </a:cubicBezTo>
                <a:cubicBezTo>
                  <a:pt x="103" y="694"/>
                  <a:pt x="86" y="673"/>
                  <a:pt x="70" y="650"/>
                </a:cubicBezTo>
                <a:cubicBezTo>
                  <a:pt x="55" y="628"/>
                  <a:pt x="42" y="604"/>
                  <a:pt x="32" y="578"/>
                </a:cubicBezTo>
                <a:cubicBezTo>
                  <a:pt x="21" y="553"/>
                  <a:pt x="13" y="527"/>
                  <a:pt x="8" y="500"/>
                </a:cubicBezTo>
                <a:cubicBezTo>
                  <a:pt x="3" y="473"/>
                  <a:pt x="0" y="446"/>
                  <a:pt x="0" y="418"/>
                </a:cubicBezTo>
                <a:cubicBezTo>
                  <a:pt x="0" y="391"/>
                  <a:pt x="3" y="364"/>
                  <a:pt x="8" y="337"/>
                </a:cubicBezTo>
                <a:cubicBezTo>
                  <a:pt x="13" y="310"/>
                  <a:pt x="21" y="284"/>
                  <a:pt x="32" y="258"/>
                </a:cubicBezTo>
                <a:cubicBezTo>
                  <a:pt x="42" y="233"/>
                  <a:pt x="55" y="209"/>
                  <a:pt x="70" y="186"/>
                </a:cubicBezTo>
                <a:cubicBezTo>
                  <a:pt x="86" y="163"/>
                  <a:pt x="103" y="142"/>
                  <a:pt x="122" y="123"/>
                </a:cubicBezTo>
                <a:cubicBezTo>
                  <a:pt x="142" y="103"/>
                  <a:pt x="163" y="86"/>
                  <a:pt x="186" y="71"/>
                </a:cubicBezTo>
                <a:cubicBezTo>
                  <a:pt x="209" y="56"/>
                  <a:pt x="233" y="43"/>
                  <a:pt x="258" y="32"/>
                </a:cubicBezTo>
                <a:cubicBezTo>
                  <a:pt x="283" y="22"/>
                  <a:pt x="309" y="14"/>
                  <a:pt x="337" y="8"/>
                </a:cubicBezTo>
                <a:cubicBezTo>
                  <a:pt x="364" y="3"/>
                  <a:pt x="391" y="0"/>
                  <a:pt x="419" y="0"/>
                </a:cubicBezTo>
                <a:cubicBezTo>
                  <a:pt x="446" y="0"/>
                  <a:pt x="474" y="3"/>
                  <a:pt x="500" y="8"/>
                </a:cubicBezTo>
                <a:cubicBezTo>
                  <a:pt x="527" y="14"/>
                  <a:pt x="553" y="22"/>
                  <a:pt x="579" y="32"/>
                </a:cubicBezTo>
                <a:cubicBezTo>
                  <a:pt x="604" y="43"/>
                  <a:pt x="628" y="56"/>
                  <a:pt x="651" y="71"/>
                </a:cubicBezTo>
                <a:cubicBezTo>
                  <a:pt x="674" y="86"/>
                  <a:pt x="695" y="103"/>
                  <a:pt x="714" y="123"/>
                </a:cubicBezTo>
                <a:cubicBezTo>
                  <a:pt x="734" y="142"/>
                  <a:pt x="751" y="163"/>
                  <a:pt x="766" y="186"/>
                </a:cubicBezTo>
                <a:cubicBezTo>
                  <a:pt x="782" y="209"/>
                  <a:pt x="794" y="233"/>
                  <a:pt x="805" y="258"/>
                </a:cubicBezTo>
                <a:cubicBezTo>
                  <a:pt x="815" y="284"/>
                  <a:pt x="823" y="310"/>
                  <a:pt x="829" y="337"/>
                </a:cubicBezTo>
                <a:cubicBezTo>
                  <a:pt x="834" y="364"/>
                  <a:pt x="837" y="391"/>
                  <a:pt x="837" y="418"/>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13" name="" descr=""/>
          <p:cNvPicPr/>
          <p:nvPr/>
        </p:nvPicPr>
        <p:blipFill>
          <a:blip r:embed="rId10"/>
          <a:stretch/>
        </p:blipFill>
        <p:spPr>
          <a:xfrm>
            <a:off x="4028040" y="4161600"/>
            <a:ext cx="133200" cy="133200"/>
          </a:xfrm>
          <a:prstGeom prst="rect">
            <a:avLst/>
          </a:prstGeom>
          <a:noFill/>
          <a:ln w="0">
            <a:noFill/>
          </a:ln>
        </p:spPr>
      </p:pic>
      <p:sp>
        <p:nvSpPr>
          <p:cNvPr id="2414" name=""/>
          <p:cNvSpPr txBox="1"/>
          <p:nvPr/>
        </p:nvSpPr>
        <p:spPr>
          <a:xfrm>
            <a:off x="4345560" y="3691440"/>
            <a:ext cx="1860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ツールの選定と試験導入</a:t>
            </a:r>
            <a:endParaRPr b="0" lang="en-US" sz="1320" strike="noStrike" u="none">
              <a:solidFill>
                <a:srgbClr val="000000"/>
              </a:solidFill>
              <a:effectLst/>
              <a:uFillTx/>
              <a:latin typeface="Times New Roman"/>
            </a:endParaRPr>
          </a:p>
        </p:txBody>
      </p:sp>
      <p:sp>
        <p:nvSpPr>
          <p:cNvPr id="2415" name=""/>
          <p:cNvSpPr/>
          <p:nvPr/>
        </p:nvSpPr>
        <p:spPr>
          <a:xfrm>
            <a:off x="3944160" y="4512600"/>
            <a:ext cx="301320" cy="300960"/>
          </a:xfrm>
          <a:custGeom>
            <a:avLst/>
            <a:gdLst/>
            <a:ahLst/>
            <a:rect l="0" t="0" r="r" b="b"/>
            <a:pathLst>
              <a:path w="837" h="836">
                <a:moveTo>
                  <a:pt x="837" y="418"/>
                </a:moveTo>
                <a:cubicBezTo>
                  <a:pt x="837" y="446"/>
                  <a:pt x="834" y="473"/>
                  <a:pt x="829" y="500"/>
                </a:cubicBezTo>
                <a:cubicBezTo>
                  <a:pt x="823" y="527"/>
                  <a:pt x="815" y="553"/>
                  <a:pt x="805" y="578"/>
                </a:cubicBezTo>
                <a:cubicBezTo>
                  <a:pt x="794" y="604"/>
                  <a:pt x="782" y="628"/>
                  <a:pt x="766" y="651"/>
                </a:cubicBezTo>
                <a:cubicBezTo>
                  <a:pt x="751" y="673"/>
                  <a:pt x="734" y="694"/>
                  <a:pt x="714" y="714"/>
                </a:cubicBezTo>
                <a:cubicBezTo>
                  <a:pt x="695" y="733"/>
                  <a:pt x="674" y="751"/>
                  <a:pt x="651" y="766"/>
                </a:cubicBezTo>
                <a:cubicBezTo>
                  <a:pt x="628" y="781"/>
                  <a:pt x="604" y="794"/>
                  <a:pt x="579" y="804"/>
                </a:cubicBezTo>
                <a:cubicBezTo>
                  <a:pt x="553" y="815"/>
                  <a:pt x="527" y="823"/>
                  <a:pt x="500" y="828"/>
                </a:cubicBezTo>
                <a:cubicBezTo>
                  <a:pt x="474" y="834"/>
                  <a:pt x="446" y="836"/>
                  <a:pt x="419" y="836"/>
                </a:cubicBezTo>
                <a:cubicBezTo>
                  <a:pt x="391" y="836"/>
                  <a:pt x="364" y="834"/>
                  <a:pt x="337" y="828"/>
                </a:cubicBezTo>
                <a:cubicBezTo>
                  <a:pt x="309" y="823"/>
                  <a:pt x="283" y="815"/>
                  <a:pt x="258" y="804"/>
                </a:cubicBezTo>
                <a:cubicBezTo>
                  <a:pt x="233" y="794"/>
                  <a:pt x="209" y="781"/>
                  <a:pt x="186" y="766"/>
                </a:cubicBezTo>
                <a:cubicBezTo>
                  <a:pt x="163" y="751"/>
                  <a:pt x="142" y="733"/>
                  <a:pt x="122" y="714"/>
                </a:cubicBezTo>
                <a:cubicBezTo>
                  <a:pt x="103" y="694"/>
                  <a:pt x="86" y="673"/>
                  <a:pt x="70" y="651"/>
                </a:cubicBezTo>
                <a:cubicBezTo>
                  <a:pt x="55" y="628"/>
                  <a:pt x="42" y="604"/>
                  <a:pt x="32" y="578"/>
                </a:cubicBezTo>
                <a:cubicBezTo>
                  <a:pt x="21" y="553"/>
                  <a:pt x="13" y="527"/>
                  <a:pt x="8" y="500"/>
                </a:cubicBezTo>
                <a:cubicBezTo>
                  <a:pt x="3" y="473"/>
                  <a:pt x="0" y="446"/>
                  <a:pt x="0" y="418"/>
                </a:cubicBezTo>
                <a:cubicBezTo>
                  <a:pt x="0" y="390"/>
                  <a:pt x="3" y="363"/>
                  <a:pt x="8" y="336"/>
                </a:cubicBezTo>
                <a:cubicBezTo>
                  <a:pt x="13" y="309"/>
                  <a:pt x="21" y="283"/>
                  <a:pt x="32" y="257"/>
                </a:cubicBezTo>
                <a:cubicBezTo>
                  <a:pt x="42" y="232"/>
                  <a:pt x="55" y="208"/>
                  <a:pt x="70" y="185"/>
                </a:cubicBezTo>
                <a:cubicBezTo>
                  <a:pt x="86" y="162"/>
                  <a:pt x="103" y="141"/>
                  <a:pt x="122" y="122"/>
                </a:cubicBezTo>
                <a:cubicBezTo>
                  <a:pt x="142" y="103"/>
                  <a:pt x="163" y="85"/>
                  <a:pt x="186" y="70"/>
                </a:cubicBezTo>
                <a:cubicBezTo>
                  <a:pt x="209" y="55"/>
                  <a:pt x="233" y="42"/>
                  <a:pt x="258" y="31"/>
                </a:cubicBezTo>
                <a:cubicBezTo>
                  <a:pt x="283" y="21"/>
                  <a:pt x="309" y="13"/>
                  <a:pt x="337" y="8"/>
                </a:cubicBezTo>
                <a:cubicBezTo>
                  <a:pt x="364" y="2"/>
                  <a:pt x="391" y="0"/>
                  <a:pt x="419" y="0"/>
                </a:cubicBezTo>
                <a:cubicBezTo>
                  <a:pt x="446" y="0"/>
                  <a:pt x="474" y="2"/>
                  <a:pt x="500" y="8"/>
                </a:cubicBezTo>
                <a:cubicBezTo>
                  <a:pt x="527" y="13"/>
                  <a:pt x="553" y="21"/>
                  <a:pt x="579" y="31"/>
                </a:cubicBezTo>
                <a:cubicBezTo>
                  <a:pt x="604" y="42"/>
                  <a:pt x="628" y="55"/>
                  <a:pt x="651" y="70"/>
                </a:cubicBezTo>
                <a:cubicBezTo>
                  <a:pt x="674" y="85"/>
                  <a:pt x="695" y="103"/>
                  <a:pt x="714" y="122"/>
                </a:cubicBezTo>
                <a:cubicBezTo>
                  <a:pt x="734" y="141"/>
                  <a:pt x="751" y="162"/>
                  <a:pt x="766" y="185"/>
                </a:cubicBezTo>
                <a:cubicBezTo>
                  <a:pt x="782" y="208"/>
                  <a:pt x="794" y="232"/>
                  <a:pt x="805" y="257"/>
                </a:cubicBezTo>
                <a:cubicBezTo>
                  <a:pt x="815" y="283"/>
                  <a:pt x="823" y="309"/>
                  <a:pt x="829" y="336"/>
                </a:cubicBezTo>
                <a:cubicBezTo>
                  <a:pt x="834" y="363"/>
                  <a:pt x="837" y="390"/>
                  <a:pt x="837" y="418"/>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16" name="" descr=""/>
          <p:cNvPicPr/>
          <p:nvPr/>
        </p:nvPicPr>
        <p:blipFill>
          <a:blip r:embed="rId11"/>
          <a:stretch/>
        </p:blipFill>
        <p:spPr>
          <a:xfrm>
            <a:off x="4028040" y="4596120"/>
            <a:ext cx="133200" cy="133200"/>
          </a:xfrm>
          <a:prstGeom prst="rect">
            <a:avLst/>
          </a:prstGeom>
          <a:noFill/>
          <a:ln w="0">
            <a:noFill/>
          </a:ln>
        </p:spPr>
      </p:pic>
      <p:sp>
        <p:nvSpPr>
          <p:cNvPr id="2417" name=""/>
          <p:cNvSpPr txBox="1"/>
          <p:nvPr/>
        </p:nvSpPr>
        <p:spPr>
          <a:xfrm>
            <a:off x="4345560" y="4125960"/>
            <a:ext cx="2039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効果測定とフィードバック</a:t>
            </a:r>
            <a:endParaRPr b="0" lang="en-US" sz="1320" strike="noStrike" u="none">
              <a:solidFill>
                <a:srgbClr val="000000"/>
              </a:solidFill>
              <a:effectLst/>
              <a:uFillTx/>
              <a:latin typeface="Times New Roman"/>
            </a:endParaRPr>
          </a:p>
        </p:txBody>
      </p:sp>
      <p:sp>
        <p:nvSpPr>
          <p:cNvPr id="2418" name=""/>
          <p:cNvSpPr/>
          <p:nvPr/>
        </p:nvSpPr>
        <p:spPr>
          <a:xfrm>
            <a:off x="7086240" y="1203120"/>
            <a:ext cx="3075840" cy="3810960"/>
          </a:xfrm>
          <a:custGeom>
            <a:avLst/>
            <a:gdLst/>
            <a:ahLst/>
            <a:rect l="0" t="0" r="r" b="b"/>
            <a:pathLst>
              <a:path w="8544" h="10586">
                <a:moveTo>
                  <a:pt x="0" y="10401"/>
                </a:moveTo>
                <a:lnTo>
                  <a:pt x="0" y="186"/>
                </a:lnTo>
                <a:cubicBezTo>
                  <a:pt x="0" y="174"/>
                  <a:pt x="1" y="162"/>
                  <a:pt x="4" y="150"/>
                </a:cubicBezTo>
                <a:cubicBezTo>
                  <a:pt x="6" y="138"/>
                  <a:pt x="10" y="126"/>
                  <a:pt x="14" y="115"/>
                </a:cubicBezTo>
                <a:cubicBezTo>
                  <a:pt x="19" y="104"/>
                  <a:pt x="25" y="93"/>
                  <a:pt x="31"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8358" y="0"/>
                </a:lnTo>
                <a:cubicBezTo>
                  <a:pt x="8370" y="0"/>
                  <a:pt x="8382" y="1"/>
                  <a:pt x="8394" y="4"/>
                </a:cubicBezTo>
                <a:cubicBezTo>
                  <a:pt x="8406" y="6"/>
                  <a:pt x="8418" y="10"/>
                  <a:pt x="8429" y="14"/>
                </a:cubicBezTo>
                <a:cubicBezTo>
                  <a:pt x="8440" y="19"/>
                  <a:pt x="8451" y="25"/>
                  <a:pt x="8461" y="31"/>
                </a:cubicBezTo>
                <a:cubicBezTo>
                  <a:pt x="8471" y="38"/>
                  <a:pt x="8481" y="46"/>
                  <a:pt x="8489" y="55"/>
                </a:cubicBezTo>
                <a:cubicBezTo>
                  <a:pt x="8498" y="63"/>
                  <a:pt x="8505" y="73"/>
                  <a:pt x="8512" y="83"/>
                </a:cubicBezTo>
                <a:cubicBezTo>
                  <a:pt x="8519" y="93"/>
                  <a:pt x="8525" y="104"/>
                  <a:pt x="8529" y="115"/>
                </a:cubicBezTo>
                <a:cubicBezTo>
                  <a:pt x="8534" y="126"/>
                  <a:pt x="8538" y="138"/>
                  <a:pt x="8540" y="150"/>
                </a:cubicBezTo>
                <a:cubicBezTo>
                  <a:pt x="8542" y="162"/>
                  <a:pt x="8544" y="174"/>
                  <a:pt x="8544" y="186"/>
                </a:cubicBezTo>
                <a:lnTo>
                  <a:pt x="8544" y="10401"/>
                </a:lnTo>
                <a:cubicBezTo>
                  <a:pt x="8544" y="10413"/>
                  <a:pt x="8542" y="10425"/>
                  <a:pt x="8540" y="10437"/>
                </a:cubicBezTo>
                <a:cubicBezTo>
                  <a:pt x="8538" y="10449"/>
                  <a:pt x="8534" y="10460"/>
                  <a:pt x="8529" y="10472"/>
                </a:cubicBezTo>
                <a:cubicBezTo>
                  <a:pt x="8525" y="10483"/>
                  <a:pt x="8519" y="10494"/>
                  <a:pt x="8512" y="10504"/>
                </a:cubicBezTo>
                <a:cubicBezTo>
                  <a:pt x="8505" y="10514"/>
                  <a:pt x="8498" y="10523"/>
                  <a:pt x="8489" y="10532"/>
                </a:cubicBezTo>
                <a:cubicBezTo>
                  <a:pt x="8481" y="10541"/>
                  <a:pt x="8471" y="10548"/>
                  <a:pt x="8461" y="10555"/>
                </a:cubicBezTo>
                <a:cubicBezTo>
                  <a:pt x="8451" y="10562"/>
                  <a:pt x="8440" y="10568"/>
                  <a:pt x="8429" y="10572"/>
                </a:cubicBezTo>
                <a:cubicBezTo>
                  <a:pt x="8418" y="10577"/>
                  <a:pt x="8406" y="10580"/>
                  <a:pt x="8394" y="10583"/>
                </a:cubicBezTo>
                <a:cubicBezTo>
                  <a:pt x="8382" y="10585"/>
                  <a:pt x="8370" y="10586"/>
                  <a:pt x="8358" y="10586"/>
                </a:cubicBezTo>
                <a:lnTo>
                  <a:pt x="186" y="10586"/>
                </a:lnTo>
                <a:cubicBezTo>
                  <a:pt x="174" y="10586"/>
                  <a:pt x="162" y="10585"/>
                  <a:pt x="150" y="10583"/>
                </a:cubicBezTo>
                <a:cubicBezTo>
                  <a:pt x="138" y="10580"/>
                  <a:pt x="126" y="10577"/>
                  <a:pt x="115" y="10572"/>
                </a:cubicBezTo>
                <a:cubicBezTo>
                  <a:pt x="104" y="10568"/>
                  <a:pt x="93" y="10562"/>
                  <a:pt x="83" y="10555"/>
                </a:cubicBezTo>
                <a:cubicBezTo>
                  <a:pt x="73" y="10548"/>
                  <a:pt x="63" y="10541"/>
                  <a:pt x="55" y="10532"/>
                </a:cubicBezTo>
                <a:cubicBezTo>
                  <a:pt x="46" y="10523"/>
                  <a:pt x="38" y="10514"/>
                  <a:pt x="31" y="10504"/>
                </a:cubicBezTo>
                <a:cubicBezTo>
                  <a:pt x="25" y="10494"/>
                  <a:pt x="19" y="10483"/>
                  <a:pt x="14" y="10472"/>
                </a:cubicBezTo>
                <a:cubicBezTo>
                  <a:pt x="10" y="10460"/>
                  <a:pt x="6" y="10449"/>
                  <a:pt x="4" y="10437"/>
                </a:cubicBezTo>
                <a:cubicBezTo>
                  <a:pt x="1" y="10425"/>
                  <a:pt x="0" y="10413"/>
                  <a:pt x="0" y="1040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19" name=""/>
          <p:cNvSpPr/>
          <p:nvPr/>
        </p:nvSpPr>
        <p:spPr>
          <a:xfrm>
            <a:off x="7086240" y="1704600"/>
            <a:ext cx="3075840" cy="702360"/>
          </a:xfrm>
          <a:custGeom>
            <a:avLst/>
            <a:gdLst/>
            <a:ahLst/>
            <a:rect l="0" t="0" r="r" b="b"/>
            <a:pathLst>
              <a:path w="8544" h="1951">
                <a:moveTo>
                  <a:pt x="0" y="1951"/>
                </a:moveTo>
                <a:lnTo>
                  <a:pt x="0" y="187"/>
                </a:lnTo>
                <a:cubicBezTo>
                  <a:pt x="0" y="174"/>
                  <a:pt x="1" y="162"/>
                  <a:pt x="4" y="150"/>
                </a:cubicBezTo>
                <a:cubicBezTo>
                  <a:pt x="6" y="137"/>
                  <a:pt x="10" y="126"/>
                  <a:pt x="14" y="115"/>
                </a:cubicBezTo>
                <a:cubicBezTo>
                  <a:pt x="19" y="103"/>
                  <a:pt x="25" y="93"/>
                  <a:pt x="31" y="82"/>
                </a:cubicBezTo>
                <a:cubicBezTo>
                  <a:pt x="38" y="72"/>
                  <a:pt x="46" y="63"/>
                  <a:pt x="55" y="54"/>
                </a:cubicBezTo>
                <a:cubicBezTo>
                  <a:pt x="63" y="46"/>
                  <a:pt x="73" y="38"/>
                  <a:pt x="83" y="31"/>
                </a:cubicBezTo>
                <a:cubicBezTo>
                  <a:pt x="93" y="24"/>
                  <a:pt x="104" y="19"/>
                  <a:pt x="115" y="14"/>
                </a:cubicBezTo>
                <a:cubicBezTo>
                  <a:pt x="126" y="9"/>
                  <a:pt x="138" y="6"/>
                  <a:pt x="150" y="4"/>
                </a:cubicBezTo>
                <a:cubicBezTo>
                  <a:pt x="162" y="1"/>
                  <a:pt x="174" y="0"/>
                  <a:pt x="186" y="0"/>
                </a:cubicBezTo>
                <a:lnTo>
                  <a:pt x="8358" y="0"/>
                </a:lnTo>
                <a:cubicBezTo>
                  <a:pt x="8370" y="0"/>
                  <a:pt x="8382" y="1"/>
                  <a:pt x="8394" y="4"/>
                </a:cubicBezTo>
                <a:cubicBezTo>
                  <a:pt x="8406" y="6"/>
                  <a:pt x="8418" y="9"/>
                  <a:pt x="8429" y="14"/>
                </a:cubicBezTo>
                <a:cubicBezTo>
                  <a:pt x="8440" y="19"/>
                  <a:pt x="8451" y="24"/>
                  <a:pt x="8461" y="31"/>
                </a:cubicBezTo>
                <a:cubicBezTo>
                  <a:pt x="8471" y="38"/>
                  <a:pt x="8481" y="46"/>
                  <a:pt x="8489" y="54"/>
                </a:cubicBezTo>
                <a:cubicBezTo>
                  <a:pt x="8498" y="63"/>
                  <a:pt x="8505" y="72"/>
                  <a:pt x="8512" y="82"/>
                </a:cubicBezTo>
                <a:cubicBezTo>
                  <a:pt x="8519" y="93"/>
                  <a:pt x="8525" y="103"/>
                  <a:pt x="8529" y="115"/>
                </a:cubicBezTo>
                <a:cubicBezTo>
                  <a:pt x="8534" y="126"/>
                  <a:pt x="8538" y="137"/>
                  <a:pt x="8540" y="150"/>
                </a:cubicBezTo>
                <a:cubicBezTo>
                  <a:pt x="8542" y="162"/>
                  <a:pt x="8544" y="174"/>
                  <a:pt x="8544" y="187"/>
                </a:cubicBezTo>
                <a:lnTo>
                  <a:pt x="8544" y="1951"/>
                </a:lnTo>
                <a:lnTo>
                  <a:pt x="0" y="1951"/>
                </a:lnTo>
                <a:close/>
              </a:path>
            </a:pathLst>
          </a:custGeom>
          <a:solidFill>
            <a:srgbClr val="10b981"/>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20" name=""/>
          <p:cNvSpPr txBox="1"/>
          <p:nvPr/>
        </p:nvSpPr>
        <p:spPr>
          <a:xfrm>
            <a:off x="4345560" y="4560480"/>
            <a:ext cx="1178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成功体験の蓄積</a:t>
            </a:r>
            <a:endParaRPr b="0" lang="en-US" sz="1320" strike="noStrike" u="none">
              <a:solidFill>
                <a:srgbClr val="000000"/>
              </a:solidFill>
              <a:effectLst/>
              <a:uFillTx/>
              <a:latin typeface="Times New Roman"/>
            </a:endParaRPr>
          </a:p>
        </p:txBody>
      </p:sp>
      <p:sp>
        <p:nvSpPr>
          <p:cNvPr id="2421" name=""/>
          <p:cNvSpPr txBox="1"/>
          <p:nvPr/>
        </p:nvSpPr>
        <p:spPr>
          <a:xfrm>
            <a:off x="7291080" y="1812600"/>
            <a:ext cx="81936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フェーズ</a:t>
            </a:r>
            <a:endParaRPr b="0" lang="en-US" sz="1580" strike="noStrike" u="none">
              <a:solidFill>
                <a:srgbClr val="000000"/>
              </a:solidFill>
              <a:effectLst/>
              <a:uFillTx/>
              <a:latin typeface="Times New Roman"/>
            </a:endParaRPr>
          </a:p>
        </p:txBody>
      </p:sp>
      <p:sp>
        <p:nvSpPr>
          <p:cNvPr id="2422" name=""/>
          <p:cNvSpPr txBox="1"/>
          <p:nvPr/>
        </p:nvSpPr>
        <p:spPr>
          <a:xfrm>
            <a:off x="8118360" y="1824120"/>
            <a:ext cx="23544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3: </a:t>
            </a:r>
            <a:endParaRPr b="0" lang="en-US" sz="1580" strike="noStrike" u="none">
              <a:solidFill>
                <a:srgbClr val="000000"/>
              </a:solidFill>
              <a:effectLst/>
              <a:uFillTx/>
              <a:latin typeface="Times New Roman"/>
            </a:endParaRPr>
          </a:p>
        </p:txBody>
      </p:sp>
      <p:sp>
        <p:nvSpPr>
          <p:cNvPr id="2423" name=""/>
          <p:cNvSpPr txBox="1"/>
          <p:nvPr/>
        </p:nvSpPr>
        <p:spPr>
          <a:xfrm>
            <a:off x="8352360" y="1812600"/>
            <a:ext cx="160992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本格展開・定着期</a:t>
            </a:r>
            <a:endParaRPr b="0" lang="en-US" sz="1580" strike="noStrike" u="none">
              <a:solidFill>
                <a:srgbClr val="000000"/>
              </a:solidFill>
              <a:effectLst/>
              <a:uFillTx/>
              <a:latin typeface="Times New Roman"/>
            </a:endParaRPr>
          </a:p>
        </p:txBody>
      </p:sp>
      <p:sp>
        <p:nvSpPr>
          <p:cNvPr id="2424" name=""/>
          <p:cNvSpPr txBox="1"/>
          <p:nvPr/>
        </p:nvSpPr>
        <p:spPr>
          <a:xfrm>
            <a:off x="8076240" y="2086920"/>
            <a:ext cx="50364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目安：</a:t>
            </a:r>
            <a:endParaRPr b="0" lang="en-US" sz="1320" strike="noStrike" u="none">
              <a:solidFill>
                <a:srgbClr val="000000"/>
              </a:solidFill>
              <a:effectLst/>
              <a:uFillTx/>
              <a:latin typeface="Times New Roman"/>
            </a:endParaRPr>
          </a:p>
        </p:txBody>
      </p:sp>
      <p:sp>
        <p:nvSpPr>
          <p:cNvPr id="2425" name=""/>
          <p:cNvSpPr txBox="1"/>
          <p:nvPr/>
        </p:nvSpPr>
        <p:spPr>
          <a:xfrm>
            <a:off x="8577720" y="2096640"/>
            <a:ext cx="16668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6</a:t>
            </a:r>
            <a:endParaRPr b="0" lang="en-US" sz="1320" strike="noStrike" u="none">
              <a:solidFill>
                <a:srgbClr val="000000"/>
              </a:solidFill>
              <a:effectLst/>
              <a:uFillTx/>
              <a:latin typeface="Times New Roman"/>
            </a:endParaRPr>
          </a:p>
        </p:txBody>
      </p:sp>
      <p:sp>
        <p:nvSpPr>
          <p:cNvPr id="2426" name=""/>
          <p:cNvSpPr txBox="1"/>
          <p:nvPr/>
        </p:nvSpPr>
        <p:spPr>
          <a:xfrm>
            <a:off x="8670600" y="2086920"/>
            <a:ext cx="50760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ヶ月〜</a:t>
            </a:r>
            <a:endParaRPr b="0" lang="en-US" sz="1320" strike="noStrike" u="none">
              <a:solidFill>
                <a:srgbClr val="000000"/>
              </a:solidFill>
              <a:effectLst/>
              <a:uFillTx/>
              <a:latin typeface="Times New Roman"/>
            </a:endParaRPr>
          </a:p>
        </p:txBody>
      </p:sp>
      <p:sp>
        <p:nvSpPr>
          <p:cNvPr id="2427" name=""/>
          <p:cNvSpPr/>
          <p:nvPr/>
        </p:nvSpPr>
        <p:spPr>
          <a:xfrm>
            <a:off x="7220160" y="2974680"/>
            <a:ext cx="300960" cy="301320"/>
          </a:xfrm>
          <a:custGeom>
            <a:avLst/>
            <a:gdLst/>
            <a:ahLst/>
            <a:rect l="0" t="0" r="r" b="b"/>
            <a:pathLst>
              <a:path w="836" h="837">
                <a:moveTo>
                  <a:pt x="836" y="418"/>
                </a:moveTo>
                <a:cubicBezTo>
                  <a:pt x="836" y="446"/>
                  <a:pt x="834" y="473"/>
                  <a:pt x="828" y="500"/>
                </a:cubicBezTo>
                <a:cubicBezTo>
                  <a:pt x="823" y="528"/>
                  <a:pt x="815" y="554"/>
                  <a:pt x="804" y="579"/>
                </a:cubicBezTo>
                <a:cubicBezTo>
                  <a:pt x="794" y="604"/>
                  <a:pt x="781" y="629"/>
                  <a:pt x="766" y="651"/>
                </a:cubicBezTo>
                <a:cubicBezTo>
                  <a:pt x="751" y="674"/>
                  <a:pt x="733" y="695"/>
                  <a:pt x="714" y="715"/>
                </a:cubicBezTo>
                <a:cubicBezTo>
                  <a:pt x="694" y="734"/>
                  <a:pt x="673" y="751"/>
                  <a:pt x="651" y="767"/>
                </a:cubicBezTo>
                <a:cubicBezTo>
                  <a:pt x="628" y="782"/>
                  <a:pt x="604" y="795"/>
                  <a:pt x="578" y="805"/>
                </a:cubicBezTo>
                <a:cubicBezTo>
                  <a:pt x="553" y="816"/>
                  <a:pt x="527" y="824"/>
                  <a:pt x="500" y="829"/>
                </a:cubicBezTo>
                <a:cubicBezTo>
                  <a:pt x="473" y="834"/>
                  <a:pt x="446" y="837"/>
                  <a:pt x="418" y="837"/>
                </a:cubicBezTo>
                <a:cubicBezTo>
                  <a:pt x="390" y="837"/>
                  <a:pt x="363" y="834"/>
                  <a:pt x="336" y="829"/>
                </a:cubicBezTo>
                <a:cubicBezTo>
                  <a:pt x="309" y="824"/>
                  <a:pt x="283" y="816"/>
                  <a:pt x="258" y="805"/>
                </a:cubicBezTo>
                <a:cubicBezTo>
                  <a:pt x="232" y="795"/>
                  <a:pt x="208" y="782"/>
                  <a:pt x="185" y="767"/>
                </a:cubicBezTo>
                <a:cubicBezTo>
                  <a:pt x="162" y="751"/>
                  <a:pt x="141" y="734"/>
                  <a:pt x="122" y="715"/>
                </a:cubicBezTo>
                <a:cubicBezTo>
                  <a:pt x="103" y="695"/>
                  <a:pt x="85" y="674"/>
                  <a:pt x="70" y="651"/>
                </a:cubicBezTo>
                <a:cubicBezTo>
                  <a:pt x="55" y="629"/>
                  <a:pt x="42" y="604"/>
                  <a:pt x="31" y="579"/>
                </a:cubicBezTo>
                <a:cubicBezTo>
                  <a:pt x="21" y="554"/>
                  <a:pt x="13" y="528"/>
                  <a:pt x="8" y="500"/>
                </a:cubicBezTo>
                <a:cubicBezTo>
                  <a:pt x="2" y="473"/>
                  <a:pt x="0" y="446"/>
                  <a:pt x="0" y="418"/>
                </a:cubicBezTo>
                <a:cubicBezTo>
                  <a:pt x="0" y="391"/>
                  <a:pt x="2" y="364"/>
                  <a:pt x="8" y="337"/>
                </a:cubicBezTo>
                <a:cubicBezTo>
                  <a:pt x="13" y="310"/>
                  <a:pt x="21" y="284"/>
                  <a:pt x="31" y="258"/>
                </a:cubicBezTo>
                <a:cubicBezTo>
                  <a:pt x="42" y="233"/>
                  <a:pt x="55" y="209"/>
                  <a:pt x="70" y="186"/>
                </a:cubicBezTo>
                <a:cubicBezTo>
                  <a:pt x="85" y="163"/>
                  <a:pt x="103" y="142"/>
                  <a:pt x="122" y="123"/>
                </a:cubicBezTo>
                <a:cubicBezTo>
                  <a:pt x="141" y="103"/>
                  <a:pt x="162" y="86"/>
                  <a:pt x="185" y="71"/>
                </a:cubicBezTo>
                <a:cubicBezTo>
                  <a:pt x="208" y="56"/>
                  <a:pt x="232" y="43"/>
                  <a:pt x="258" y="32"/>
                </a:cubicBezTo>
                <a:cubicBezTo>
                  <a:pt x="283" y="22"/>
                  <a:pt x="309" y="14"/>
                  <a:pt x="336" y="8"/>
                </a:cubicBezTo>
                <a:cubicBezTo>
                  <a:pt x="363" y="3"/>
                  <a:pt x="390" y="0"/>
                  <a:pt x="418" y="0"/>
                </a:cubicBezTo>
                <a:cubicBezTo>
                  <a:pt x="446" y="0"/>
                  <a:pt x="473" y="3"/>
                  <a:pt x="500" y="8"/>
                </a:cubicBezTo>
                <a:cubicBezTo>
                  <a:pt x="527" y="14"/>
                  <a:pt x="553" y="22"/>
                  <a:pt x="578" y="32"/>
                </a:cubicBezTo>
                <a:cubicBezTo>
                  <a:pt x="604" y="43"/>
                  <a:pt x="628" y="56"/>
                  <a:pt x="651" y="71"/>
                </a:cubicBezTo>
                <a:cubicBezTo>
                  <a:pt x="673" y="86"/>
                  <a:pt x="694" y="103"/>
                  <a:pt x="714" y="123"/>
                </a:cubicBezTo>
                <a:cubicBezTo>
                  <a:pt x="733" y="142"/>
                  <a:pt x="751" y="163"/>
                  <a:pt x="766" y="186"/>
                </a:cubicBezTo>
                <a:cubicBezTo>
                  <a:pt x="781" y="209"/>
                  <a:pt x="794" y="233"/>
                  <a:pt x="804" y="258"/>
                </a:cubicBezTo>
                <a:cubicBezTo>
                  <a:pt x="815" y="284"/>
                  <a:pt x="823" y="310"/>
                  <a:pt x="828" y="337"/>
                </a:cubicBezTo>
                <a:cubicBezTo>
                  <a:pt x="834" y="364"/>
                  <a:pt x="836" y="391"/>
                  <a:pt x="836" y="418"/>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28" name="" descr=""/>
          <p:cNvPicPr/>
          <p:nvPr/>
        </p:nvPicPr>
        <p:blipFill>
          <a:blip r:embed="rId12"/>
          <a:stretch/>
        </p:blipFill>
        <p:spPr>
          <a:xfrm>
            <a:off x="7311960" y="3058560"/>
            <a:ext cx="116640" cy="133200"/>
          </a:xfrm>
          <a:prstGeom prst="rect">
            <a:avLst/>
          </a:prstGeom>
          <a:noFill/>
          <a:ln w="0">
            <a:noFill/>
          </a:ln>
        </p:spPr>
      </p:pic>
      <p:sp>
        <p:nvSpPr>
          <p:cNvPr id="2429" name=""/>
          <p:cNvSpPr txBox="1"/>
          <p:nvPr/>
        </p:nvSpPr>
        <p:spPr>
          <a:xfrm>
            <a:off x="7220160" y="2554920"/>
            <a:ext cx="2538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成功した取り組みを全社的に展開</a:t>
            </a:r>
            <a:endParaRPr b="0" lang="en-US" sz="1320" strike="noStrike" u="none">
              <a:solidFill>
                <a:srgbClr val="000000"/>
              </a:solidFill>
              <a:effectLst/>
              <a:uFillTx/>
              <a:latin typeface="Times New Roman"/>
            </a:endParaRPr>
          </a:p>
        </p:txBody>
      </p:sp>
      <p:sp>
        <p:nvSpPr>
          <p:cNvPr id="2430" name=""/>
          <p:cNvSpPr/>
          <p:nvPr/>
        </p:nvSpPr>
        <p:spPr>
          <a:xfrm>
            <a:off x="7220160" y="3409200"/>
            <a:ext cx="300960" cy="301320"/>
          </a:xfrm>
          <a:custGeom>
            <a:avLst/>
            <a:gdLst/>
            <a:ahLst/>
            <a:rect l="0" t="0" r="r" b="b"/>
            <a:pathLst>
              <a:path w="836" h="837">
                <a:moveTo>
                  <a:pt x="836" y="419"/>
                </a:moveTo>
                <a:cubicBezTo>
                  <a:pt x="836" y="447"/>
                  <a:pt x="834" y="474"/>
                  <a:pt x="828" y="501"/>
                </a:cubicBezTo>
                <a:cubicBezTo>
                  <a:pt x="823" y="528"/>
                  <a:pt x="815" y="554"/>
                  <a:pt x="804" y="579"/>
                </a:cubicBezTo>
                <a:cubicBezTo>
                  <a:pt x="794" y="605"/>
                  <a:pt x="781" y="629"/>
                  <a:pt x="766" y="651"/>
                </a:cubicBezTo>
                <a:cubicBezTo>
                  <a:pt x="751" y="674"/>
                  <a:pt x="733" y="695"/>
                  <a:pt x="714" y="715"/>
                </a:cubicBezTo>
                <a:cubicBezTo>
                  <a:pt x="694" y="734"/>
                  <a:pt x="673" y="751"/>
                  <a:pt x="651" y="767"/>
                </a:cubicBezTo>
                <a:cubicBezTo>
                  <a:pt x="628" y="782"/>
                  <a:pt x="604" y="795"/>
                  <a:pt x="578" y="805"/>
                </a:cubicBezTo>
                <a:cubicBezTo>
                  <a:pt x="553" y="816"/>
                  <a:pt x="527" y="824"/>
                  <a:pt x="500" y="829"/>
                </a:cubicBezTo>
                <a:cubicBezTo>
                  <a:pt x="473" y="834"/>
                  <a:pt x="446" y="837"/>
                  <a:pt x="418" y="837"/>
                </a:cubicBezTo>
                <a:cubicBezTo>
                  <a:pt x="390" y="837"/>
                  <a:pt x="363" y="834"/>
                  <a:pt x="336" y="829"/>
                </a:cubicBezTo>
                <a:cubicBezTo>
                  <a:pt x="309" y="824"/>
                  <a:pt x="283" y="816"/>
                  <a:pt x="258" y="805"/>
                </a:cubicBezTo>
                <a:cubicBezTo>
                  <a:pt x="232" y="795"/>
                  <a:pt x="208" y="782"/>
                  <a:pt x="185" y="767"/>
                </a:cubicBezTo>
                <a:cubicBezTo>
                  <a:pt x="162" y="751"/>
                  <a:pt x="141" y="734"/>
                  <a:pt x="122" y="715"/>
                </a:cubicBezTo>
                <a:cubicBezTo>
                  <a:pt x="103" y="695"/>
                  <a:pt x="85" y="674"/>
                  <a:pt x="70" y="651"/>
                </a:cubicBezTo>
                <a:cubicBezTo>
                  <a:pt x="55" y="629"/>
                  <a:pt x="42" y="605"/>
                  <a:pt x="31" y="579"/>
                </a:cubicBezTo>
                <a:cubicBezTo>
                  <a:pt x="21" y="554"/>
                  <a:pt x="13" y="528"/>
                  <a:pt x="8" y="501"/>
                </a:cubicBezTo>
                <a:cubicBezTo>
                  <a:pt x="2" y="474"/>
                  <a:pt x="0" y="447"/>
                  <a:pt x="0" y="419"/>
                </a:cubicBezTo>
                <a:cubicBezTo>
                  <a:pt x="0" y="392"/>
                  <a:pt x="2" y="365"/>
                  <a:pt x="8" y="338"/>
                </a:cubicBezTo>
                <a:cubicBezTo>
                  <a:pt x="13" y="311"/>
                  <a:pt x="21" y="285"/>
                  <a:pt x="31" y="259"/>
                </a:cubicBezTo>
                <a:cubicBezTo>
                  <a:pt x="42" y="234"/>
                  <a:pt x="55" y="210"/>
                  <a:pt x="70" y="187"/>
                </a:cubicBezTo>
                <a:cubicBezTo>
                  <a:pt x="85" y="164"/>
                  <a:pt x="103" y="143"/>
                  <a:pt x="122" y="123"/>
                </a:cubicBezTo>
                <a:cubicBezTo>
                  <a:pt x="141" y="103"/>
                  <a:pt x="162" y="86"/>
                  <a:pt x="185" y="71"/>
                </a:cubicBezTo>
                <a:cubicBezTo>
                  <a:pt x="208" y="56"/>
                  <a:pt x="232" y="43"/>
                  <a:pt x="258" y="32"/>
                </a:cubicBezTo>
                <a:cubicBezTo>
                  <a:pt x="283" y="22"/>
                  <a:pt x="309" y="14"/>
                  <a:pt x="336" y="8"/>
                </a:cubicBezTo>
                <a:cubicBezTo>
                  <a:pt x="363" y="3"/>
                  <a:pt x="390" y="0"/>
                  <a:pt x="418" y="0"/>
                </a:cubicBezTo>
                <a:cubicBezTo>
                  <a:pt x="446" y="0"/>
                  <a:pt x="473" y="3"/>
                  <a:pt x="500" y="8"/>
                </a:cubicBezTo>
                <a:cubicBezTo>
                  <a:pt x="527" y="14"/>
                  <a:pt x="553" y="22"/>
                  <a:pt x="578" y="32"/>
                </a:cubicBezTo>
                <a:cubicBezTo>
                  <a:pt x="604" y="43"/>
                  <a:pt x="628" y="56"/>
                  <a:pt x="651" y="71"/>
                </a:cubicBezTo>
                <a:cubicBezTo>
                  <a:pt x="673" y="86"/>
                  <a:pt x="694" y="103"/>
                  <a:pt x="714" y="123"/>
                </a:cubicBezTo>
                <a:cubicBezTo>
                  <a:pt x="733" y="143"/>
                  <a:pt x="751" y="164"/>
                  <a:pt x="766" y="187"/>
                </a:cubicBezTo>
                <a:cubicBezTo>
                  <a:pt x="781" y="210"/>
                  <a:pt x="794" y="234"/>
                  <a:pt x="804" y="259"/>
                </a:cubicBezTo>
                <a:cubicBezTo>
                  <a:pt x="815" y="285"/>
                  <a:pt x="823" y="311"/>
                  <a:pt x="828" y="338"/>
                </a:cubicBezTo>
                <a:cubicBezTo>
                  <a:pt x="834" y="365"/>
                  <a:pt x="836" y="392"/>
                  <a:pt x="836" y="419"/>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31" name="" descr=""/>
          <p:cNvPicPr/>
          <p:nvPr/>
        </p:nvPicPr>
        <p:blipFill>
          <a:blip r:embed="rId13"/>
          <a:stretch/>
        </p:blipFill>
        <p:spPr>
          <a:xfrm>
            <a:off x="7311960" y="3493080"/>
            <a:ext cx="116640" cy="133200"/>
          </a:xfrm>
          <a:prstGeom prst="rect">
            <a:avLst/>
          </a:prstGeom>
          <a:noFill/>
          <a:ln w="0">
            <a:noFill/>
          </a:ln>
        </p:spPr>
      </p:pic>
      <p:sp>
        <p:nvSpPr>
          <p:cNvPr id="2432" name=""/>
          <p:cNvSpPr txBox="1"/>
          <p:nvPr/>
        </p:nvSpPr>
        <p:spPr>
          <a:xfrm>
            <a:off x="7621200" y="3022920"/>
            <a:ext cx="1345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全社展開と標準化</a:t>
            </a:r>
            <a:endParaRPr b="0" lang="en-US" sz="1320" strike="noStrike" u="none">
              <a:solidFill>
                <a:srgbClr val="000000"/>
              </a:solidFill>
              <a:effectLst/>
              <a:uFillTx/>
              <a:latin typeface="Times New Roman"/>
            </a:endParaRPr>
          </a:p>
        </p:txBody>
      </p:sp>
      <p:sp>
        <p:nvSpPr>
          <p:cNvPr id="2433" name=""/>
          <p:cNvSpPr/>
          <p:nvPr/>
        </p:nvSpPr>
        <p:spPr>
          <a:xfrm>
            <a:off x="7220160" y="3844080"/>
            <a:ext cx="300960" cy="300960"/>
          </a:xfrm>
          <a:custGeom>
            <a:avLst/>
            <a:gdLst/>
            <a:ahLst/>
            <a:rect l="0" t="0" r="r" b="b"/>
            <a:pathLst>
              <a:path w="836" h="836">
                <a:moveTo>
                  <a:pt x="836" y="417"/>
                </a:moveTo>
                <a:cubicBezTo>
                  <a:pt x="836" y="445"/>
                  <a:pt x="834" y="472"/>
                  <a:pt x="828" y="499"/>
                </a:cubicBezTo>
                <a:cubicBezTo>
                  <a:pt x="823" y="526"/>
                  <a:pt x="815" y="552"/>
                  <a:pt x="804" y="577"/>
                </a:cubicBezTo>
                <a:cubicBezTo>
                  <a:pt x="794" y="604"/>
                  <a:pt x="781" y="628"/>
                  <a:pt x="766" y="650"/>
                </a:cubicBezTo>
                <a:cubicBezTo>
                  <a:pt x="751" y="673"/>
                  <a:pt x="733" y="694"/>
                  <a:pt x="714" y="714"/>
                </a:cubicBezTo>
                <a:cubicBezTo>
                  <a:pt x="694" y="733"/>
                  <a:pt x="673" y="751"/>
                  <a:pt x="651" y="766"/>
                </a:cubicBezTo>
                <a:cubicBezTo>
                  <a:pt x="628" y="781"/>
                  <a:pt x="604" y="794"/>
                  <a:pt x="578" y="804"/>
                </a:cubicBezTo>
                <a:cubicBezTo>
                  <a:pt x="553" y="815"/>
                  <a:pt x="527" y="823"/>
                  <a:pt x="500" y="828"/>
                </a:cubicBezTo>
                <a:cubicBezTo>
                  <a:pt x="473" y="833"/>
                  <a:pt x="446" y="836"/>
                  <a:pt x="418" y="836"/>
                </a:cubicBezTo>
                <a:cubicBezTo>
                  <a:pt x="390" y="836"/>
                  <a:pt x="363" y="833"/>
                  <a:pt x="336" y="828"/>
                </a:cubicBezTo>
                <a:cubicBezTo>
                  <a:pt x="309" y="823"/>
                  <a:pt x="283" y="815"/>
                  <a:pt x="258" y="804"/>
                </a:cubicBezTo>
                <a:cubicBezTo>
                  <a:pt x="232" y="794"/>
                  <a:pt x="208" y="781"/>
                  <a:pt x="185" y="766"/>
                </a:cubicBezTo>
                <a:cubicBezTo>
                  <a:pt x="162" y="751"/>
                  <a:pt x="141" y="733"/>
                  <a:pt x="122" y="714"/>
                </a:cubicBezTo>
                <a:cubicBezTo>
                  <a:pt x="103" y="694"/>
                  <a:pt x="85" y="673"/>
                  <a:pt x="70" y="650"/>
                </a:cubicBezTo>
                <a:cubicBezTo>
                  <a:pt x="55" y="628"/>
                  <a:pt x="42" y="604"/>
                  <a:pt x="31" y="577"/>
                </a:cubicBezTo>
                <a:cubicBezTo>
                  <a:pt x="21" y="552"/>
                  <a:pt x="13" y="526"/>
                  <a:pt x="8" y="499"/>
                </a:cubicBezTo>
                <a:cubicBezTo>
                  <a:pt x="2" y="472"/>
                  <a:pt x="0" y="445"/>
                  <a:pt x="0" y="417"/>
                </a:cubicBezTo>
                <a:cubicBezTo>
                  <a:pt x="0" y="390"/>
                  <a:pt x="2" y="363"/>
                  <a:pt x="8" y="336"/>
                </a:cubicBezTo>
                <a:cubicBezTo>
                  <a:pt x="13" y="309"/>
                  <a:pt x="21" y="283"/>
                  <a:pt x="31" y="257"/>
                </a:cubicBezTo>
                <a:cubicBezTo>
                  <a:pt x="42" y="232"/>
                  <a:pt x="55" y="208"/>
                  <a:pt x="70" y="185"/>
                </a:cubicBezTo>
                <a:cubicBezTo>
                  <a:pt x="85" y="162"/>
                  <a:pt x="103" y="141"/>
                  <a:pt x="122" y="122"/>
                </a:cubicBezTo>
                <a:cubicBezTo>
                  <a:pt x="141" y="102"/>
                  <a:pt x="162" y="85"/>
                  <a:pt x="185" y="70"/>
                </a:cubicBezTo>
                <a:cubicBezTo>
                  <a:pt x="208" y="55"/>
                  <a:pt x="232" y="42"/>
                  <a:pt x="258" y="31"/>
                </a:cubicBezTo>
                <a:cubicBezTo>
                  <a:pt x="283" y="21"/>
                  <a:pt x="309" y="13"/>
                  <a:pt x="336" y="8"/>
                </a:cubicBezTo>
                <a:cubicBezTo>
                  <a:pt x="363" y="2"/>
                  <a:pt x="390" y="0"/>
                  <a:pt x="418" y="0"/>
                </a:cubicBezTo>
                <a:cubicBezTo>
                  <a:pt x="446" y="0"/>
                  <a:pt x="473" y="2"/>
                  <a:pt x="500" y="8"/>
                </a:cubicBezTo>
                <a:cubicBezTo>
                  <a:pt x="527" y="13"/>
                  <a:pt x="553" y="21"/>
                  <a:pt x="578" y="31"/>
                </a:cubicBezTo>
                <a:cubicBezTo>
                  <a:pt x="604" y="42"/>
                  <a:pt x="628" y="55"/>
                  <a:pt x="651" y="70"/>
                </a:cubicBezTo>
                <a:cubicBezTo>
                  <a:pt x="673" y="85"/>
                  <a:pt x="694" y="102"/>
                  <a:pt x="714" y="122"/>
                </a:cubicBezTo>
                <a:cubicBezTo>
                  <a:pt x="733" y="141"/>
                  <a:pt x="751" y="162"/>
                  <a:pt x="766" y="185"/>
                </a:cubicBezTo>
                <a:cubicBezTo>
                  <a:pt x="781" y="208"/>
                  <a:pt x="794" y="232"/>
                  <a:pt x="804" y="257"/>
                </a:cubicBezTo>
                <a:cubicBezTo>
                  <a:pt x="815" y="283"/>
                  <a:pt x="823" y="309"/>
                  <a:pt x="828" y="336"/>
                </a:cubicBezTo>
                <a:cubicBezTo>
                  <a:pt x="834" y="363"/>
                  <a:pt x="836" y="390"/>
                  <a:pt x="836" y="417"/>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34" name="" descr=""/>
          <p:cNvPicPr/>
          <p:nvPr/>
        </p:nvPicPr>
        <p:blipFill>
          <a:blip r:embed="rId14"/>
          <a:stretch/>
        </p:blipFill>
        <p:spPr>
          <a:xfrm>
            <a:off x="7303680" y="3927600"/>
            <a:ext cx="133200" cy="133200"/>
          </a:xfrm>
          <a:prstGeom prst="rect">
            <a:avLst/>
          </a:prstGeom>
          <a:noFill/>
          <a:ln w="0">
            <a:noFill/>
          </a:ln>
        </p:spPr>
      </p:pic>
      <p:sp>
        <p:nvSpPr>
          <p:cNvPr id="2435" name=""/>
          <p:cNvSpPr txBox="1"/>
          <p:nvPr/>
        </p:nvSpPr>
        <p:spPr>
          <a:xfrm>
            <a:off x="7621200" y="3457440"/>
            <a:ext cx="1521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データ活用の高度化</a:t>
            </a:r>
            <a:endParaRPr b="0" lang="en-US" sz="1320" strike="noStrike" u="none">
              <a:solidFill>
                <a:srgbClr val="000000"/>
              </a:solidFill>
              <a:effectLst/>
              <a:uFillTx/>
              <a:latin typeface="Times New Roman"/>
            </a:endParaRPr>
          </a:p>
        </p:txBody>
      </p:sp>
      <p:sp>
        <p:nvSpPr>
          <p:cNvPr id="2436" name=""/>
          <p:cNvSpPr/>
          <p:nvPr/>
        </p:nvSpPr>
        <p:spPr>
          <a:xfrm>
            <a:off x="7220160" y="4278600"/>
            <a:ext cx="300960" cy="300960"/>
          </a:xfrm>
          <a:custGeom>
            <a:avLst/>
            <a:gdLst/>
            <a:ahLst/>
            <a:rect l="0" t="0" r="r" b="b"/>
            <a:pathLst>
              <a:path w="836" h="836">
                <a:moveTo>
                  <a:pt x="836" y="418"/>
                </a:moveTo>
                <a:cubicBezTo>
                  <a:pt x="836" y="446"/>
                  <a:pt x="834" y="473"/>
                  <a:pt x="828" y="500"/>
                </a:cubicBezTo>
                <a:cubicBezTo>
                  <a:pt x="823" y="527"/>
                  <a:pt x="815" y="553"/>
                  <a:pt x="804" y="578"/>
                </a:cubicBezTo>
                <a:cubicBezTo>
                  <a:pt x="794" y="604"/>
                  <a:pt x="781" y="628"/>
                  <a:pt x="766" y="651"/>
                </a:cubicBezTo>
                <a:cubicBezTo>
                  <a:pt x="751" y="673"/>
                  <a:pt x="733" y="694"/>
                  <a:pt x="714" y="714"/>
                </a:cubicBezTo>
                <a:cubicBezTo>
                  <a:pt x="694" y="733"/>
                  <a:pt x="673" y="751"/>
                  <a:pt x="651" y="766"/>
                </a:cubicBezTo>
                <a:cubicBezTo>
                  <a:pt x="628" y="781"/>
                  <a:pt x="604" y="794"/>
                  <a:pt x="578" y="804"/>
                </a:cubicBezTo>
                <a:cubicBezTo>
                  <a:pt x="553" y="815"/>
                  <a:pt x="527" y="823"/>
                  <a:pt x="500" y="828"/>
                </a:cubicBezTo>
                <a:cubicBezTo>
                  <a:pt x="473" y="834"/>
                  <a:pt x="446" y="836"/>
                  <a:pt x="418" y="836"/>
                </a:cubicBezTo>
                <a:cubicBezTo>
                  <a:pt x="390" y="836"/>
                  <a:pt x="363" y="834"/>
                  <a:pt x="336" y="828"/>
                </a:cubicBezTo>
                <a:cubicBezTo>
                  <a:pt x="309" y="823"/>
                  <a:pt x="283" y="815"/>
                  <a:pt x="258" y="804"/>
                </a:cubicBezTo>
                <a:cubicBezTo>
                  <a:pt x="232" y="794"/>
                  <a:pt x="208" y="781"/>
                  <a:pt x="185" y="766"/>
                </a:cubicBezTo>
                <a:cubicBezTo>
                  <a:pt x="162" y="751"/>
                  <a:pt x="141" y="733"/>
                  <a:pt x="122" y="714"/>
                </a:cubicBezTo>
                <a:cubicBezTo>
                  <a:pt x="103" y="694"/>
                  <a:pt x="85" y="673"/>
                  <a:pt x="70" y="651"/>
                </a:cubicBezTo>
                <a:cubicBezTo>
                  <a:pt x="55" y="628"/>
                  <a:pt x="42" y="604"/>
                  <a:pt x="31" y="578"/>
                </a:cubicBezTo>
                <a:cubicBezTo>
                  <a:pt x="21" y="553"/>
                  <a:pt x="13" y="527"/>
                  <a:pt x="8" y="500"/>
                </a:cubicBezTo>
                <a:cubicBezTo>
                  <a:pt x="2" y="473"/>
                  <a:pt x="0" y="446"/>
                  <a:pt x="0" y="418"/>
                </a:cubicBezTo>
                <a:cubicBezTo>
                  <a:pt x="0" y="391"/>
                  <a:pt x="2" y="364"/>
                  <a:pt x="8" y="337"/>
                </a:cubicBezTo>
                <a:cubicBezTo>
                  <a:pt x="13" y="310"/>
                  <a:pt x="21" y="284"/>
                  <a:pt x="31" y="259"/>
                </a:cubicBezTo>
                <a:cubicBezTo>
                  <a:pt x="42" y="233"/>
                  <a:pt x="55" y="208"/>
                  <a:pt x="70" y="185"/>
                </a:cubicBezTo>
                <a:cubicBezTo>
                  <a:pt x="85" y="162"/>
                  <a:pt x="103" y="141"/>
                  <a:pt x="122" y="122"/>
                </a:cubicBezTo>
                <a:cubicBezTo>
                  <a:pt x="141" y="103"/>
                  <a:pt x="162" y="85"/>
                  <a:pt x="185" y="70"/>
                </a:cubicBezTo>
                <a:cubicBezTo>
                  <a:pt x="208" y="55"/>
                  <a:pt x="232" y="42"/>
                  <a:pt x="258" y="31"/>
                </a:cubicBezTo>
                <a:cubicBezTo>
                  <a:pt x="283" y="21"/>
                  <a:pt x="309" y="13"/>
                  <a:pt x="336" y="8"/>
                </a:cubicBezTo>
                <a:cubicBezTo>
                  <a:pt x="363" y="2"/>
                  <a:pt x="390" y="0"/>
                  <a:pt x="418" y="0"/>
                </a:cubicBezTo>
                <a:cubicBezTo>
                  <a:pt x="446" y="0"/>
                  <a:pt x="473" y="2"/>
                  <a:pt x="500" y="8"/>
                </a:cubicBezTo>
                <a:cubicBezTo>
                  <a:pt x="527" y="13"/>
                  <a:pt x="553" y="21"/>
                  <a:pt x="578" y="31"/>
                </a:cubicBezTo>
                <a:cubicBezTo>
                  <a:pt x="604" y="42"/>
                  <a:pt x="628" y="55"/>
                  <a:pt x="651" y="70"/>
                </a:cubicBezTo>
                <a:cubicBezTo>
                  <a:pt x="673" y="85"/>
                  <a:pt x="694" y="103"/>
                  <a:pt x="714" y="122"/>
                </a:cubicBezTo>
                <a:cubicBezTo>
                  <a:pt x="733" y="141"/>
                  <a:pt x="751" y="162"/>
                  <a:pt x="766" y="185"/>
                </a:cubicBezTo>
                <a:cubicBezTo>
                  <a:pt x="781" y="208"/>
                  <a:pt x="794" y="233"/>
                  <a:pt x="804" y="259"/>
                </a:cubicBezTo>
                <a:cubicBezTo>
                  <a:pt x="815" y="284"/>
                  <a:pt x="823" y="310"/>
                  <a:pt x="828" y="337"/>
                </a:cubicBezTo>
                <a:cubicBezTo>
                  <a:pt x="834" y="364"/>
                  <a:pt x="836" y="391"/>
                  <a:pt x="836" y="418"/>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37" name="" descr=""/>
          <p:cNvPicPr/>
          <p:nvPr/>
        </p:nvPicPr>
        <p:blipFill>
          <a:blip r:embed="rId15"/>
          <a:stretch/>
        </p:blipFill>
        <p:spPr>
          <a:xfrm>
            <a:off x="7320600" y="4362120"/>
            <a:ext cx="100080" cy="133200"/>
          </a:xfrm>
          <a:prstGeom prst="rect">
            <a:avLst/>
          </a:prstGeom>
          <a:noFill/>
          <a:ln w="0">
            <a:noFill/>
          </a:ln>
        </p:spPr>
      </p:pic>
      <p:sp>
        <p:nvSpPr>
          <p:cNvPr id="2438" name=""/>
          <p:cNvSpPr txBox="1"/>
          <p:nvPr/>
        </p:nvSpPr>
        <p:spPr>
          <a:xfrm>
            <a:off x="7621200" y="3891960"/>
            <a:ext cx="1010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継続的な改善</a:t>
            </a:r>
            <a:endParaRPr b="0" lang="en-US" sz="1320" strike="noStrike" u="none">
              <a:solidFill>
                <a:srgbClr val="000000"/>
              </a:solidFill>
              <a:effectLst/>
              <a:uFillTx/>
              <a:latin typeface="Times New Roman"/>
            </a:endParaRPr>
          </a:p>
        </p:txBody>
      </p:sp>
      <p:sp>
        <p:nvSpPr>
          <p:cNvPr id="2439" name=""/>
          <p:cNvSpPr/>
          <p:nvPr/>
        </p:nvSpPr>
        <p:spPr>
          <a:xfrm>
            <a:off x="1604160" y="1704600"/>
            <a:ext cx="7488000" cy="33840"/>
          </a:xfrm>
          <a:custGeom>
            <a:avLst/>
            <a:gdLst/>
            <a:ahLst/>
            <a:rect l="0" t="0" r="r" b="b"/>
            <a:pathLst>
              <a:path w="20800" h="94">
                <a:moveTo>
                  <a:pt x="0" y="0"/>
                </a:moveTo>
                <a:lnTo>
                  <a:pt x="20800" y="0"/>
                </a:lnTo>
                <a:lnTo>
                  <a:pt x="20800" y="94"/>
                </a:lnTo>
                <a:lnTo>
                  <a:pt x="0" y="94"/>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40" name=""/>
          <p:cNvSpPr/>
          <p:nvPr/>
        </p:nvSpPr>
        <p:spPr>
          <a:xfrm>
            <a:off x="1834200" y="1215720"/>
            <a:ext cx="476640" cy="476640"/>
          </a:xfrm>
          <a:custGeom>
            <a:avLst/>
            <a:gdLst/>
            <a:ahLst/>
            <a:rect l="0" t="0" r="r" b="b"/>
            <a:pathLst>
              <a:path w="1324" h="1324">
                <a:moveTo>
                  <a:pt x="1324" y="662"/>
                </a:moveTo>
                <a:cubicBezTo>
                  <a:pt x="1324" y="683"/>
                  <a:pt x="1323" y="705"/>
                  <a:pt x="1321" y="726"/>
                </a:cubicBezTo>
                <a:cubicBezTo>
                  <a:pt x="1319" y="748"/>
                  <a:pt x="1315" y="769"/>
                  <a:pt x="1311" y="791"/>
                </a:cubicBezTo>
                <a:cubicBezTo>
                  <a:pt x="1307" y="812"/>
                  <a:pt x="1302" y="833"/>
                  <a:pt x="1295" y="854"/>
                </a:cubicBezTo>
                <a:cubicBezTo>
                  <a:pt x="1289" y="874"/>
                  <a:pt x="1282" y="895"/>
                  <a:pt x="1274" y="915"/>
                </a:cubicBezTo>
                <a:cubicBezTo>
                  <a:pt x="1265" y="935"/>
                  <a:pt x="1256" y="954"/>
                  <a:pt x="1246" y="973"/>
                </a:cubicBezTo>
                <a:cubicBezTo>
                  <a:pt x="1236" y="993"/>
                  <a:pt x="1224" y="1011"/>
                  <a:pt x="1212" y="1029"/>
                </a:cubicBezTo>
                <a:cubicBezTo>
                  <a:pt x="1200" y="1047"/>
                  <a:pt x="1187" y="1065"/>
                  <a:pt x="1174" y="1081"/>
                </a:cubicBezTo>
                <a:cubicBezTo>
                  <a:pt x="1160" y="1098"/>
                  <a:pt x="1145" y="1114"/>
                  <a:pt x="1130" y="1129"/>
                </a:cubicBezTo>
                <a:cubicBezTo>
                  <a:pt x="1115" y="1145"/>
                  <a:pt x="1099" y="1159"/>
                  <a:pt x="1082" y="1173"/>
                </a:cubicBezTo>
                <a:cubicBezTo>
                  <a:pt x="1065" y="1187"/>
                  <a:pt x="1048" y="1200"/>
                  <a:pt x="1030" y="1212"/>
                </a:cubicBezTo>
                <a:cubicBezTo>
                  <a:pt x="1012" y="1224"/>
                  <a:pt x="993" y="1235"/>
                  <a:pt x="974" y="1245"/>
                </a:cubicBezTo>
                <a:cubicBezTo>
                  <a:pt x="955" y="1256"/>
                  <a:pt x="936" y="1265"/>
                  <a:pt x="916" y="1274"/>
                </a:cubicBezTo>
                <a:cubicBezTo>
                  <a:pt x="895" y="1282"/>
                  <a:pt x="875" y="1289"/>
                  <a:pt x="853" y="1296"/>
                </a:cubicBezTo>
                <a:cubicBezTo>
                  <a:pt x="833" y="1302"/>
                  <a:pt x="812" y="1307"/>
                  <a:pt x="790" y="1311"/>
                </a:cubicBezTo>
                <a:cubicBezTo>
                  <a:pt x="769" y="1316"/>
                  <a:pt x="748" y="1319"/>
                  <a:pt x="726" y="1321"/>
                </a:cubicBezTo>
                <a:cubicBezTo>
                  <a:pt x="705" y="1323"/>
                  <a:pt x="683" y="1324"/>
                  <a:pt x="661" y="1324"/>
                </a:cubicBezTo>
                <a:cubicBezTo>
                  <a:pt x="640" y="1324"/>
                  <a:pt x="618" y="1323"/>
                  <a:pt x="596" y="1321"/>
                </a:cubicBezTo>
                <a:cubicBezTo>
                  <a:pt x="575" y="1319"/>
                  <a:pt x="554" y="1316"/>
                  <a:pt x="532" y="1311"/>
                </a:cubicBezTo>
                <a:cubicBezTo>
                  <a:pt x="511" y="1307"/>
                  <a:pt x="490" y="1302"/>
                  <a:pt x="469" y="1296"/>
                </a:cubicBezTo>
                <a:cubicBezTo>
                  <a:pt x="449" y="1289"/>
                  <a:pt x="428" y="1282"/>
                  <a:pt x="408" y="1274"/>
                </a:cubicBezTo>
                <a:cubicBezTo>
                  <a:pt x="388" y="1265"/>
                  <a:pt x="369" y="1256"/>
                  <a:pt x="349" y="1245"/>
                </a:cubicBezTo>
                <a:cubicBezTo>
                  <a:pt x="330" y="1235"/>
                  <a:pt x="312" y="1224"/>
                  <a:pt x="294" y="1212"/>
                </a:cubicBezTo>
                <a:cubicBezTo>
                  <a:pt x="276" y="1200"/>
                  <a:pt x="258" y="1187"/>
                  <a:pt x="242" y="1173"/>
                </a:cubicBezTo>
                <a:cubicBezTo>
                  <a:pt x="225" y="1159"/>
                  <a:pt x="209" y="1145"/>
                  <a:pt x="194" y="1129"/>
                </a:cubicBezTo>
                <a:cubicBezTo>
                  <a:pt x="178" y="1114"/>
                  <a:pt x="164" y="1098"/>
                  <a:pt x="150" y="1081"/>
                </a:cubicBezTo>
                <a:cubicBezTo>
                  <a:pt x="136" y="1065"/>
                  <a:pt x="123" y="1047"/>
                  <a:pt x="111" y="1029"/>
                </a:cubicBezTo>
                <a:cubicBezTo>
                  <a:pt x="99" y="1011"/>
                  <a:pt x="88" y="993"/>
                  <a:pt x="78" y="973"/>
                </a:cubicBezTo>
                <a:cubicBezTo>
                  <a:pt x="68" y="954"/>
                  <a:pt x="58" y="935"/>
                  <a:pt x="50" y="915"/>
                </a:cubicBezTo>
                <a:cubicBezTo>
                  <a:pt x="42" y="895"/>
                  <a:pt x="35" y="874"/>
                  <a:pt x="28" y="854"/>
                </a:cubicBezTo>
                <a:cubicBezTo>
                  <a:pt x="22" y="833"/>
                  <a:pt x="17" y="812"/>
                  <a:pt x="12" y="791"/>
                </a:cubicBezTo>
                <a:cubicBezTo>
                  <a:pt x="8" y="769"/>
                  <a:pt x="5" y="748"/>
                  <a:pt x="3" y="726"/>
                </a:cubicBezTo>
                <a:cubicBezTo>
                  <a:pt x="1" y="705"/>
                  <a:pt x="0" y="683"/>
                  <a:pt x="0" y="662"/>
                </a:cubicBezTo>
                <a:cubicBezTo>
                  <a:pt x="0" y="640"/>
                  <a:pt x="1" y="618"/>
                  <a:pt x="3" y="597"/>
                </a:cubicBezTo>
                <a:cubicBezTo>
                  <a:pt x="5" y="575"/>
                  <a:pt x="8" y="554"/>
                  <a:pt x="12" y="533"/>
                </a:cubicBezTo>
                <a:cubicBezTo>
                  <a:pt x="17" y="511"/>
                  <a:pt x="22" y="490"/>
                  <a:pt x="28" y="470"/>
                </a:cubicBezTo>
                <a:cubicBezTo>
                  <a:pt x="35" y="449"/>
                  <a:pt x="42" y="428"/>
                  <a:pt x="50" y="408"/>
                </a:cubicBezTo>
                <a:cubicBezTo>
                  <a:pt x="58" y="388"/>
                  <a:pt x="68" y="369"/>
                  <a:pt x="78" y="350"/>
                </a:cubicBezTo>
                <a:cubicBezTo>
                  <a:pt x="88" y="331"/>
                  <a:pt x="99" y="312"/>
                  <a:pt x="111" y="294"/>
                </a:cubicBezTo>
                <a:cubicBezTo>
                  <a:pt x="123" y="276"/>
                  <a:pt x="136" y="259"/>
                  <a:pt x="150" y="242"/>
                </a:cubicBezTo>
                <a:cubicBezTo>
                  <a:pt x="164" y="225"/>
                  <a:pt x="178" y="209"/>
                  <a:pt x="194" y="194"/>
                </a:cubicBezTo>
                <a:cubicBezTo>
                  <a:pt x="209" y="178"/>
                  <a:pt x="225" y="164"/>
                  <a:pt x="242" y="150"/>
                </a:cubicBezTo>
                <a:cubicBezTo>
                  <a:pt x="258" y="136"/>
                  <a:pt x="276" y="124"/>
                  <a:pt x="294" y="111"/>
                </a:cubicBezTo>
                <a:cubicBezTo>
                  <a:pt x="312" y="99"/>
                  <a:pt x="330" y="88"/>
                  <a:pt x="349" y="78"/>
                </a:cubicBezTo>
                <a:cubicBezTo>
                  <a:pt x="369" y="68"/>
                  <a:pt x="388" y="59"/>
                  <a:pt x="408" y="50"/>
                </a:cubicBezTo>
                <a:cubicBezTo>
                  <a:pt x="428" y="42"/>
                  <a:pt x="449" y="35"/>
                  <a:pt x="469" y="28"/>
                </a:cubicBezTo>
                <a:cubicBezTo>
                  <a:pt x="490" y="22"/>
                  <a:pt x="511" y="17"/>
                  <a:pt x="532" y="13"/>
                </a:cubicBezTo>
                <a:cubicBezTo>
                  <a:pt x="554" y="8"/>
                  <a:pt x="575" y="5"/>
                  <a:pt x="596" y="3"/>
                </a:cubicBezTo>
                <a:cubicBezTo>
                  <a:pt x="618" y="1"/>
                  <a:pt x="640" y="0"/>
                  <a:pt x="661" y="0"/>
                </a:cubicBezTo>
                <a:cubicBezTo>
                  <a:pt x="683" y="0"/>
                  <a:pt x="705" y="1"/>
                  <a:pt x="726" y="3"/>
                </a:cubicBezTo>
                <a:cubicBezTo>
                  <a:pt x="748" y="5"/>
                  <a:pt x="769" y="8"/>
                  <a:pt x="790" y="13"/>
                </a:cubicBezTo>
                <a:cubicBezTo>
                  <a:pt x="812" y="17"/>
                  <a:pt x="833" y="22"/>
                  <a:pt x="853" y="28"/>
                </a:cubicBezTo>
                <a:cubicBezTo>
                  <a:pt x="875" y="35"/>
                  <a:pt x="895" y="42"/>
                  <a:pt x="916" y="50"/>
                </a:cubicBezTo>
                <a:cubicBezTo>
                  <a:pt x="936" y="59"/>
                  <a:pt x="955" y="68"/>
                  <a:pt x="974" y="78"/>
                </a:cubicBezTo>
                <a:cubicBezTo>
                  <a:pt x="993" y="88"/>
                  <a:pt x="1012" y="99"/>
                  <a:pt x="1030" y="111"/>
                </a:cubicBezTo>
                <a:cubicBezTo>
                  <a:pt x="1048" y="124"/>
                  <a:pt x="1065" y="136"/>
                  <a:pt x="1082" y="150"/>
                </a:cubicBezTo>
                <a:cubicBezTo>
                  <a:pt x="1099" y="164"/>
                  <a:pt x="1115" y="178"/>
                  <a:pt x="1130" y="194"/>
                </a:cubicBezTo>
                <a:cubicBezTo>
                  <a:pt x="1145" y="209"/>
                  <a:pt x="1160" y="225"/>
                  <a:pt x="1174" y="242"/>
                </a:cubicBezTo>
                <a:cubicBezTo>
                  <a:pt x="1187" y="259"/>
                  <a:pt x="1200" y="276"/>
                  <a:pt x="1212" y="294"/>
                </a:cubicBezTo>
                <a:cubicBezTo>
                  <a:pt x="1224" y="312"/>
                  <a:pt x="1236" y="331"/>
                  <a:pt x="1246" y="350"/>
                </a:cubicBezTo>
                <a:cubicBezTo>
                  <a:pt x="1256" y="369"/>
                  <a:pt x="1265" y="388"/>
                  <a:pt x="1274" y="408"/>
                </a:cubicBezTo>
                <a:cubicBezTo>
                  <a:pt x="1282" y="428"/>
                  <a:pt x="1289" y="449"/>
                  <a:pt x="1295" y="470"/>
                </a:cubicBezTo>
                <a:cubicBezTo>
                  <a:pt x="1302" y="490"/>
                  <a:pt x="1307" y="511"/>
                  <a:pt x="1311" y="533"/>
                </a:cubicBezTo>
                <a:cubicBezTo>
                  <a:pt x="1315" y="554"/>
                  <a:pt x="1319" y="575"/>
                  <a:pt x="1321" y="597"/>
                </a:cubicBezTo>
                <a:cubicBezTo>
                  <a:pt x="1323" y="618"/>
                  <a:pt x="1324" y="640"/>
                  <a:pt x="1324" y="66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41" name=""/>
          <p:cNvSpPr/>
          <p:nvPr/>
        </p:nvSpPr>
        <p:spPr>
          <a:xfrm>
            <a:off x="1834200" y="1215720"/>
            <a:ext cx="476640" cy="476640"/>
          </a:xfrm>
          <a:custGeom>
            <a:avLst/>
            <a:gdLst/>
            <a:ahLst/>
            <a:rect l="0" t="0" r="r" b="b"/>
            <a:pathLst>
              <a:path fill="none" w="1324" h="1324">
                <a:moveTo>
                  <a:pt x="1324" y="662"/>
                </a:moveTo>
                <a:cubicBezTo>
                  <a:pt x="1324" y="683"/>
                  <a:pt x="1323" y="705"/>
                  <a:pt x="1321" y="726"/>
                </a:cubicBezTo>
                <a:cubicBezTo>
                  <a:pt x="1319" y="748"/>
                  <a:pt x="1315" y="769"/>
                  <a:pt x="1311" y="791"/>
                </a:cubicBezTo>
                <a:cubicBezTo>
                  <a:pt x="1307" y="812"/>
                  <a:pt x="1302" y="833"/>
                  <a:pt x="1295" y="854"/>
                </a:cubicBezTo>
                <a:cubicBezTo>
                  <a:pt x="1289" y="874"/>
                  <a:pt x="1282" y="895"/>
                  <a:pt x="1274" y="915"/>
                </a:cubicBezTo>
                <a:cubicBezTo>
                  <a:pt x="1265" y="935"/>
                  <a:pt x="1256" y="954"/>
                  <a:pt x="1246" y="973"/>
                </a:cubicBezTo>
                <a:cubicBezTo>
                  <a:pt x="1236" y="993"/>
                  <a:pt x="1224" y="1011"/>
                  <a:pt x="1212" y="1029"/>
                </a:cubicBezTo>
                <a:cubicBezTo>
                  <a:pt x="1200" y="1047"/>
                  <a:pt x="1187" y="1065"/>
                  <a:pt x="1174" y="1081"/>
                </a:cubicBezTo>
                <a:cubicBezTo>
                  <a:pt x="1160" y="1098"/>
                  <a:pt x="1145" y="1114"/>
                  <a:pt x="1130" y="1129"/>
                </a:cubicBezTo>
                <a:cubicBezTo>
                  <a:pt x="1115" y="1145"/>
                  <a:pt x="1099" y="1159"/>
                  <a:pt x="1082" y="1173"/>
                </a:cubicBezTo>
                <a:cubicBezTo>
                  <a:pt x="1065" y="1187"/>
                  <a:pt x="1048" y="1200"/>
                  <a:pt x="1030" y="1212"/>
                </a:cubicBezTo>
                <a:cubicBezTo>
                  <a:pt x="1012" y="1224"/>
                  <a:pt x="993" y="1235"/>
                  <a:pt x="974" y="1245"/>
                </a:cubicBezTo>
                <a:cubicBezTo>
                  <a:pt x="955" y="1256"/>
                  <a:pt x="936" y="1265"/>
                  <a:pt x="916" y="1274"/>
                </a:cubicBezTo>
                <a:cubicBezTo>
                  <a:pt x="895" y="1282"/>
                  <a:pt x="875" y="1289"/>
                  <a:pt x="853" y="1296"/>
                </a:cubicBezTo>
                <a:cubicBezTo>
                  <a:pt x="833" y="1302"/>
                  <a:pt x="812" y="1307"/>
                  <a:pt x="790" y="1311"/>
                </a:cubicBezTo>
                <a:cubicBezTo>
                  <a:pt x="769" y="1316"/>
                  <a:pt x="748" y="1319"/>
                  <a:pt x="726" y="1321"/>
                </a:cubicBezTo>
                <a:cubicBezTo>
                  <a:pt x="705" y="1323"/>
                  <a:pt x="683" y="1324"/>
                  <a:pt x="661" y="1324"/>
                </a:cubicBezTo>
                <a:cubicBezTo>
                  <a:pt x="640" y="1324"/>
                  <a:pt x="618" y="1323"/>
                  <a:pt x="596" y="1321"/>
                </a:cubicBezTo>
                <a:cubicBezTo>
                  <a:pt x="575" y="1319"/>
                  <a:pt x="554" y="1316"/>
                  <a:pt x="532" y="1311"/>
                </a:cubicBezTo>
                <a:cubicBezTo>
                  <a:pt x="511" y="1307"/>
                  <a:pt x="490" y="1302"/>
                  <a:pt x="469" y="1296"/>
                </a:cubicBezTo>
                <a:cubicBezTo>
                  <a:pt x="449" y="1289"/>
                  <a:pt x="428" y="1282"/>
                  <a:pt x="408" y="1274"/>
                </a:cubicBezTo>
                <a:cubicBezTo>
                  <a:pt x="388" y="1265"/>
                  <a:pt x="369" y="1256"/>
                  <a:pt x="349" y="1245"/>
                </a:cubicBezTo>
                <a:cubicBezTo>
                  <a:pt x="330" y="1235"/>
                  <a:pt x="312" y="1224"/>
                  <a:pt x="294" y="1212"/>
                </a:cubicBezTo>
                <a:cubicBezTo>
                  <a:pt x="276" y="1200"/>
                  <a:pt x="258" y="1187"/>
                  <a:pt x="242" y="1173"/>
                </a:cubicBezTo>
                <a:cubicBezTo>
                  <a:pt x="225" y="1159"/>
                  <a:pt x="209" y="1145"/>
                  <a:pt x="194" y="1129"/>
                </a:cubicBezTo>
                <a:cubicBezTo>
                  <a:pt x="178" y="1114"/>
                  <a:pt x="164" y="1098"/>
                  <a:pt x="150" y="1081"/>
                </a:cubicBezTo>
                <a:cubicBezTo>
                  <a:pt x="136" y="1065"/>
                  <a:pt x="123" y="1047"/>
                  <a:pt x="111" y="1029"/>
                </a:cubicBezTo>
                <a:cubicBezTo>
                  <a:pt x="99" y="1011"/>
                  <a:pt x="88" y="993"/>
                  <a:pt x="78" y="973"/>
                </a:cubicBezTo>
                <a:cubicBezTo>
                  <a:pt x="68" y="954"/>
                  <a:pt x="58" y="935"/>
                  <a:pt x="50" y="915"/>
                </a:cubicBezTo>
                <a:cubicBezTo>
                  <a:pt x="42" y="895"/>
                  <a:pt x="35" y="874"/>
                  <a:pt x="28" y="854"/>
                </a:cubicBezTo>
                <a:cubicBezTo>
                  <a:pt x="22" y="833"/>
                  <a:pt x="17" y="812"/>
                  <a:pt x="12" y="791"/>
                </a:cubicBezTo>
                <a:cubicBezTo>
                  <a:pt x="8" y="769"/>
                  <a:pt x="5" y="748"/>
                  <a:pt x="3" y="726"/>
                </a:cubicBezTo>
                <a:cubicBezTo>
                  <a:pt x="1" y="705"/>
                  <a:pt x="0" y="683"/>
                  <a:pt x="0" y="662"/>
                </a:cubicBezTo>
                <a:cubicBezTo>
                  <a:pt x="0" y="640"/>
                  <a:pt x="1" y="618"/>
                  <a:pt x="3" y="597"/>
                </a:cubicBezTo>
                <a:cubicBezTo>
                  <a:pt x="5" y="575"/>
                  <a:pt x="8" y="554"/>
                  <a:pt x="12" y="533"/>
                </a:cubicBezTo>
                <a:cubicBezTo>
                  <a:pt x="17" y="511"/>
                  <a:pt x="22" y="490"/>
                  <a:pt x="28" y="470"/>
                </a:cubicBezTo>
                <a:cubicBezTo>
                  <a:pt x="35" y="449"/>
                  <a:pt x="42" y="428"/>
                  <a:pt x="50" y="408"/>
                </a:cubicBezTo>
                <a:cubicBezTo>
                  <a:pt x="58" y="388"/>
                  <a:pt x="68" y="369"/>
                  <a:pt x="78" y="350"/>
                </a:cubicBezTo>
                <a:cubicBezTo>
                  <a:pt x="88" y="331"/>
                  <a:pt x="99" y="312"/>
                  <a:pt x="111" y="294"/>
                </a:cubicBezTo>
                <a:cubicBezTo>
                  <a:pt x="123" y="276"/>
                  <a:pt x="136" y="259"/>
                  <a:pt x="150" y="242"/>
                </a:cubicBezTo>
                <a:cubicBezTo>
                  <a:pt x="164" y="225"/>
                  <a:pt x="178" y="209"/>
                  <a:pt x="194" y="194"/>
                </a:cubicBezTo>
                <a:cubicBezTo>
                  <a:pt x="209" y="178"/>
                  <a:pt x="225" y="164"/>
                  <a:pt x="242" y="150"/>
                </a:cubicBezTo>
                <a:cubicBezTo>
                  <a:pt x="258" y="136"/>
                  <a:pt x="276" y="124"/>
                  <a:pt x="294" y="111"/>
                </a:cubicBezTo>
                <a:cubicBezTo>
                  <a:pt x="312" y="99"/>
                  <a:pt x="330" y="88"/>
                  <a:pt x="349" y="78"/>
                </a:cubicBezTo>
                <a:cubicBezTo>
                  <a:pt x="369" y="68"/>
                  <a:pt x="388" y="59"/>
                  <a:pt x="408" y="50"/>
                </a:cubicBezTo>
                <a:cubicBezTo>
                  <a:pt x="428" y="42"/>
                  <a:pt x="449" y="35"/>
                  <a:pt x="469" y="28"/>
                </a:cubicBezTo>
                <a:cubicBezTo>
                  <a:pt x="490" y="22"/>
                  <a:pt x="511" y="17"/>
                  <a:pt x="532" y="13"/>
                </a:cubicBezTo>
                <a:cubicBezTo>
                  <a:pt x="554" y="8"/>
                  <a:pt x="575" y="5"/>
                  <a:pt x="596" y="3"/>
                </a:cubicBezTo>
                <a:cubicBezTo>
                  <a:pt x="618" y="1"/>
                  <a:pt x="640" y="0"/>
                  <a:pt x="661" y="0"/>
                </a:cubicBezTo>
                <a:cubicBezTo>
                  <a:pt x="683" y="0"/>
                  <a:pt x="705" y="1"/>
                  <a:pt x="726" y="3"/>
                </a:cubicBezTo>
                <a:cubicBezTo>
                  <a:pt x="748" y="5"/>
                  <a:pt x="769" y="8"/>
                  <a:pt x="790" y="13"/>
                </a:cubicBezTo>
                <a:cubicBezTo>
                  <a:pt x="812" y="17"/>
                  <a:pt x="833" y="22"/>
                  <a:pt x="853" y="28"/>
                </a:cubicBezTo>
                <a:cubicBezTo>
                  <a:pt x="875" y="35"/>
                  <a:pt x="895" y="42"/>
                  <a:pt x="916" y="50"/>
                </a:cubicBezTo>
                <a:cubicBezTo>
                  <a:pt x="936" y="59"/>
                  <a:pt x="955" y="68"/>
                  <a:pt x="974" y="78"/>
                </a:cubicBezTo>
                <a:cubicBezTo>
                  <a:pt x="993" y="88"/>
                  <a:pt x="1012" y="99"/>
                  <a:pt x="1030" y="111"/>
                </a:cubicBezTo>
                <a:cubicBezTo>
                  <a:pt x="1048" y="124"/>
                  <a:pt x="1065" y="136"/>
                  <a:pt x="1082" y="150"/>
                </a:cubicBezTo>
                <a:cubicBezTo>
                  <a:pt x="1099" y="164"/>
                  <a:pt x="1115" y="178"/>
                  <a:pt x="1130" y="194"/>
                </a:cubicBezTo>
                <a:cubicBezTo>
                  <a:pt x="1145" y="209"/>
                  <a:pt x="1160" y="225"/>
                  <a:pt x="1174" y="242"/>
                </a:cubicBezTo>
                <a:cubicBezTo>
                  <a:pt x="1187" y="259"/>
                  <a:pt x="1200" y="276"/>
                  <a:pt x="1212" y="294"/>
                </a:cubicBezTo>
                <a:cubicBezTo>
                  <a:pt x="1224" y="312"/>
                  <a:pt x="1236" y="331"/>
                  <a:pt x="1246" y="350"/>
                </a:cubicBezTo>
                <a:cubicBezTo>
                  <a:pt x="1256" y="369"/>
                  <a:pt x="1265" y="388"/>
                  <a:pt x="1274" y="408"/>
                </a:cubicBezTo>
                <a:cubicBezTo>
                  <a:pt x="1282" y="428"/>
                  <a:pt x="1289" y="449"/>
                  <a:pt x="1295" y="470"/>
                </a:cubicBezTo>
                <a:cubicBezTo>
                  <a:pt x="1302" y="490"/>
                  <a:pt x="1307" y="511"/>
                  <a:pt x="1311" y="533"/>
                </a:cubicBezTo>
                <a:cubicBezTo>
                  <a:pt x="1315" y="554"/>
                  <a:pt x="1319" y="575"/>
                  <a:pt x="1321" y="597"/>
                </a:cubicBezTo>
                <a:cubicBezTo>
                  <a:pt x="1323" y="618"/>
                  <a:pt x="1324" y="640"/>
                  <a:pt x="1324" y="662"/>
                </a:cubicBezTo>
              </a:path>
            </a:pathLst>
          </a:custGeom>
          <a:ln w="24840">
            <a:solidFill>
              <a:srgbClr val="000000"/>
            </a:solidFill>
            <a:miter/>
          </a:ln>
        </p:spPr>
        <p:txBody>
          <a:bodyPr lIns="12240" rIns="12240" tIns="12240" bIns="12240" anchor="t">
            <a:noAutofit/>
          </a:bodyPr>
          <a:p>
            <a:endParaRPr b="0" lang="en-US" sz="2400" strike="noStrike" u="none">
              <a:solidFill>
                <a:srgbClr val="000000"/>
              </a:solidFill>
              <a:effectLst/>
              <a:uFillTx/>
              <a:latin typeface="Times New Roman"/>
            </a:endParaRPr>
          </a:p>
        </p:txBody>
      </p:sp>
      <p:pic>
        <p:nvPicPr>
          <p:cNvPr id="2442" name="" descr=""/>
          <p:cNvPicPr/>
          <p:nvPr/>
        </p:nvPicPr>
        <p:blipFill>
          <a:blip r:embed="rId16"/>
          <a:stretch/>
        </p:blipFill>
        <p:spPr>
          <a:xfrm>
            <a:off x="1980360" y="1328760"/>
            <a:ext cx="191880" cy="250200"/>
          </a:xfrm>
          <a:prstGeom prst="rect">
            <a:avLst/>
          </a:prstGeom>
          <a:noFill/>
          <a:ln w="0">
            <a:noFill/>
          </a:ln>
        </p:spPr>
      </p:pic>
      <p:sp>
        <p:nvSpPr>
          <p:cNvPr id="2443" name=""/>
          <p:cNvSpPr/>
          <p:nvPr/>
        </p:nvSpPr>
        <p:spPr>
          <a:xfrm>
            <a:off x="5109840" y="1215720"/>
            <a:ext cx="476640" cy="476640"/>
          </a:xfrm>
          <a:custGeom>
            <a:avLst/>
            <a:gdLst/>
            <a:ahLst/>
            <a:rect l="0" t="0" r="r" b="b"/>
            <a:pathLst>
              <a:path w="1324" h="1324">
                <a:moveTo>
                  <a:pt x="1324" y="662"/>
                </a:moveTo>
                <a:cubicBezTo>
                  <a:pt x="1324" y="683"/>
                  <a:pt x="1323" y="705"/>
                  <a:pt x="1321" y="726"/>
                </a:cubicBezTo>
                <a:cubicBezTo>
                  <a:pt x="1319" y="748"/>
                  <a:pt x="1316" y="769"/>
                  <a:pt x="1312" y="791"/>
                </a:cubicBezTo>
                <a:cubicBezTo>
                  <a:pt x="1307" y="812"/>
                  <a:pt x="1302" y="833"/>
                  <a:pt x="1296" y="854"/>
                </a:cubicBezTo>
                <a:cubicBezTo>
                  <a:pt x="1290" y="874"/>
                  <a:pt x="1282" y="895"/>
                  <a:pt x="1274" y="915"/>
                </a:cubicBezTo>
                <a:cubicBezTo>
                  <a:pt x="1266" y="935"/>
                  <a:pt x="1257" y="954"/>
                  <a:pt x="1246" y="973"/>
                </a:cubicBezTo>
                <a:cubicBezTo>
                  <a:pt x="1236" y="993"/>
                  <a:pt x="1225" y="1011"/>
                  <a:pt x="1213" y="1029"/>
                </a:cubicBezTo>
                <a:cubicBezTo>
                  <a:pt x="1201" y="1047"/>
                  <a:pt x="1188" y="1065"/>
                  <a:pt x="1174" y="1081"/>
                </a:cubicBezTo>
                <a:cubicBezTo>
                  <a:pt x="1161" y="1098"/>
                  <a:pt x="1146" y="1114"/>
                  <a:pt x="1131" y="1129"/>
                </a:cubicBezTo>
                <a:cubicBezTo>
                  <a:pt x="1115" y="1145"/>
                  <a:pt x="1099" y="1159"/>
                  <a:pt x="1083" y="1173"/>
                </a:cubicBezTo>
                <a:cubicBezTo>
                  <a:pt x="1066" y="1187"/>
                  <a:pt x="1048" y="1200"/>
                  <a:pt x="1030" y="1212"/>
                </a:cubicBezTo>
                <a:cubicBezTo>
                  <a:pt x="1011" y="1224"/>
                  <a:pt x="993" y="1235"/>
                  <a:pt x="974" y="1245"/>
                </a:cubicBezTo>
                <a:cubicBezTo>
                  <a:pt x="955" y="1256"/>
                  <a:pt x="935" y="1265"/>
                  <a:pt x="915" y="1274"/>
                </a:cubicBezTo>
                <a:cubicBezTo>
                  <a:pt x="895" y="1282"/>
                  <a:pt x="875" y="1289"/>
                  <a:pt x="854" y="1296"/>
                </a:cubicBezTo>
                <a:cubicBezTo>
                  <a:pt x="833" y="1302"/>
                  <a:pt x="812" y="1307"/>
                  <a:pt x="791" y="1311"/>
                </a:cubicBezTo>
                <a:cubicBezTo>
                  <a:pt x="770" y="1316"/>
                  <a:pt x="748" y="1319"/>
                  <a:pt x="727" y="1321"/>
                </a:cubicBezTo>
                <a:cubicBezTo>
                  <a:pt x="705" y="1323"/>
                  <a:pt x="684" y="1324"/>
                  <a:pt x="662" y="1324"/>
                </a:cubicBezTo>
                <a:cubicBezTo>
                  <a:pt x="640" y="1324"/>
                  <a:pt x="619" y="1323"/>
                  <a:pt x="597" y="1321"/>
                </a:cubicBezTo>
                <a:cubicBezTo>
                  <a:pt x="575" y="1319"/>
                  <a:pt x="554" y="1316"/>
                  <a:pt x="533" y="1311"/>
                </a:cubicBezTo>
                <a:cubicBezTo>
                  <a:pt x="512" y="1307"/>
                  <a:pt x="491" y="1302"/>
                  <a:pt x="470" y="1296"/>
                </a:cubicBezTo>
                <a:cubicBezTo>
                  <a:pt x="449" y="1289"/>
                  <a:pt x="429" y="1282"/>
                  <a:pt x="409" y="1274"/>
                </a:cubicBezTo>
                <a:cubicBezTo>
                  <a:pt x="389" y="1265"/>
                  <a:pt x="369" y="1256"/>
                  <a:pt x="350" y="1245"/>
                </a:cubicBezTo>
                <a:cubicBezTo>
                  <a:pt x="331" y="1235"/>
                  <a:pt x="312" y="1224"/>
                  <a:pt x="294" y="1212"/>
                </a:cubicBezTo>
                <a:cubicBezTo>
                  <a:pt x="276" y="1200"/>
                  <a:pt x="259" y="1187"/>
                  <a:pt x="242" y="1173"/>
                </a:cubicBezTo>
                <a:cubicBezTo>
                  <a:pt x="225" y="1159"/>
                  <a:pt x="209" y="1145"/>
                  <a:pt x="194" y="1129"/>
                </a:cubicBezTo>
                <a:cubicBezTo>
                  <a:pt x="179" y="1114"/>
                  <a:pt x="164" y="1098"/>
                  <a:pt x="150" y="1081"/>
                </a:cubicBezTo>
                <a:cubicBezTo>
                  <a:pt x="137" y="1065"/>
                  <a:pt x="124" y="1047"/>
                  <a:pt x="112" y="1029"/>
                </a:cubicBezTo>
                <a:cubicBezTo>
                  <a:pt x="100" y="1011"/>
                  <a:pt x="89" y="993"/>
                  <a:pt x="78" y="973"/>
                </a:cubicBezTo>
                <a:cubicBezTo>
                  <a:pt x="68" y="954"/>
                  <a:pt x="59" y="935"/>
                  <a:pt x="51" y="915"/>
                </a:cubicBezTo>
                <a:cubicBezTo>
                  <a:pt x="42" y="895"/>
                  <a:pt x="35" y="874"/>
                  <a:pt x="29" y="854"/>
                </a:cubicBezTo>
                <a:cubicBezTo>
                  <a:pt x="22" y="833"/>
                  <a:pt x="17" y="812"/>
                  <a:pt x="13" y="791"/>
                </a:cubicBezTo>
                <a:cubicBezTo>
                  <a:pt x="9" y="769"/>
                  <a:pt x="6" y="748"/>
                  <a:pt x="3" y="726"/>
                </a:cubicBezTo>
                <a:cubicBezTo>
                  <a:pt x="1" y="705"/>
                  <a:pt x="0" y="683"/>
                  <a:pt x="0" y="662"/>
                </a:cubicBezTo>
                <a:cubicBezTo>
                  <a:pt x="0" y="640"/>
                  <a:pt x="1" y="618"/>
                  <a:pt x="3" y="597"/>
                </a:cubicBezTo>
                <a:cubicBezTo>
                  <a:pt x="6" y="575"/>
                  <a:pt x="9" y="554"/>
                  <a:pt x="13" y="533"/>
                </a:cubicBezTo>
                <a:cubicBezTo>
                  <a:pt x="17" y="511"/>
                  <a:pt x="22" y="490"/>
                  <a:pt x="29" y="470"/>
                </a:cubicBezTo>
                <a:cubicBezTo>
                  <a:pt x="35" y="449"/>
                  <a:pt x="42" y="428"/>
                  <a:pt x="51" y="408"/>
                </a:cubicBezTo>
                <a:cubicBezTo>
                  <a:pt x="59" y="388"/>
                  <a:pt x="68" y="369"/>
                  <a:pt x="78" y="350"/>
                </a:cubicBezTo>
                <a:cubicBezTo>
                  <a:pt x="89" y="331"/>
                  <a:pt x="100" y="312"/>
                  <a:pt x="112" y="294"/>
                </a:cubicBezTo>
                <a:cubicBezTo>
                  <a:pt x="124" y="276"/>
                  <a:pt x="137" y="259"/>
                  <a:pt x="150" y="242"/>
                </a:cubicBezTo>
                <a:cubicBezTo>
                  <a:pt x="164" y="225"/>
                  <a:pt x="179" y="209"/>
                  <a:pt x="194" y="194"/>
                </a:cubicBezTo>
                <a:cubicBezTo>
                  <a:pt x="209" y="178"/>
                  <a:pt x="225" y="164"/>
                  <a:pt x="242" y="150"/>
                </a:cubicBezTo>
                <a:cubicBezTo>
                  <a:pt x="259" y="136"/>
                  <a:pt x="276" y="124"/>
                  <a:pt x="294" y="111"/>
                </a:cubicBezTo>
                <a:cubicBezTo>
                  <a:pt x="312" y="99"/>
                  <a:pt x="331" y="88"/>
                  <a:pt x="350" y="78"/>
                </a:cubicBezTo>
                <a:cubicBezTo>
                  <a:pt x="369" y="68"/>
                  <a:pt x="389" y="59"/>
                  <a:pt x="409" y="50"/>
                </a:cubicBezTo>
                <a:cubicBezTo>
                  <a:pt x="429" y="42"/>
                  <a:pt x="449" y="35"/>
                  <a:pt x="470" y="28"/>
                </a:cubicBezTo>
                <a:cubicBezTo>
                  <a:pt x="491" y="22"/>
                  <a:pt x="512" y="17"/>
                  <a:pt x="533" y="13"/>
                </a:cubicBezTo>
                <a:cubicBezTo>
                  <a:pt x="554" y="8"/>
                  <a:pt x="575" y="5"/>
                  <a:pt x="597" y="3"/>
                </a:cubicBezTo>
                <a:cubicBezTo>
                  <a:pt x="619" y="1"/>
                  <a:pt x="640" y="0"/>
                  <a:pt x="662" y="0"/>
                </a:cubicBezTo>
                <a:cubicBezTo>
                  <a:pt x="684" y="0"/>
                  <a:pt x="705" y="1"/>
                  <a:pt x="727" y="3"/>
                </a:cubicBezTo>
                <a:cubicBezTo>
                  <a:pt x="748" y="5"/>
                  <a:pt x="770" y="8"/>
                  <a:pt x="791" y="13"/>
                </a:cubicBezTo>
                <a:cubicBezTo>
                  <a:pt x="812" y="17"/>
                  <a:pt x="833" y="22"/>
                  <a:pt x="854" y="28"/>
                </a:cubicBezTo>
                <a:cubicBezTo>
                  <a:pt x="875" y="35"/>
                  <a:pt x="895" y="42"/>
                  <a:pt x="915" y="50"/>
                </a:cubicBezTo>
                <a:cubicBezTo>
                  <a:pt x="935" y="59"/>
                  <a:pt x="955" y="68"/>
                  <a:pt x="974" y="78"/>
                </a:cubicBezTo>
                <a:cubicBezTo>
                  <a:pt x="993" y="88"/>
                  <a:pt x="1011" y="99"/>
                  <a:pt x="1030" y="111"/>
                </a:cubicBezTo>
                <a:cubicBezTo>
                  <a:pt x="1048" y="124"/>
                  <a:pt x="1066" y="136"/>
                  <a:pt x="1083" y="150"/>
                </a:cubicBezTo>
                <a:cubicBezTo>
                  <a:pt x="1099" y="164"/>
                  <a:pt x="1115" y="178"/>
                  <a:pt x="1131" y="194"/>
                </a:cubicBezTo>
                <a:cubicBezTo>
                  <a:pt x="1146" y="209"/>
                  <a:pt x="1161" y="225"/>
                  <a:pt x="1174" y="242"/>
                </a:cubicBezTo>
                <a:cubicBezTo>
                  <a:pt x="1188" y="259"/>
                  <a:pt x="1201" y="276"/>
                  <a:pt x="1213" y="294"/>
                </a:cubicBezTo>
                <a:cubicBezTo>
                  <a:pt x="1225" y="312"/>
                  <a:pt x="1236" y="331"/>
                  <a:pt x="1246" y="350"/>
                </a:cubicBezTo>
                <a:cubicBezTo>
                  <a:pt x="1257" y="369"/>
                  <a:pt x="1266" y="388"/>
                  <a:pt x="1274" y="408"/>
                </a:cubicBezTo>
                <a:cubicBezTo>
                  <a:pt x="1282" y="428"/>
                  <a:pt x="1290" y="449"/>
                  <a:pt x="1296" y="470"/>
                </a:cubicBezTo>
                <a:cubicBezTo>
                  <a:pt x="1302" y="490"/>
                  <a:pt x="1307" y="511"/>
                  <a:pt x="1312" y="533"/>
                </a:cubicBezTo>
                <a:cubicBezTo>
                  <a:pt x="1316" y="554"/>
                  <a:pt x="1319" y="575"/>
                  <a:pt x="1321" y="597"/>
                </a:cubicBezTo>
                <a:cubicBezTo>
                  <a:pt x="1323" y="618"/>
                  <a:pt x="1324" y="640"/>
                  <a:pt x="1324" y="66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44" name=""/>
          <p:cNvSpPr/>
          <p:nvPr/>
        </p:nvSpPr>
        <p:spPr>
          <a:xfrm>
            <a:off x="5109840" y="1215720"/>
            <a:ext cx="476640" cy="476640"/>
          </a:xfrm>
          <a:custGeom>
            <a:avLst/>
            <a:gdLst/>
            <a:ahLst/>
            <a:rect l="0" t="0" r="r" b="b"/>
            <a:pathLst>
              <a:path fill="none" w="1324" h="1324">
                <a:moveTo>
                  <a:pt x="1324" y="662"/>
                </a:moveTo>
                <a:cubicBezTo>
                  <a:pt x="1324" y="683"/>
                  <a:pt x="1323" y="705"/>
                  <a:pt x="1321" y="726"/>
                </a:cubicBezTo>
                <a:cubicBezTo>
                  <a:pt x="1319" y="748"/>
                  <a:pt x="1316" y="769"/>
                  <a:pt x="1312" y="791"/>
                </a:cubicBezTo>
                <a:cubicBezTo>
                  <a:pt x="1307" y="812"/>
                  <a:pt x="1302" y="833"/>
                  <a:pt x="1296" y="854"/>
                </a:cubicBezTo>
                <a:cubicBezTo>
                  <a:pt x="1290" y="874"/>
                  <a:pt x="1282" y="895"/>
                  <a:pt x="1274" y="915"/>
                </a:cubicBezTo>
                <a:cubicBezTo>
                  <a:pt x="1266" y="935"/>
                  <a:pt x="1257" y="954"/>
                  <a:pt x="1246" y="973"/>
                </a:cubicBezTo>
                <a:cubicBezTo>
                  <a:pt x="1236" y="993"/>
                  <a:pt x="1225" y="1011"/>
                  <a:pt x="1213" y="1029"/>
                </a:cubicBezTo>
                <a:cubicBezTo>
                  <a:pt x="1201" y="1047"/>
                  <a:pt x="1188" y="1065"/>
                  <a:pt x="1174" y="1081"/>
                </a:cubicBezTo>
                <a:cubicBezTo>
                  <a:pt x="1161" y="1098"/>
                  <a:pt x="1146" y="1114"/>
                  <a:pt x="1131" y="1129"/>
                </a:cubicBezTo>
                <a:cubicBezTo>
                  <a:pt x="1115" y="1145"/>
                  <a:pt x="1099" y="1159"/>
                  <a:pt x="1083" y="1173"/>
                </a:cubicBezTo>
                <a:cubicBezTo>
                  <a:pt x="1066" y="1187"/>
                  <a:pt x="1048" y="1200"/>
                  <a:pt x="1030" y="1212"/>
                </a:cubicBezTo>
                <a:cubicBezTo>
                  <a:pt x="1011" y="1224"/>
                  <a:pt x="993" y="1235"/>
                  <a:pt x="974" y="1245"/>
                </a:cubicBezTo>
                <a:cubicBezTo>
                  <a:pt x="955" y="1256"/>
                  <a:pt x="935" y="1265"/>
                  <a:pt x="915" y="1274"/>
                </a:cubicBezTo>
                <a:cubicBezTo>
                  <a:pt x="895" y="1282"/>
                  <a:pt x="875" y="1289"/>
                  <a:pt x="854" y="1296"/>
                </a:cubicBezTo>
                <a:cubicBezTo>
                  <a:pt x="833" y="1302"/>
                  <a:pt x="812" y="1307"/>
                  <a:pt x="791" y="1311"/>
                </a:cubicBezTo>
                <a:cubicBezTo>
                  <a:pt x="770" y="1316"/>
                  <a:pt x="748" y="1319"/>
                  <a:pt x="727" y="1321"/>
                </a:cubicBezTo>
                <a:cubicBezTo>
                  <a:pt x="705" y="1323"/>
                  <a:pt x="684" y="1324"/>
                  <a:pt x="662" y="1324"/>
                </a:cubicBezTo>
                <a:cubicBezTo>
                  <a:pt x="640" y="1324"/>
                  <a:pt x="619" y="1323"/>
                  <a:pt x="597" y="1321"/>
                </a:cubicBezTo>
                <a:cubicBezTo>
                  <a:pt x="575" y="1319"/>
                  <a:pt x="554" y="1316"/>
                  <a:pt x="533" y="1311"/>
                </a:cubicBezTo>
                <a:cubicBezTo>
                  <a:pt x="512" y="1307"/>
                  <a:pt x="491" y="1302"/>
                  <a:pt x="470" y="1296"/>
                </a:cubicBezTo>
                <a:cubicBezTo>
                  <a:pt x="449" y="1289"/>
                  <a:pt x="429" y="1282"/>
                  <a:pt x="409" y="1274"/>
                </a:cubicBezTo>
                <a:cubicBezTo>
                  <a:pt x="389" y="1265"/>
                  <a:pt x="369" y="1256"/>
                  <a:pt x="350" y="1245"/>
                </a:cubicBezTo>
                <a:cubicBezTo>
                  <a:pt x="331" y="1235"/>
                  <a:pt x="312" y="1224"/>
                  <a:pt x="294" y="1212"/>
                </a:cubicBezTo>
                <a:cubicBezTo>
                  <a:pt x="276" y="1200"/>
                  <a:pt x="259" y="1187"/>
                  <a:pt x="242" y="1173"/>
                </a:cubicBezTo>
                <a:cubicBezTo>
                  <a:pt x="225" y="1159"/>
                  <a:pt x="209" y="1145"/>
                  <a:pt x="194" y="1129"/>
                </a:cubicBezTo>
                <a:cubicBezTo>
                  <a:pt x="179" y="1114"/>
                  <a:pt x="164" y="1098"/>
                  <a:pt x="150" y="1081"/>
                </a:cubicBezTo>
                <a:cubicBezTo>
                  <a:pt x="137" y="1065"/>
                  <a:pt x="124" y="1047"/>
                  <a:pt x="112" y="1029"/>
                </a:cubicBezTo>
                <a:cubicBezTo>
                  <a:pt x="100" y="1011"/>
                  <a:pt x="89" y="993"/>
                  <a:pt x="78" y="973"/>
                </a:cubicBezTo>
                <a:cubicBezTo>
                  <a:pt x="68" y="954"/>
                  <a:pt x="59" y="935"/>
                  <a:pt x="51" y="915"/>
                </a:cubicBezTo>
                <a:cubicBezTo>
                  <a:pt x="42" y="895"/>
                  <a:pt x="35" y="874"/>
                  <a:pt x="29" y="854"/>
                </a:cubicBezTo>
                <a:cubicBezTo>
                  <a:pt x="22" y="833"/>
                  <a:pt x="17" y="812"/>
                  <a:pt x="13" y="791"/>
                </a:cubicBezTo>
                <a:cubicBezTo>
                  <a:pt x="9" y="769"/>
                  <a:pt x="6" y="748"/>
                  <a:pt x="3" y="726"/>
                </a:cubicBezTo>
                <a:cubicBezTo>
                  <a:pt x="1" y="705"/>
                  <a:pt x="0" y="683"/>
                  <a:pt x="0" y="662"/>
                </a:cubicBezTo>
                <a:cubicBezTo>
                  <a:pt x="0" y="640"/>
                  <a:pt x="1" y="618"/>
                  <a:pt x="3" y="597"/>
                </a:cubicBezTo>
                <a:cubicBezTo>
                  <a:pt x="6" y="575"/>
                  <a:pt x="9" y="554"/>
                  <a:pt x="13" y="533"/>
                </a:cubicBezTo>
                <a:cubicBezTo>
                  <a:pt x="17" y="511"/>
                  <a:pt x="22" y="490"/>
                  <a:pt x="29" y="470"/>
                </a:cubicBezTo>
                <a:cubicBezTo>
                  <a:pt x="35" y="449"/>
                  <a:pt x="42" y="428"/>
                  <a:pt x="51" y="408"/>
                </a:cubicBezTo>
                <a:cubicBezTo>
                  <a:pt x="59" y="388"/>
                  <a:pt x="68" y="369"/>
                  <a:pt x="78" y="350"/>
                </a:cubicBezTo>
                <a:cubicBezTo>
                  <a:pt x="89" y="331"/>
                  <a:pt x="100" y="312"/>
                  <a:pt x="112" y="294"/>
                </a:cubicBezTo>
                <a:cubicBezTo>
                  <a:pt x="124" y="276"/>
                  <a:pt x="137" y="259"/>
                  <a:pt x="150" y="242"/>
                </a:cubicBezTo>
                <a:cubicBezTo>
                  <a:pt x="164" y="225"/>
                  <a:pt x="179" y="209"/>
                  <a:pt x="194" y="194"/>
                </a:cubicBezTo>
                <a:cubicBezTo>
                  <a:pt x="209" y="178"/>
                  <a:pt x="225" y="164"/>
                  <a:pt x="242" y="150"/>
                </a:cubicBezTo>
                <a:cubicBezTo>
                  <a:pt x="259" y="136"/>
                  <a:pt x="276" y="124"/>
                  <a:pt x="294" y="111"/>
                </a:cubicBezTo>
                <a:cubicBezTo>
                  <a:pt x="312" y="99"/>
                  <a:pt x="331" y="88"/>
                  <a:pt x="350" y="78"/>
                </a:cubicBezTo>
                <a:cubicBezTo>
                  <a:pt x="369" y="68"/>
                  <a:pt x="389" y="59"/>
                  <a:pt x="409" y="50"/>
                </a:cubicBezTo>
                <a:cubicBezTo>
                  <a:pt x="429" y="42"/>
                  <a:pt x="449" y="35"/>
                  <a:pt x="470" y="28"/>
                </a:cubicBezTo>
                <a:cubicBezTo>
                  <a:pt x="491" y="22"/>
                  <a:pt x="512" y="17"/>
                  <a:pt x="533" y="13"/>
                </a:cubicBezTo>
                <a:cubicBezTo>
                  <a:pt x="554" y="8"/>
                  <a:pt x="575" y="5"/>
                  <a:pt x="597" y="3"/>
                </a:cubicBezTo>
                <a:cubicBezTo>
                  <a:pt x="619" y="1"/>
                  <a:pt x="640" y="0"/>
                  <a:pt x="662" y="0"/>
                </a:cubicBezTo>
                <a:cubicBezTo>
                  <a:pt x="684" y="0"/>
                  <a:pt x="705" y="1"/>
                  <a:pt x="727" y="3"/>
                </a:cubicBezTo>
                <a:cubicBezTo>
                  <a:pt x="748" y="5"/>
                  <a:pt x="770" y="8"/>
                  <a:pt x="791" y="13"/>
                </a:cubicBezTo>
                <a:cubicBezTo>
                  <a:pt x="812" y="17"/>
                  <a:pt x="833" y="22"/>
                  <a:pt x="854" y="28"/>
                </a:cubicBezTo>
                <a:cubicBezTo>
                  <a:pt x="875" y="35"/>
                  <a:pt x="895" y="42"/>
                  <a:pt x="915" y="50"/>
                </a:cubicBezTo>
                <a:cubicBezTo>
                  <a:pt x="935" y="59"/>
                  <a:pt x="955" y="68"/>
                  <a:pt x="974" y="78"/>
                </a:cubicBezTo>
                <a:cubicBezTo>
                  <a:pt x="993" y="88"/>
                  <a:pt x="1011" y="99"/>
                  <a:pt x="1030" y="111"/>
                </a:cubicBezTo>
                <a:cubicBezTo>
                  <a:pt x="1048" y="124"/>
                  <a:pt x="1066" y="136"/>
                  <a:pt x="1083" y="150"/>
                </a:cubicBezTo>
                <a:cubicBezTo>
                  <a:pt x="1099" y="164"/>
                  <a:pt x="1115" y="178"/>
                  <a:pt x="1131" y="194"/>
                </a:cubicBezTo>
                <a:cubicBezTo>
                  <a:pt x="1146" y="209"/>
                  <a:pt x="1161" y="225"/>
                  <a:pt x="1174" y="242"/>
                </a:cubicBezTo>
                <a:cubicBezTo>
                  <a:pt x="1188" y="259"/>
                  <a:pt x="1201" y="276"/>
                  <a:pt x="1213" y="294"/>
                </a:cubicBezTo>
                <a:cubicBezTo>
                  <a:pt x="1225" y="312"/>
                  <a:pt x="1236" y="331"/>
                  <a:pt x="1246" y="350"/>
                </a:cubicBezTo>
                <a:cubicBezTo>
                  <a:pt x="1257" y="369"/>
                  <a:pt x="1266" y="388"/>
                  <a:pt x="1274" y="408"/>
                </a:cubicBezTo>
                <a:cubicBezTo>
                  <a:pt x="1282" y="428"/>
                  <a:pt x="1290" y="449"/>
                  <a:pt x="1296" y="470"/>
                </a:cubicBezTo>
                <a:cubicBezTo>
                  <a:pt x="1302" y="490"/>
                  <a:pt x="1307" y="511"/>
                  <a:pt x="1312" y="533"/>
                </a:cubicBezTo>
                <a:cubicBezTo>
                  <a:pt x="1316" y="554"/>
                  <a:pt x="1319" y="575"/>
                  <a:pt x="1321" y="597"/>
                </a:cubicBezTo>
                <a:cubicBezTo>
                  <a:pt x="1323" y="618"/>
                  <a:pt x="1324" y="640"/>
                  <a:pt x="1324" y="662"/>
                </a:cubicBezTo>
              </a:path>
            </a:pathLst>
          </a:custGeom>
          <a:ln w="24840">
            <a:solidFill>
              <a:srgbClr val="000000"/>
            </a:solidFill>
            <a:miter/>
          </a:ln>
        </p:spPr>
        <p:txBody>
          <a:bodyPr lIns="12240" rIns="12240" tIns="12240" bIns="12240" anchor="t">
            <a:noAutofit/>
          </a:bodyPr>
          <a:p>
            <a:endParaRPr b="0" lang="en-US" sz="2400" strike="noStrike" u="none">
              <a:solidFill>
                <a:srgbClr val="000000"/>
              </a:solidFill>
              <a:effectLst/>
              <a:uFillTx/>
              <a:latin typeface="Times New Roman"/>
            </a:endParaRPr>
          </a:p>
        </p:txBody>
      </p:sp>
      <p:pic>
        <p:nvPicPr>
          <p:cNvPr id="2445" name="" descr=""/>
          <p:cNvPicPr/>
          <p:nvPr/>
        </p:nvPicPr>
        <p:blipFill>
          <a:blip r:embed="rId17"/>
          <a:stretch/>
        </p:blipFill>
        <p:spPr>
          <a:xfrm>
            <a:off x="5239800" y="1328760"/>
            <a:ext cx="217080" cy="250200"/>
          </a:xfrm>
          <a:prstGeom prst="rect">
            <a:avLst/>
          </a:prstGeom>
          <a:noFill/>
          <a:ln w="0">
            <a:noFill/>
          </a:ln>
        </p:spPr>
      </p:pic>
      <p:sp>
        <p:nvSpPr>
          <p:cNvPr id="2446" name=""/>
          <p:cNvSpPr/>
          <p:nvPr/>
        </p:nvSpPr>
        <p:spPr>
          <a:xfrm>
            <a:off x="8385840" y="1215720"/>
            <a:ext cx="476640" cy="476640"/>
          </a:xfrm>
          <a:custGeom>
            <a:avLst/>
            <a:gdLst/>
            <a:ahLst/>
            <a:rect l="0" t="0" r="r" b="b"/>
            <a:pathLst>
              <a:path w="1324" h="1324">
                <a:moveTo>
                  <a:pt x="1324" y="662"/>
                </a:moveTo>
                <a:cubicBezTo>
                  <a:pt x="1324" y="683"/>
                  <a:pt x="1323" y="705"/>
                  <a:pt x="1321" y="726"/>
                </a:cubicBezTo>
                <a:cubicBezTo>
                  <a:pt x="1319" y="748"/>
                  <a:pt x="1315" y="769"/>
                  <a:pt x="1311" y="791"/>
                </a:cubicBezTo>
                <a:cubicBezTo>
                  <a:pt x="1307" y="812"/>
                  <a:pt x="1302" y="833"/>
                  <a:pt x="1295" y="854"/>
                </a:cubicBezTo>
                <a:cubicBezTo>
                  <a:pt x="1289" y="874"/>
                  <a:pt x="1282" y="895"/>
                  <a:pt x="1274" y="915"/>
                </a:cubicBezTo>
                <a:cubicBezTo>
                  <a:pt x="1265" y="935"/>
                  <a:pt x="1256" y="954"/>
                  <a:pt x="1246" y="973"/>
                </a:cubicBezTo>
                <a:cubicBezTo>
                  <a:pt x="1236" y="993"/>
                  <a:pt x="1224" y="1011"/>
                  <a:pt x="1212" y="1029"/>
                </a:cubicBezTo>
                <a:cubicBezTo>
                  <a:pt x="1200" y="1047"/>
                  <a:pt x="1188" y="1065"/>
                  <a:pt x="1173" y="1081"/>
                </a:cubicBezTo>
                <a:cubicBezTo>
                  <a:pt x="1159" y="1098"/>
                  <a:pt x="1144" y="1114"/>
                  <a:pt x="1129" y="1129"/>
                </a:cubicBezTo>
                <a:cubicBezTo>
                  <a:pt x="1114" y="1145"/>
                  <a:pt x="1098" y="1159"/>
                  <a:pt x="1081" y="1173"/>
                </a:cubicBezTo>
                <a:cubicBezTo>
                  <a:pt x="1064" y="1187"/>
                  <a:pt x="1047" y="1200"/>
                  <a:pt x="1029" y="1212"/>
                </a:cubicBezTo>
                <a:cubicBezTo>
                  <a:pt x="1011" y="1224"/>
                  <a:pt x="992" y="1235"/>
                  <a:pt x="973" y="1245"/>
                </a:cubicBezTo>
                <a:cubicBezTo>
                  <a:pt x="954" y="1256"/>
                  <a:pt x="935" y="1265"/>
                  <a:pt x="915" y="1274"/>
                </a:cubicBezTo>
                <a:cubicBezTo>
                  <a:pt x="895" y="1282"/>
                  <a:pt x="874" y="1289"/>
                  <a:pt x="853" y="1296"/>
                </a:cubicBezTo>
                <a:cubicBezTo>
                  <a:pt x="833" y="1302"/>
                  <a:pt x="812" y="1307"/>
                  <a:pt x="790" y="1311"/>
                </a:cubicBezTo>
                <a:cubicBezTo>
                  <a:pt x="769" y="1316"/>
                  <a:pt x="748" y="1319"/>
                  <a:pt x="726" y="1321"/>
                </a:cubicBezTo>
                <a:cubicBezTo>
                  <a:pt x="705" y="1323"/>
                  <a:pt x="683" y="1324"/>
                  <a:pt x="661" y="1324"/>
                </a:cubicBezTo>
                <a:cubicBezTo>
                  <a:pt x="640" y="1324"/>
                  <a:pt x="618" y="1323"/>
                  <a:pt x="597" y="1321"/>
                </a:cubicBezTo>
                <a:cubicBezTo>
                  <a:pt x="575" y="1319"/>
                  <a:pt x="554" y="1316"/>
                  <a:pt x="532" y="1311"/>
                </a:cubicBezTo>
                <a:cubicBezTo>
                  <a:pt x="511" y="1307"/>
                  <a:pt x="490" y="1302"/>
                  <a:pt x="469" y="1296"/>
                </a:cubicBezTo>
                <a:cubicBezTo>
                  <a:pt x="449" y="1289"/>
                  <a:pt x="428" y="1282"/>
                  <a:pt x="408" y="1274"/>
                </a:cubicBezTo>
                <a:cubicBezTo>
                  <a:pt x="388" y="1265"/>
                  <a:pt x="369" y="1256"/>
                  <a:pt x="350" y="1245"/>
                </a:cubicBezTo>
                <a:cubicBezTo>
                  <a:pt x="330" y="1235"/>
                  <a:pt x="312" y="1224"/>
                  <a:pt x="294" y="1212"/>
                </a:cubicBezTo>
                <a:cubicBezTo>
                  <a:pt x="276" y="1200"/>
                  <a:pt x="258" y="1187"/>
                  <a:pt x="242" y="1173"/>
                </a:cubicBezTo>
                <a:cubicBezTo>
                  <a:pt x="225" y="1159"/>
                  <a:pt x="209" y="1145"/>
                  <a:pt x="194" y="1129"/>
                </a:cubicBezTo>
                <a:cubicBezTo>
                  <a:pt x="178" y="1114"/>
                  <a:pt x="164" y="1098"/>
                  <a:pt x="150" y="1081"/>
                </a:cubicBezTo>
                <a:cubicBezTo>
                  <a:pt x="136" y="1065"/>
                  <a:pt x="123" y="1047"/>
                  <a:pt x="111" y="1029"/>
                </a:cubicBezTo>
                <a:cubicBezTo>
                  <a:pt x="99" y="1011"/>
                  <a:pt x="88" y="993"/>
                  <a:pt x="78" y="973"/>
                </a:cubicBezTo>
                <a:cubicBezTo>
                  <a:pt x="68" y="954"/>
                  <a:pt x="58" y="935"/>
                  <a:pt x="50" y="915"/>
                </a:cubicBezTo>
                <a:cubicBezTo>
                  <a:pt x="42" y="895"/>
                  <a:pt x="35" y="874"/>
                  <a:pt x="28" y="854"/>
                </a:cubicBezTo>
                <a:cubicBezTo>
                  <a:pt x="22" y="833"/>
                  <a:pt x="17" y="812"/>
                  <a:pt x="13" y="791"/>
                </a:cubicBezTo>
                <a:cubicBezTo>
                  <a:pt x="8" y="769"/>
                  <a:pt x="5" y="748"/>
                  <a:pt x="3" y="726"/>
                </a:cubicBezTo>
                <a:cubicBezTo>
                  <a:pt x="1" y="705"/>
                  <a:pt x="0" y="683"/>
                  <a:pt x="0" y="662"/>
                </a:cubicBezTo>
                <a:cubicBezTo>
                  <a:pt x="0" y="640"/>
                  <a:pt x="1" y="618"/>
                  <a:pt x="3" y="597"/>
                </a:cubicBezTo>
                <a:cubicBezTo>
                  <a:pt x="5" y="575"/>
                  <a:pt x="8" y="554"/>
                  <a:pt x="13" y="533"/>
                </a:cubicBezTo>
                <a:cubicBezTo>
                  <a:pt x="17" y="511"/>
                  <a:pt x="22" y="490"/>
                  <a:pt x="28" y="470"/>
                </a:cubicBezTo>
                <a:cubicBezTo>
                  <a:pt x="35" y="449"/>
                  <a:pt x="42" y="428"/>
                  <a:pt x="50" y="408"/>
                </a:cubicBezTo>
                <a:cubicBezTo>
                  <a:pt x="58" y="388"/>
                  <a:pt x="68" y="369"/>
                  <a:pt x="78" y="350"/>
                </a:cubicBezTo>
                <a:cubicBezTo>
                  <a:pt x="88" y="331"/>
                  <a:pt x="99" y="312"/>
                  <a:pt x="111" y="294"/>
                </a:cubicBezTo>
                <a:cubicBezTo>
                  <a:pt x="123" y="276"/>
                  <a:pt x="136" y="259"/>
                  <a:pt x="150" y="242"/>
                </a:cubicBezTo>
                <a:cubicBezTo>
                  <a:pt x="164" y="225"/>
                  <a:pt x="178" y="209"/>
                  <a:pt x="194" y="194"/>
                </a:cubicBezTo>
                <a:cubicBezTo>
                  <a:pt x="209" y="178"/>
                  <a:pt x="225" y="164"/>
                  <a:pt x="242" y="150"/>
                </a:cubicBezTo>
                <a:cubicBezTo>
                  <a:pt x="258" y="136"/>
                  <a:pt x="276" y="124"/>
                  <a:pt x="294" y="111"/>
                </a:cubicBezTo>
                <a:cubicBezTo>
                  <a:pt x="312" y="99"/>
                  <a:pt x="330" y="88"/>
                  <a:pt x="350" y="78"/>
                </a:cubicBezTo>
                <a:cubicBezTo>
                  <a:pt x="369" y="68"/>
                  <a:pt x="388" y="59"/>
                  <a:pt x="408" y="50"/>
                </a:cubicBezTo>
                <a:cubicBezTo>
                  <a:pt x="428" y="42"/>
                  <a:pt x="449" y="35"/>
                  <a:pt x="469" y="28"/>
                </a:cubicBezTo>
                <a:cubicBezTo>
                  <a:pt x="490" y="22"/>
                  <a:pt x="511" y="17"/>
                  <a:pt x="532" y="13"/>
                </a:cubicBezTo>
                <a:cubicBezTo>
                  <a:pt x="554" y="8"/>
                  <a:pt x="575" y="5"/>
                  <a:pt x="597" y="3"/>
                </a:cubicBezTo>
                <a:cubicBezTo>
                  <a:pt x="618" y="1"/>
                  <a:pt x="640" y="0"/>
                  <a:pt x="661" y="0"/>
                </a:cubicBezTo>
                <a:cubicBezTo>
                  <a:pt x="683" y="0"/>
                  <a:pt x="705" y="1"/>
                  <a:pt x="726" y="3"/>
                </a:cubicBezTo>
                <a:cubicBezTo>
                  <a:pt x="748" y="5"/>
                  <a:pt x="769" y="8"/>
                  <a:pt x="790" y="13"/>
                </a:cubicBezTo>
                <a:cubicBezTo>
                  <a:pt x="812" y="17"/>
                  <a:pt x="833" y="22"/>
                  <a:pt x="853" y="28"/>
                </a:cubicBezTo>
                <a:cubicBezTo>
                  <a:pt x="874" y="35"/>
                  <a:pt x="895" y="42"/>
                  <a:pt x="915" y="50"/>
                </a:cubicBezTo>
                <a:cubicBezTo>
                  <a:pt x="935" y="59"/>
                  <a:pt x="954" y="68"/>
                  <a:pt x="973" y="78"/>
                </a:cubicBezTo>
                <a:cubicBezTo>
                  <a:pt x="992" y="88"/>
                  <a:pt x="1011" y="99"/>
                  <a:pt x="1029" y="111"/>
                </a:cubicBezTo>
                <a:cubicBezTo>
                  <a:pt x="1047" y="124"/>
                  <a:pt x="1064" y="136"/>
                  <a:pt x="1081" y="150"/>
                </a:cubicBezTo>
                <a:cubicBezTo>
                  <a:pt x="1098" y="164"/>
                  <a:pt x="1114" y="178"/>
                  <a:pt x="1129" y="194"/>
                </a:cubicBezTo>
                <a:cubicBezTo>
                  <a:pt x="1144" y="209"/>
                  <a:pt x="1159" y="225"/>
                  <a:pt x="1173" y="242"/>
                </a:cubicBezTo>
                <a:cubicBezTo>
                  <a:pt x="1188" y="259"/>
                  <a:pt x="1200" y="276"/>
                  <a:pt x="1212" y="294"/>
                </a:cubicBezTo>
                <a:cubicBezTo>
                  <a:pt x="1224" y="312"/>
                  <a:pt x="1236" y="331"/>
                  <a:pt x="1246" y="350"/>
                </a:cubicBezTo>
                <a:cubicBezTo>
                  <a:pt x="1256" y="369"/>
                  <a:pt x="1265" y="388"/>
                  <a:pt x="1274" y="408"/>
                </a:cubicBezTo>
                <a:cubicBezTo>
                  <a:pt x="1282" y="428"/>
                  <a:pt x="1289" y="449"/>
                  <a:pt x="1295" y="470"/>
                </a:cubicBezTo>
                <a:cubicBezTo>
                  <a:pt x="1302" y="490"/>
                  <a:pt x="1307" y="511"/>
                  <a:pt x="1311" y="533"/>
                </a:cubicBezTo>
                <a:cubicBezTo>
                  <a:pt x="1315" y="554"/>
                  <a:pt x="1319" y="575"/>
                  <a:pt x="1321" y="597"/>
                </a:cubicBezTo>
                <a:cubicBezTo>
                  <a:pt x="1323" y="618"/>
                  <a:pt x="1324" y="640"/>
                  <a:pt x="1324" y="662"/>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47" name=""/>
          <p:cNvSpPr/>
          <p:nvPr/>
        </p:nvSpPr>
        <p:spPr>
          <a:xfrm>
            <a:off x="8385840" y="1215720"/>
            <a:ext cx="476640" cy="476640"/>
          </a:xfrm>
          <a:custGeom>
            <a:avLst/>
            <a:gdLst/>
            <a:ahLst/>
            <a:rect l="0" t="0" r="r" b="b"/>
            <a:pathLst>
              <a:path fill="none" w="1324" h="1324">
                <a:moveTo>
                  <a:pt x="1324" y="662"/>
                </a:moveTo>
                <a:cubicBezTo>
                  <a:pt x="1324" y="683"/>
                  <a:pt x="1323" y="705"/>
                  <a:pt x="1321" y="726"/>
                </a:cubicBezTo>
                <a:cubicBezTo>
                  <a:pt x="1319" y="748"/>
                  <a:pt x="1315" y="769"/>
                  <a:pt x="1311" y="791"/>
                </a:cubicBezTo>
                <a:cubicBezTo>
                  <a:pt x="1307" y="812"/>
                  <a:pt x="1302" y="833"/>
                  <a:pt x="1295" y="854"/>
                </a:cubicBezTo>
                <a:cubicBezTo>
                  <a:pt x="1289" y="874"/>
                  <a:pt x="1282" y="895"/>
                  <a:pt x="1274" y="915"/>
                </a:cubicBezTo>
                <a:cubicBezTo>
                  <a:pt x="1265" y="935"/>
                  <a:pt x="1256" y="954"/>
                  <a:pt x="1246" y="973"/>
                </a:cubicBezTo>
                <a:cubicBezTo>
                  <a:pt x="1236" y="993"/>
                  <a:pt x="1224" y="1011"/>
                  <a:pt x="1212" y="1029"/>
                </a:cubicBezTo>
                <a:cubicBezTo>
                  <a:pt x="1200" y="1047"/>
                  <a:pt x="1188" y="1065"/>
                  <a:pt x="1173" y="1081"/>
                </a:cubicBezTo>
                <a:cubicBezTo>
                  <a:pt x="1159" y="1098"/>
                  <a:pt x="1144" y="1114"/>
                  <a:pt x="1129" y="1129"/>
                </a:cubicBezTo>
                <a:cubicBezTo>
                  <a:pt x="1114" y="1145"/>
                  <a:pt x="1098" y="1159"/>
                  <a:pt x="1081" y="1173"/>
                </a:cubicBezTo>
                <a:cubicBezTo>
                  <a:pt x="1064" y="1187"/>
                  <a:pt x="1047" y="1200"/>
                  <a:pt x="1029" y="1212"/>
                </a:cubicBezTo>
                <a:cubicBezTo>
                  <a:pt x="1011" y="1224"/>
                  <a:pt x="992" y="1235"/>
                  <a:pt x="973" y="1245"/>
                </a:cubicBezTo>
                <a:cubicBezTo>
                  <a:pt x="954" y="1256"/>
                  <a:pt x="935" y="1265"/>
                  <a:pt x="915" y="1274"/>
                </a:cubicBezTo>
                <a:cubicBezTo>
                  <a:pt x="895" y="1282"/>
                  <a:pt x="874" y="1289"/>
                  <a:pt x="853" y="1296"/>
                </a:cubicBezTo>
                <a:cubicBezTo>
                  <a:pt x="833" y="1302"/>
                  <a:pt x="812" y="1307"/>
                  <a:pt x="790" y="1311"/>
                </a:cubicBezTo>
                <a:cubicBezTo>
                  <a:pt x="769" y="1316"/>
                  <a:pt x="748" y="1319"/>
                  <a:pt x="726" y="1321"/>
                </a:cubicBezTo>
                <a:cubicBezTo>
                  <a:pt x="705" y="1323"/>
                  <a:pt x="683" y="1324"/>
                  <a:pt x="661" y="1324"/>
                </a:cubicBezTo>
                <a:cubicBezTo>
                  <a:pt x="640" y="1324"/>
                  <a:pt x="618" y="1323"/>
                  <a:pt x="597" y="1321"/>
                </a:cubicBezTo>
                <a:cubicBezTo>
                  <a:pt x="575" y="1319"/>
                  <a:pt x="554" y="1316"/>
                  <a:pt x="532" y="1311"/>
                </a:cubicBezTo>
                <a:cubicBezTo>
                  <a:pt x="511" y="1307"/>
                  <a:pt x="490" y="1302"/>
                  <a:pt x="469" y="1296"/>
                </a:cubicBezTo>
                <a:cubicBezTo>
                  <a:pt x="449" y="1289"/>
                  <a:pt x="428" y="1282"/>
                  <a:pt x="408" y="1274"/>
                </a:cubicBezTo>
                <a:cubicBezTo>
                  <a:pt x="388" y="1265"/>
                  <a:pt x="369" y="1256"/>
                  <a:pt x="350" y="1245"/>
                </a:cubicBezTo>
                <a:cubicBezTo>
                  <a:pt x="330" y="1235"/>
                  <a:pt x="312" y="1224"/>
                  <a:pt x="294" y="1212"/>
                </a:cubicBezTo>
                <a:cubicBezTo>
                  <a:pt x="276" y="1200"/>
                  <a:pt x="258" y="1187"/>
                  <a:pt x="242" y="1173"/>
                </a:cubicBezTo>
                <a:cubicBezTo>
                  <a:pt x="225" y="1159"/>
                  <a:pt x="209" y="1145"/>
                  <a:pt x="194" y="1129"/>
                </a:cubicBezTo>
                <a:cubicBezTo>
                  <a:pt x="178" y="1114"/>
                  <a:pt x="164" y="1098"/>
                  <a:pt x="150" y="1081"/>
                </a:cubicBezTo>
                <a:cubicBezTo>
                  <a:pt x="136" y="1065"/>
                  <a:pt x="123" y="1047"/>
                  <a:pt x="111" y="1029"/>
                </a:cubicBezTo>
                <a:cubicBezTo>
                  <a:pt x="99" y="1011"/>
                  <a:pt x="88" y="993"/>
                  <a:pt x="78" y="973"/>
                </a:cubicBezTo>
                <a:cubicBezTo>
                  <a:pt x="68" y="954"/>
                  <a:pt x="58" y="935"/>
                  <a:pt x="50" y="915"/>
                </a:cubicBezTo>
                <a:cubicBezTo>
                  <a:pt x="42" y="895"/>
                  <a:pt x="35" y="874"/>
                  <a:pt x="28" y="854"/>
                </a:cubicBezTo>
                <a:cubicBezTo>
                  <a:pt x="22" y="833"/>
                  <a:pt x="17" y="812"/>
                  <a:pt x="13" y="791"/>
                </a:cubicBezTo>
                <a:cubicBezTo>
                  <a:pt x="8" y="769"/>
                  <a:pt x="5" y="748"/>
                  <a:pt x="3" y="726"/>
                </a:cubicBezTo>
                <a:cubicBezTo>
                  <a:pt x="1" y="705"/>
                  <a:pt x="0" y="683"/>
                  <a:pt x="0" y="662"/>
                </a:cubicBezTo>
                <a:cubicBezTo>
                  <a:pt x="0" y="640"/>
                  <a:pt x="1" y="618"/>
                  <a:pt x="3" y="597"/>
                </a:cubicBezTo>
                <a:cubicBezTo>
                  <a:pt x="5" y="575"/>
                  <a:pt x="8" y="554"/>
                  <a:pt x="13" y="533"/>
                </a:cubicBezTo>
                <a:cubicBezTo>
                  <a:pt x="17" y="511"/>
                  <a:pt x="22" y="490"/>
                  <a:pt x="28" y="470"/>
                </a:cubicBezTo>
                <a:cubicBezTo>
                  <a:pt x="35" y="449"/>
                  <a:pt x="42" y="428"/>
                  <a:pt x="50" y="408"/>
                </a:cubicBezTo>
                <a:cubicBezTo>
                  <a:pt x="58" y="388"/>
                  <a:pt x="68" y="369"/>
                  <a:pt x="78" y="350"/>
                </a:cubicBezTo>
                <a:cubicBezTo>
                  <a:pt x="88" y="331"/>
                  <a:pt x="99" y="312"/>
                  <a:pt x="111" y="294"/>
                </a:cubicBezTo>
                <a:cubicBezTo>
                  <a:pt x="123" y="276"/>
                  <a:pt x="136" y="259"/>
                  <a:pt x="150" y="242"/>
                </a:cubicBezTo>
                <a:cubicBezTo>
                  <a:pt x="164" y="225"/>
                  <a:pt x="178" y="209"/>
                  <a:pt x="194" y="194"/>
                </a:cubicBezTo>
                <a:cubicBezTo>
                  <a:pt x="209" y="178"/>
                  <a:pt x="225" y="164"/>
                  <a:pt x="242" y="150"/>
                </a:cubicBezTo>
                <a:cubicBezTo>
                  <a:pt x="258" y="136"/>
                  <a:pt x="276" y="124"/>
                  <a:pt x="294" y="111"/>
                </a:cubicBezTo>
                <a:cubicBezTo>
                  <a:pt x="312" y="99"/>
                  <a:pt x="330" y="88"/>
                  <a:pt x="350" y="78"/>
                </a:cubicBezTo>
                <a:cubicBezTo>
                  <a:pt x="369" y="68"/>
                  <a:pt x="388" y="59"/>
                  <a:pt x="408" y="50"/>
                </a:cubicBezTo>
                <a:cubicBezTo>
                  <a:pt x="428" y="42"/>
                  <a:pt x="449" y="35"/>
                  <a:pt x="469" y="28"/>
                </a:cubicBezTo>
                <a:cubicBezTo>
                  <a:pt x="490" y="22"/>
                  <a:pt x="511" y="17"/>
                  <a:pt x="532" y="13"/>
                </a:cubicBezTo>
                <a:cubicBezTo>
                  <a:pt x="554" y="8"/>
                  <a:pt x="575" y="5"/>
                  <a:pt x="597" y="3"/>
                </a:cubicBezTo>
                <a:cubicBezTo>
                  <a:pt x="618" y="1"/>
                  <a:pt x="640" y="0"/>
                  <a:pt x="661" y="0"/>
                </a:cubicBezTo>
                <a:cubicBezTo>
                  <a:pt x="683" y="0"/>
                  <a:pt x="705" y="1"/>
                  <a:pt x="726" y="3"/>
                </a:cubicBezTo>
                <a:cubicBezTo>
                  <a:pt x="748" y="5"/>
                  <a:pt x="769" y="8"/>
                  <a:pt x="790" y="13"/>
                </a:cubicBezTo>
                <a:cubicBezTo>
                  <a:pt x="812" y="17"/>
                  <a:pt x="833" y="22"/>
                  <a:pt x="853" y="28"/>
                </a:cubicBezTo>
                <a:cubicBezTo>
                  <a:pt x="874" y="35"/>
                  <a:pt x="895" y="42"/>
                  <a:pt x="915" y="50"/>
                </a:cubicBezTo>
                <a:cubicBezTo>
                  <a:pt x="935" y="59"/>
                  <a:pt x="954" y="68"/>
                  <a:pt x="973" y="78"/>
                </a:cubicBezTo>
                <a:cubicBezTo>
                  <a:pt x="992" y="88"/>
                  <a:pt x="1011" y="99"/>
                  <a:pt x="1029" y="111"/>
                </a:cubicBezTo>
                <a:cubicBezTo>
                  <a:pt x="1047" y="124"/>
                  <a:pt x="1064" y="136"/>
                  <a:pt x="1081" y="150"/>
                </a:cubicBezTo>
                <a:cubicBezTo>
                  <a:pt x="1098" y="164"/>
                  <a:pt x="1114" y="178"/>
                  <a:pt x="1129" y="194"/>
                </a:cubicBezTo>
                <a:cubicBezTo>
                  <a:pt x="1144" y="209"/>
                  <a:pt x="1159" y="225"/>
                  <a:pt x="1173" y="242"/>
                </a:cubicBezTo>
                <a:cubicBezTo>
                  <a:pt x="1188" y="259"/>
                  <a:pt x="1200" y="276"/>
                  <a:pt x="1212" y="294"/>
                </a:cubicBezTo>
                <a:cubicBezTo>
                  <a:pt x="1224" y="312"/>
                  <a:pt x="1236" y="331"/>
                  <a:pt x="1246" y="350"/>
                </a:cubicBezTo>
                <a:cubicBezTo>
                  <a:pt x="1256" y="369"/>
                  <a:pt x="1265" y="388"/>
                  <a:pt x="1274" y="408"/>
                </a:cubicBezTo>
                <a:cubicBezTo>
                  <a:pt x="1282" y="428"/>
                  <a:pt x="1289" y="449"/>
                  <a:pt x="1295" y="470"/>
                </a:cubicBezTo>
                <a:cubicBezTo>
                  <a:pt x="1302" y="490"/>
                  <a:pt x="1307" y="511"/>
                  <a:pt x="1311" y="533"/>
                </a:cubicBezTo>
                <a:cubicBezTo>
                  <a:pt x="1315" y="554"/>
                  <a:pt x="1319" y="575"/>
                  <a:pt x="1321" y="597"/>
                </a:cubicBezTo>
                <a:cubicBezTo>
                  <a:pt x="1323" y="618"/>
                  <a:pt x="1324" y="640"/>
                  <a:pt x="1324" y="662"/>
                </a:cubicBezTo>
              </a:path>
            </a:pathLst>
          </a:custGeom>
          <a:ln w="24840">
            <a:solidFill>
              <a:srgbClr val="000000"/>
            </a:solidFill>
            <a:miter/>
          </a:ln>
        </p:spPr>
        <p:txBody>
          <a:bodyPr lIns="12240" rIns="12240" tIns="12240" bIns="12240" anchor="t">
            <a:noAutofit/>
          </a:bodyPr>
          <a:p>
            <a:endParaRPr b="0" lang="en-US" sz="2400" strike="noStrike" u="none">
              <a:solidFill>
                <a:srgbClr val="000000"/>
              </a:solidFill>
              <a:effectLst/>
              <a:uFillTx/>
              <a:latin typeface="Times New Roman"/>
            </a:endParaRPr>
          </a:p>
        </p:txBody>
      </p:sp>
      <p:pic>
        <p:nvPicPr>
          <p:cNvPr id="2448" name="" descr=""/>
          <p:cNvPicPr/>
          <p:nvPr/>
        </p:nvPicPr>
        <p:blipFill>
          <a:blip r:embed="rId18"/>
          <a:stretch/>
        </p:blipFill>
        <p:spPr>
          <a:xfrm>
            <a:off x="8498880" y="1328760"/>
            <a:ext cx="250200" cy="250200"/>
          </a:xfrm>
          <a:prstGeom prst="rect">
            <a:avLst/>
          </a:prstGeom>
          <a:noFill/>
          <a:ln w="0">
            <a:noFill/>
          </a:ln>
        </p:spPr>
      </p:pic>
      <p:sp>
        <p:nvSpPr>
          <p:cNvPr id="2449" name=""/>
          <p:cNvSpPr txBox="1"/>
          <p:nvPr/>
        </p:nvSpPr>
        <p:spPr>
          <a:xfrm>
            <a:off x="7621200" y="4326480"/>
            <a:ext cx="846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新たな挑戦</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0" name="" descr=""/>
          <p:cNvPicPr/>
          <p:nvPr/>
        </p:nvPicPr>
        <p:blipFill>
          <a:blip r:embed="rId1"/>
          <a:stretch/>
        </p:blipFill>
        <p:spPr>
          <a:xfrm>
            <a:off x="0" y="0"/>
            <a:ext cx="10696320" cy="7754760"/>
          </a:xfrm>
          <a:prstGeom prst="rect">
            <a:avLst/>
          </a:prstGeom>
          <a:noFill/>
          <a:ln w="0">
            <a:noFill/>
          </a:ln>
        </p:spPr>
      </p:pic>
      <p:pic>
        <p:nvPicPr>
          <p:cNvPr id="2451" name="" descr=""/>
          <p:cNvPicPr/>
          <p:nvPr/>
        </p:nvPicPr>
        <p:blipFill>
          <a:blip r:embed="rId2"/>
          <a:stretch/>
        </p:blipFill>
        <p:spPr>
          <a:xfrm>
            <a:off x="267480" y="267480"/>
            <a:ext cx="10161360" cy="601200"/>
          </a:xfrm>
          <a:prstGeom prst="rect">
            <a:avLst/>
          </a:prstGeom>
          <a:noFill/>
          <a:ln w="0">
            <a:noFill/>
          </a:ln>
        </p:spPr>
      </p:pic>
      <p:sp>
        <p:nvSpPr>
          <p:cNvPr id="2452" name=""/>
          <p:cNvSpPr/>
          <p:nvPr/>
        </p:nvSpPr>
        <p:spPr>
          <a:xfrm>
            <a:off x="284040" y="1069560"/>
            <a:ext cx="10145160" cy="1069920"/>
          </a:xfrm>
          <a:custGeom>
            <a:avLst/>
            <a:gdLst/>
            <a:ahLst/>
            <a:rect l="0" t="0" r="r" b="b"/>
            <a:pathLst>
              <a:path w="28181" h="2972">
                <a:moveTo>
                  <a:pt x="0" y="2972"/>
                </a:moveTo>
                <a:lnTo>
                  <a:pt x="0" y="0"/>
                </a:lnTo>
                <a:lnTo>
                  <a:pt x="27996" y="0"/>
                </a:lnTo>
                <a:cubicBezTo>
                  <a:pt x="28008" y="0"/>
                  <a:pt x="28020" y="1"/>
                  <a:pt x="28032" y="3"/>
                </a:cubicBezTo>
                <a:cubicBezTo>
                  <a:pt x="28044" y="6"/>
                  <a:pt x="28055" y="9"/>
                  <a:pt x="28067" y="14"/>
                </a:cubicBezTo>
                <a:cubicBezTo>
                  <a:pt x="28078" y="19"/>
                  <a:pt x="28089" y="24"/>
                  <a:pt x="28099" y="31"/>
                </a:cubicBezTo>
                <a:cubicBezTo>
                  <a:pt x="28109" y="38"/>
                  <a:pt x="28118" y="46"/>
                  <a:pt x="28127" y="54"/>
                </a:cubicBezTo>
                <a:cubicBezTo>
                  <a:pt x="28136" y="63"/>
                  <a:pt x="28143" y="72"/>
                  <a:pt x="28150" y="82"/>
                </a:cubicBezTo>
                <a:cubicBezTo>
                  <a:pt x="28157" y="92"/>
                  <a:pt x="28163" y="103"/>
                  <a:pt x="28167" y="114"/>
                </a:cubicBezTo>
                <a:cubicBezTo>
                  <a:pt x="28172" y="126"/>
                  <a:pt x="28175" y="137"/>
                  <a:pt x="28178" y="149"/>
                </a:cubicBezTo>
                <a:cubicBezTo>
                  <a:pt x="28180" y="161"/>
                  <a:pt x="28181" y="173"/>
                  <a:pt x="28181" y="185"/>
                </a:cubicBezTo>
                <a:lnTo>
                  <a:pt x="28181" y="2786"/>
                </a:lnTo>
                <a:cubicBezTo>
                  <a:pt x="28181" y="2799"/>
                  <a:pt x="28180" y="2811"/>
                  <a:pt x="28178" y="2823"/>
                </a:cubicBezTo>
                <a:cubicBezTo>
                  <a:pt x="28175" y="2835"/>
                  <a:pt x="28172" y="2846"/>
                  <a:pt x="28167" y="2857"/>
                </a:cubicBezTo>
                <a:cubicBezTo>
                  <a:pt x="28163" y="2869"/>
                  <a:pt x="28157" y="2879"/>
                  <a:pt x="28150" y="2890"/>
                </a:cubicBezTo>
                <a:cubicBezTo>
                  <a:pt x="28143" y="2900"/>
                  <a:pt x="28136" y="2909"/>
                  <a:pt x="28127" y="2918"/>
                </a:cubicBezTo>
                <a:cubicBezTo>
                  <a:pt x="28118" y="2926"/>
                  <a:pt x="28109" y="2934"/>
                  <a:pt x="28099" y="2941"/>
                </a:cubicBezTo>
                <a:cubicBezTo>
                  <a:pt x="28089" y="2948"/>
                  <a:pt x="28078" y="2953"/>
                  <a:pt x="28067" y="2958"/>
                </a:cubicBezTo>
                <a:cubicBezTo>
                  <a:pt x="28055" y="2963"/>
                  <a:pt x="28044" y="2966"/>
                  <a:pt x="28032" y="2968"/>
                </a:cubicBezTo>
                <a:cubicBezTo>
                  <a:pt x="28020" y="2971"/>
                  <a:pt x="28008" y="2972"/>
                  <a:pt x="27996" y="2972"/>
                </a:cubicBezTo>
                <a:lnTo>
                  <a:pt x="0" y="2972"/>
                </a:lnTo>
                <a:close/>
              </a:path>
            </a:pathLst>
          </a:custGeom>
          <a:solidFill>
            <a:srgbClr val="0066cc">
              <a:alpha val="10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53" name=""/>
          <p:cNvSpPr/>
          <p:nvPr/>
        </p:nvSpPr>
        <p:spPr>
          <a:xfrm>
            <a:off x="267120" y="1069560"/>
            <a:ext cx="33840" cy="1069920"/>
          </a:xfrm>
          <a:custGeom>
            <a:avLst/>
            <a:gdLst/>
            <a:ahLst/>
            <a:rect l="0" t="0" r="r" b="b"/>
            <a:pathLst>
              <a:path w="94" h="2972">
                <a:moveTo>
                  <a:pt x="0" y="0"/>
                </a:moveTo>
                <a:lnTo>
                  <a:pt x="94" y="0"/>
                </a:lnTo>
                <a:lnTo>
                  <a:pt x="94" y="2972"/>
                </a:lnTo>
                <a:lnTo>
                  <a:pt x="0" y="2972"/>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54" name=""/>
          <p:cNvSpPr/>
          <p:nvPr/>
        </p:nvSpPr>
        <p:spPr>
          <a:xfrm>
            <a:off x="434520" y="1537560"/>
            <a:ext cx="9861120" cy="468360"/>
          </a:xfrm>
          <a:custGeom>
            <a:avLst/>
            <a:gdLst/>
            <a:ahLst/>
            <a:rect l="0" t="0" r="r" b="b"/>
            <a:pathLst>
              <a:path w="27392" h="1301">
                <a:moveTo>
                  <a:pt x="0" y="1115"/>
                </a:moveTo>
                <a:lnTo>
                  <a:pt x="0" y="185"/>
                </a:lnTo>
                <a:cubicBezTo>
                  <a:pt x="0" y="173"/>
                  <a:pt x="1" y="161"/>
                  <a:pt x="3" y="149"/>
                </a:cubicBezTo>
                <a:cubicBezTo>
                  <a:pt x="6" y="137"/>
                  <a:pt x="9" y="126"/>
                  <a:pt x="14" y="114"/>
                </a:cubicBezTo>
                <a:cubicBezTo>
                  <a:pt x="18" y="103"/>
                  <a:pt x="24" y="92"/>
                  <a:pt x="31" y="82"/>
                </a:cubicBezTo>
                <a:cubicBezTo>
                  <a:pt x="38" y="72"/>
                  <a:pt x="45" y="63"/>
                  <a:pt x="54" y="54"/>
                </a:cubicBezTo>
                <a:cubicBezTo>
                  <a:pt x="63" y="45"/>
                  <a:pt x="72" y="38"/>
                  <a:pt x="82" y="31"/>
                </a:cubicBezTo>
                <a:cubicBezTo>
                  <a:pt x="92" y="24"/>
                  <a:pt x="103" y="19"/>
                  <a:pt x="114" y="14"/>
                </a:cubicBezTo>
                <a:cubicBezTo>
                  <a:pt x="125" y="9"/>
                  <a:pt x="137" y="6"/>
                  <a:pt x="149" y="3"/>
                </a:cubicBezTo>
                <a:cubicBezTo>
                  <a:pt x="161" y="1"/>
                  <a:pt x="173" y="0"/>
                  <a:pt x="185" y="0"/>
                </a:cubicBezTo>
                <a:lnTo>
                  <a:pt x="27206" y="0"/>
                </a:lnTo>
                <a:cubicBezTo>
                  <a:pt x="27218" y="0"/>
                  <a:pt x="27231" y="1"/>
                  <a:pt x="27243" y="3"/>
                </a:cubicBezTo>
                <a:cubicBezTo>
                  <a:pt x="27254" y="6"/>
                  <a:pt x="27266" y="9"/>
                  <a:pt x="27277" y="14"/>
                </a:cubicBezTo>
                <a:cubicBezTo>
                  <a:pt x="27289" y="19"/>
                  <a:pt x="27299" y="24"/>
                  <a:pt x="27309" y="31"/>
                </a:cubicBezTo>
                <a:cubicBezTo>
                  <a:pt x="27320" y="38"/>
                  <a:pt x="27329" y="45"/>
                  <a:pt x="27338" y="54"/>
                </a:cubicBezTo>
                <a:cubicBezTo>
                  <a:pt x="27346" y="63"/>
                  <a:pt x="27354" y="72"/>
                  <a:pt x="27361" y="82"/>
                </a:cubicBezTo>
                <a:cubicBezTo>
                  <a:pt x="27367" y="92"/>
                  <a:pt x="27373" y="103"/>
                  <a:pt x="27378" y="114"/>
                </a:cubicBezTo>
                <a:cubicBezTo>
                  <a:pt x="27383" y="126"/>
                  <a:pt x="27386" y="137"/>
                  <a:pt x="27388" y="149"/>
                </a:cubicBezTo>
                <a:cubicBezTo>
                  <a:pt x="27391" y="161"/>
                  <a:pt x="27392" y="173"/>
                  <a:pt x="27392" y="185"/>
                </a:cubicBezTo>
                <a:lnTo>
                  <a:pt x="27392" y="1115"/>
                </a:lnTo>
                <a:cubicBezTo>
                  <a:pt x="27392" y="1127"/>
                  <a:pt x="27391" y="1139"/>
                  <a:pt x="27388" y="1151"/>
                </a:cubicBezTo>
                <a:cubicBezTo>
                  <a:pt x="27386" y="1163"/>
                  <a:pt x="27383" y="1175"/>
                  <a:pt x="27378" y="1186"/>
                </a:cubicBezTo>
                <a:cubicBezTo>
                  <a:pt x="27373" y="1197"/>
                  <a:pt x="27367" y="1208"/>
                  <a:pt x="27361" y="1218"/>
                </a:cubicBezTo>
                <a:cubicBezTo>
                  <a:pt x="27354" y="1228"/>
                  <a:pt x="27346" y="1238"/>
                  <a:pt x="27338" y="1246"/>
                </a:cubicBezTo>
                <a:cubicBezTo>
                  <a:pt x="27329" y="1255"/>
                  <a:pt x="27320" y="1263"/>
                  <a:pt x="27309" y="1269"/>
                </a:cubicBezTo>
                <a:cubicBezTo>
                  <a:pt x="27299" y="1276"/>
                  <a:pt x="27289" y="1282"/>
                  <a:pt x="27277" y="1286"/>
                </a:cubicBezTo>
                <a:cubicBezTo>
                  <a:pt x="27266" y="1291"/>
                  <a:pt x="27254" y="1295"/>
                  <a:pt x="27243" y="1297"/>
                </a:cubicBezTo>
                <a:cubicBezTo>
                  <a:pt x="27231" y="1299"/>
                  <a:pt x="27218" y="1301"/>
                  <a:pt x="27206" y="1301"/>
                </a:cubicBezTo>
                <a:lnTo>
                  <a:pt x="185" y="1301"/>
                </a:lnTo>
                <a:cubicBezTo>
                  <a:pt x="173" y="1301"/>
                  <a:pt x="161" y="1299"/>
                  <a:pt x="149" y="1297"/>
                </a:cubicBezTo>
                <a:cubicBezTo>
                  <a:pt x="137" y="1295"/>
                  <a:pt x="125" y="1291"/>
                  <a:pt x="114" y="1286"/>
                </a:cubicBezTo>
                <a:cubicBezTo>
                  <a:pt x="103" y="1282"/>
                  <a:pt x="92" y="1276"/>
                  <a:pt x="82" y="1269"/>
                </a:cubicBezTo>
                <a:cubicBezTo>
                  <a:pt x="72" y="1263"/>
                  <a:pt x="63" y="1255"/>
                  <a:pt x="54" y="1246"/>
                </a:cubicBezTo>
                <a:cubicBezTo>
                  <a:pt x="45" y="1238"/>
                  <a:pt x="38" y="1228"/>
                  <a:pt x="31" y="1218"/>
                </a:cubicBezTo>
                <a:cubicBezTo>
                  <a:pt x="24" y="1208"/>
                  <a:pt x="18" y="1197"/>
                  <a:pt x="14" y="1186"/>
                </a:cubicBezTo>
                <a:cubicBezTo>
                  <a:pt x="9" y="1175"/>
                  <a:pt x="6" y="1163"/>
                  <a:pt x="3" y="1151"/>
                </a:cubicBezTo>
                <a:cubicBezTo>
                  <a:pt x="1" y="1139"/>
                  <a:pt x="0" y="1127"/>
                  <a:pt x="0" y="1115"/>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55" name=""/>
          <p:cNvSpPr/>
          <p:nvPr/>
        </p:nvSpPr>
        <p:spPr>
          <a:xfrm>
            <a:off x="284040" y="5147640"/>
            <a:ext cx="10145160" cy="2340000"/>
          </a:xfrm>
          <a:custGeom>
            <a:avLst/>
            <a:gdLst/>
            <a:ahLst/>
            <a:rect l="0" t="0" r="r" b="b"/>
            <a:pathLst>
              <a:path w="28181" h="6500">
                <a:moveTo>
                  <a:pt x="0" y="6500"/>
                </a:moveTo>
                <a:lnTo>
                  <a:pt x="0" y="0"/>
                </a:lnTo>
                <a:lnTo>
                  <a:pt x="27996" y="0"/>
                </a:lnTo>
                <a:cubicBezTo>
                  <a:pt x="28008" y="0"/>
                  <a:pt x="28020" y="1"/>
                  <a:pt x="28032" y="3"/>
                </a:cubicBezTo>
                <a:cubicBezTo>
                  <a:pt x="28044" y="6"/>
                  <a:pt x="28055" y="9"/>
                  <a:pt x="28067" y="14"/>
                </a:cubicBezTo>
                <a:cubicBezTo>
                  <a:pt x="28078" y="19"/>
                  <a:pt x="28089" y="24"/>
                  <a:pt x="28099" y="31"/>
                </a:cubicBezTo>
                <a:cubicBezTo>
                  <a:pt x="28109" y="38"/>
                  <a:pt x="28118" y="46"/>
                  <a:pt x="28127" y="54"/>
                </a:cubicBezTo>
                <a:cubicBezTo>
                  <a:pt x="28136" y="63"/>
                  <a:pt x="28143" y="72"/>
                  <a:pt x="28150" y="82"/>
                </a:cubicBezTo>
                <a:cubicBezTo>
                  <a:pt x="28157" y="92"/>
                  <a:pt x="28163" y="103"/>
                  <a:pt x="28167" y="114"/>
                </a:cubicBezTo>
                <a:cubicBezTo>
                  <a:pt x="28172" y="126"/>
                  <a:pt x="28175" y="137"/>
                  <a:pt x="28178" y="149"/>
                </a:cubicBezTo>
                <a:cubicBezTo>
                  <a:pt x="28180" y="161"/>
                  <a:pt x="28181" y="173"/>
                  <a:pt x="28181" y="185"/>
                </a:cubicBezTo>
                <a:lnTo>
                  <a:pt x="28181" y="6315"/>
                </a:lnTo>
                <a:cubicBezTo>
                  <a:pt x="28181" y="6327"/>
                  <a:pt x="28180" y="6339"/>
                  <a:pt x="28178" y="6351"/>
                </a:cubicBezTo>
                <a:cubicBezTo>
                  <a:pt x="28175" y="6363"/>
                  <a:pt x="28172" y="6374"/>
                  <a:pt x="28167" y="6386"/>
                </a:cubicBezTo>
                <a:cubicBezTo>
                  <a:pt x="28163" y="6397"/>
                  <a:pt x="28157" y="6408"/>
                  <a:pt x="28150" y="6418"/>
                </a:cubicBezTo>
                <a:cubicBezTo>
                  <a:pt x="28143" y="6428"/>
                  <a:pt x="28136" y="6437"/>
                  <a:pt x="28127" y="6446"/>
                </a:cubicBezTo>
                <a:cubicBezTo>
                  <a:pt x="28118" y="6455"/>
                  <a:pt x="28109" y="6462"/>
                  <a:pt x="28099" y="6469"/>
                </a:cubicBezTo>
                <a:cubicBezTo>
                  <a:pt x="28089" y="6476"/>
                  <a:pt x="28078" y="6482"/>
                  <a:pt x="28067" y="6486"/>
                </a:cubicBezTo>
                <a:cubicBezTo>
                  <a:pt x="28055" y="6491"/>
                  <a:pt x="28044" y="6494"/>
                  <a:pt x="28032" y="6497"/>
                </a:cubicBezTo>
                <a:cubicBezTo>
                  <a:pt x="28020" y="6499"/>
                  <a:pt x="28008" y="6500"/>
                  <a:pt x="27996" y="6500"/>
                </a:cubicBezTo>
                <a:lnTo>
                  <a:pt x="0" y="6500"/>
                </a:lnTo>
                <a:close/>
              </a:path>
            </a:pathLst>
          </a:custGeom>
          <a:solidFill>
            <a:srgbClr val="ff9900">
              <a:alpha val="10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56" name=""/>
          <p:cNvSpPr/>
          <p:nvPr/>
        </p:nvSpPr>
        <p:spPr>
          <a:xfrm>
            <a:off x="267120" y="5147640"/>
            <a:ext cx="33840" cy="2340000"/>
          </a:xfrm>
          <a:custGeom>
            <a:avLst/>
            <a:gdLst/>
            <a:ahLst/>
            <a:rect l="0" t="0" r="r" b="b"/>
            <a:pathLst>
              <a:path w="94" h="6500">
                <a:moveTo>
                  <a:pt x="0" y="0"/>
                </a:moveTo>
                <a:lnTo>
                  <a:pt x="94" y="0"/>
                </a:lnTo>
                <a:lnTo>
                  <a:pt x="94" y="6500"/>
                </a:lnTo>
                <a:lnTo>
                  <a:pt x="0" y="6500"/>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57" name=""/>
          <p:cNvSpPr/>
          <p:nvPr/>
        </p:nvSpPr>
        <p:spPr>
          <a:xfrm>
            <a:off x="434520" y="5615640"/>
            <a:ext cx="9861120" cy="1738440"/>
          </a:xfrm>
          <a:custGeom>
            <a:avLst/>
            <a:gdLst/>
            <a:ahLst/>
            <a:rect l="0" t="0" r="r" b="b"/>
            <a:pathLst>
              <a:path w="27392" h="4829">
                <a:moveTo>
                  <a:pt x="0" y="4643"/>
                </a:moveTo>
                <a:lnTo>
                  <a:pt x="0" y="185"/>
                </a:lnTo>
                <a:cubicBezTo>
                  <a:pt x="0" y="173"/>
                  <a:pt x="1" y="161"/>
                  <a:pt x="3" y="149"/>
                </a:cubicBezTo>
                <a:cubicBezTo>
                  <a:pt x="6" y="137"/>
                  <a:pt x="9" y="126"/>
                  <a:pt x="14" y="114"/>
                </a:cubicBezTo>
                <a:cubicBezTo>
                  <a:pt x="18" y="103"/>
                  <a:pt x="24" y="92"/>
                  <a:pt x="31" y="82"/>
                </a:cubicBezTo>
                <a:cubicBezTo>
                  <a:pt x="38" y="72"/>
                  <a:pt x="45" y="63"/>
                  <a:pt x="54" y="54"/>
                </a:cubicBezTo>
                <a:cubicBezTo>
                  <a:pt x="63" y="45"/>
                  <a:pt x="72" y="38"/>
                  <a:pt x="82" y="31"/>
                </a:cubicBezTo>
                <a:cubicBezTo>
                  <a:pt x="92" y="24"/>
                  <a:pt x="103" y="18"/>
                  <a:pt x="114" y="14"/>
                </a:cubicBezTo>
                <a:cubicBezTo>
                  <a:pt x="125" y="9"/>
                  <a:pt x="137" y="6"/>
                  <a:pt x="149" y="3"/>
                </a:cubicBezTo>
                <a:cubicBezTo>
                  <a:pt x="161" y="1"/>
                  <a:pt x="173" y="0"/>
                  <a:pt x="185" y="0"/>
                </a:cubicBezTo>
                <a:lnTo>
                  <a:pt x="27206" y="0"/>
                </a:lnTo>
                <a:cubicBezTo>
                  <a:pt x="27218" y="0"/>
                  <a:pt x="27231" y="1"/>
                  <a:pt x="27243" y="3"/>
                </a:cubicBezTo>
                <a:cubicBezTo>
                  <a:pt x="27254" y="6"/>
                  <a:pt x="27266" y="9"/>
                  <a:pt x="27277" y="14"/>
                </a:cubicBezTo>
                <a:cubicBezTo>
                  <a:pt x="27289" y="18"/>
                  <a:pt x="27299" y="24"/>
                  <a:pt x="27309" y="31"/>
                </a:cubicBezTo>
                <a:cubicBezTo>
                  <a:pt x="27320" y="38"/>
                  <a:pt x="27329" y="45"/>
                  <a:pt x="27338" y="54"/>
                </a:cubicBezTo>
                <a:cubicBezTo>
                  <a:pt x="27346" y="63"/>
                  <a:pt x="27354" y="72"/>
                  <a:pt x="27361" y="82"/>
                </a:cubicBezTo>
                <a:cubicBezTo>
                  <a:pt x="27367" y="92"/>
                  <a:pt x="27373" y="103"/>
                  <a:pt x="27378" y="114"/>
                </a:cubicBezTo>
                <a:cubicBezTo>
                  <a:pt x="27383" y="126"/>
                  <a:pt x="27386" y="137"/>
                  <a:pt x="27388" y="149"/>
                </a:cubicBezTo>
                <a:cubicBezTo>
                  <a:pt x="27391" y="161"/>
                  <a:pt x="27392" y="173"/>
                  <a:pt x="27392" y="185"/>
                </a:cubicBezTo>
                <a:lnTo>
                  <a:pt x="27392" y="4643"/>
                </a:lnTo>
                <a:cubicBezTo>
                  <a:pt x="27392" y="4655"/>
                  <a:pt x="27391" y="4668"/>
                  <a:pt x="27388" y="4680"/>
                </a:cubicBezTo>
                <a:cubicBezTo>
                  <a:pt x="27386" y="4691"/>
                  <a:pt x="27383" y="4703"/>
                  <a:pt x="27378" y="4714"/>
                </a:cubicBezTo>
                <a:cubicBezTo>
                  <a:pt x="27373" y="4726"/>
                  <a:pt x="27367" y="4736"/>
                  <a:pt x="27361" y="4746"/>
                </a:cubicBezTo>
                <a:cubicBezTo>
                  <a:pt x="27354" y="4757"/>
                  <a:pt x="27346" y="4766"/>
                  <a:pt x="27338" y="4775"/>
                </a:cubicBezTo>
                <a:cubicBezTo>
                  <a:pt x="27329" y="4783"/>
                  <a:pt x="27320" y="4791"/>
                  <a:pt x="27309" y="4798"/>
                </a:cubicBezTo>
                <a:cubicBezTo>
                  <a:pt x="27299" y="4804"/>
                  <a:pt x="27289" y="4810"/>
                  <a:pt x="27277" y="4815"/>
                </a:cubicBezTo>
                <a:cubicBezTo>
                  <a:pt x="27266" y="4820"/>
                  <a:pt x="27254" y="4823"/>
                  <a:pt x="27243" y="4825"/>
                </a:cubicBezTo>
                <a:cubicBezTo>
                  <a:pt x="27231" y="4828"/>
                  <a:pt x="27218" y="4829"/>
                  <a:pt x="27206" y="4829"/>
                </a:cubicBezTo>
                <a:lnTo>
                  <a:pt x="185" y="4829"/>
                </a:lnTo>
                <a:cubicBezTo>
                  <a:pt x="173" y="4829"/>
                  <a:pt x="161" y="4828"/>
                  <a:pt x="149" y="4825"/>
                </a:cubicBezTo>
                <a:cubicBezTo>
                  <a:pt x="137" y="4823"/>
                  <a:pt x="125" y="4820"/>
                  <a:pt x="114" y="4815"/>
                </a:cubicBezTo>
                <a:cubicBezTo>
                  <a:pt x="103" y="4810"/>
                  <a:pt x="92" y="4804"/>
                  <a:pt x="82" y="4798"/>
                </a:cubicBezTo>
                <a:cubicBezTo>
                  <a:pt x="72" y="4791"/>
                  <a:pt x="63" y="4783"/>
                  <a:pt x="54" y="4775"/>
                </a:cubicBezTo>
                <a:cubicBezTo>
                  <a:pt x="45" y="4766"/>
                  <a:pt x="38" y="4757"/>
                  <a:pt x="31" y="4746"/>
                </a:cubicBezTo>
                <a:cubicBezTo>
                  <a:pt x="24" y="4736"/>
                  <a:pt x="18" y="4726"/>
                  <a:pt x="14" y="4714"/>
                </a:cubicBezTo>
                <a:cubicBezTo>
                  <a:pt x="9" y="4703"/>
                  <a:pt x="6" y="4691"/>
                  <a:pt x="3" y="4680"/>
                </a:cubicBezTo>
                <a:cubicBezTo>
                  <a:pt x="1" y="4668"/>
                  <a:pt x="0" y="4655"/>
                  <a:pt x="0" y="464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58" name="" descr=""/>
          <p:cNvPicPr/>
          <p:nvPr/>
        </p:nvPicPr>
        <p:blipFill>
          <a:blip r:embed="rId3"/>
          <a:stretch/>
        </p:blipFill>
        <p:spPr>
          <a:xfrm>
            <a:off x="434520" y="1228320"/>
            <a:ext cx="150120" cy="200160"/>
          </a:xfrm>
          <a:prstGeom prst="rect">
            <a:avLst/>
          </a:prstGeom>
          <a:noFill/>
          <a:ln w="0">
            <a:noFill/>
          </a:ln>
        </p:spPr>
      </p:pic>
      <p:sp>
        <p:nvSpPr>
          <p:cNvPr id="2459" name=""/>
          <p:cNvSpPr txBox="1"/>
          <p:nvPr/>
        </p:nvSpPr>
        <p:spPr>
          <a:xfrm>
            <a:off x="534960" y="378720"/>
            <a:ext cx="30099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投資対効果の算出方法</a:t>
            </a:r>
            <a:endParaRPr b="0" lang="en-US" sz="2370" strike="noStrike" u="none">
              <a:solidFill>
                <a:srgbClr val="000000"/>
              </a:solidFill>
              <a:effectLst/>
              <a:uFillTx/>
              <a:latin typeface="Times New Roman"/>
            </a:endParaRPr>
          </a:p>
        </p:txBody>
      </p:sp>
      <p:sp>
        <p:nvSpPr>
          <p:cNvPr id="2460" name=""/>
          <p:cNvSpPr txBox="1"/>
          <p:nvPr/>
        </p:nvSpPr>
        <p:spPr>
          <a:xfrm>
            <a:off x="651960" y="1222560"/>
            <a:ext cx="35820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ROI</a:t>
            </a:r>
            <a:endParaRPr b="0" lang="en-US" sz="1580" strike="noStrike" u="none">
              <a:solidFill>
                <a:srgbClr val="000000"/>
              </a:solidFill>
              <a:effectLst/>
              <a:uFillTx/>
              <a:latin typeface="Times New Roman"/>
            </a:endParaRPr>
          </a:p>
        </p:txBody>
      </p:sp>
      <p:sp>
        <p:nvSpPr>
          <p:cNvPr id="2461" name=""/>
          <p:cNvSpPr txBox="1"/>
          <p:nvPr/>
        </p:nvSpPr>
        <p:spPr>
          <a:xfrm>
            <a:off x="1008360" y="121068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の基本計算式</a:t>
            </a:r>
            <a:endParaRPr b="0" lang="en-US" sz="1580" strike="noStrike" u="none">
              <a:solidFill>
                <a:srgbClr val="000000"/>
              </a:solidFill>
              <a:effectLst/>
              <a:uFillTx/>
              <a:latin typeface="Times New Roman"/>
            </a:endParaRPr>
          </a:p>
        </p:txBody>
      </p:sp>
      <p:sp>
        <p:nvSpPr>
          <p:cNvPr id="2462" name=""/>
          <p:cNvSpPr txBox="1"/>
          <p:nvPr/>
        </p:nvSpPr>
        <p:spPr>
          <a:xfrm>
            <a:off x="2723400" y="1657080"/>
            <a:ext cx="10234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ROI (%) = </a:t>
            </a:r>
            <a:r>
              <a:rPr b="1" lang="en-US" sz="1580" strike="noStrike" u="none">
                <a:solidFill>
                  <a:srgbClr val="059669"/>
                </a:solidFill>
                <a:effectLst/>
                <a:uFillTx/>
                <a:latin typeface="Arial"/>
                <a:ea typeface="Arial"/>
              </a:rPr>
              <a:t>(</a:t>
            </a:r>
            <a:endParaRPr b="0" lang="en-US" sz="1580" strike="noStrike" u="none">
              <a:solidFill>
                <a:srgbClr val="000000"/>
              </a:solidFill>
              <a:effectLst/>
              <a:uFillTx/>
              <a:latin typeface="Times New Roman"/>
            </a:endParaRPr>
          </a:p>
        </p:txBody>
      </p:sp>
      <p:sp>
        <p:nvSpPr>
          <p:cNvPr id="2463" name=""/>
          <p:cNvSpPr txBox="1"/>
          <p:nvPr/>
        </p:nvSpPr>
        <p:spPr>
          <a:xfrm>
            <a:off x="3742920" y="1645200"/>
            <a:ext cx="2026440" cy="253440"/>
          </a:xfrm>
          <a:prstGeom prst="rect">
            <a:avLst/>
          </a:prstGeom>
          <a:noFill/>
          <a:ln w="0">
            <a:noFill/>
          </a:ln>
        </p:spPr>
        <p:txBody>
          <a:bodyPr wrap="none" lIns="0" rIns="0" tIns="0" bIns="0" anchor="t">
            <a:spAutoFit/>
          </a:bodyPr>
          <a:p>
            <a:r>
              <a:rPr b="0" lang="zh-CN" sz="1580" strike="noStrike" u="none">
                <a:solidFill>
                  <a:srgbClr val="059669"/>
                </a:solidFill>
                <a:effectLst/>
                <a:uFillTx/>
                <a:latin typeface="WenQuanYiZenHei"/>
                <a:ea typeface="WenQuanYiZenHei"/>
              </a:rPr>
              <a:t>導入による利益増加額</a:t>
            </a:r>
            <a:endParaRPr b="0" lang="en-US" sz="1580" strike="noStrike" u="none">
              <a:solidFill>
                <a:srgbClr val="000000"/>
              </a:solidFill>
              <a:effectLst/>
              <a:uFillTx/>
              <a:latin typeface="Times New Roman"/>
            </a:endParaRPr>
          </a:p>
        </p:txBody>
      </p:sp>
      <p:sp>
        <p:nvSpPr>
          <p:cNvPr id="2464" name=""/>
          <p:cNvSpPr txBox="1"/>
          <p:nvPr/>
        </p:nvSpPr>
        <p:spPr>
          <a:xfrm>
            <a:off x="5773680" y="165708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 - </a:t>
            </a:r>
            <a:endParaRPr b="0" lang="en-US" sz="1580" strike="noStrike" u="none">
              <a:solidFill>
                <a:srgbClr val="000000"/>
              </a:solidFill>
              <a:effectLst/>
              <a:uFillTx/>
              <a:latin typeface="Times New Roman"/>
            </a:endParaRPr>
          </a:p>
        </p:txBody>
      </p:sp>
      <p:sp>
        <p:nvSpPr>
          <p:cNvPr id="2465" name=""/>
          <p:cNvSpPr txBox="1"/>
          <p:nvPr/>
        </p:nvSpPr>
        <p:spPr>
          <a:xfrm>
            <a:off x="5951880" y="1645200"/>
            <a:ext cx="604080" cy="253440"/>
          </a:xfrm>
          <a:prstGeom prst="rect">
            <a:avLst/>
          </a:prstGeom>
          <a:noFill/>
          <a:ln w="0">
            <a:noFill/>
          </a:ln>
        </p:spPr>
        <p:txBody>
          <a:bodyPr wrap="none" lIns="0" rIns="0" tIns="0" bIns="0" anchor="t">
            <a:spAutoFit/>
          </a:bodyPr>
          <a:p>
            <a:r>
              <a:rPr b="0" lang="zh-CN" sz="1580" strike="noStrike" u="none">
                <a:solidFill>
                  <a:srgbClr val="dc2626"/>
                </a:solidFill>
                <a:effectLst/>
                <a:uFillTx/>
                <a:latin typeface="WenQuanYiZenHei"/>
                <a:ea typeface="WenQuanYiZenHei"/>
              </a:rPr>
              <a:t>投資額</a:t>
            </a:r>
            <a:endParaRPr b="0" lang="en-US" sz="1580" strike="noStrike" u="none">
              <a:solidFill>
                <a:srgbClr val="000000"/>
              </a:solidFill>
              <a:effectLst/>
              <a:uFillTx/>
              <a:latin typeface="Times New Roman"/>
            </a:endParaRPr>
          </a:p>
        </p:txBody>
      </p:sp>
      <p:sp>
        <p:nvSpPr>
          <p:cNvPr id="2466" name=""/>
          <p:cNvSpPr txBox="1"/>
          <p:nvPr/>
        </p:nvSpPr>
        <p:spPr>
          <a:xfrm>
            <a:off x="6553440" y="1657080"/>
            <a:ext cx="28980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 ÷ </a:t>
            </a:r>
            <a:endParaRPr b="0" lang="en-US" sz="1580" strike="noStrike" u="none">
              <a:solidFill>
                <a:srgbClr val="000000"/>
              </a:solidFill>
              <a:effectLst/>
              <a:uFillTx/>
              <a:latin typeface="Times New Roman"/>
            </a:endParaRPr>
          </a:p>
        </p:txBody>
      </p:sp>
      <p:sp>
        <p:nvSpPr>
          <p:cNvPr id="2467" name=""/>
          <p:cNvSpPr txBox="1"/>
          <p:nvPr/>
        </p:nvSpPr>
        <p:spPr>
          <a:xfrm>
            <a:off x="6841800" y="1645200"/>
            <a:ext cx="604080" cy="253440"/>
          </a:xfrm>
          <a:prstGeom prst="rect">
            <a:avLst/>
          </a:prstGeom>
          <a:noFill/>
          <a:ln w="0">
            <a:noFill/>
          </a:ln>
        </p:spPr>
        <p:txBody>
          <a:bodyPr wrap="none" lIns="0" rIns="0" tIns="0" bIns="0" anchor="t">
            <a:spAutoFit/>
          </a:bodyPr>
          <a:p>
            <a:r>
              <a:rPr b="0" lang="zh-CN" sz="1580" strike="noStrike" u="none">
                <a:solidFill>
                  <a:srgbClr val="dc2626"/>
                </a:solidFill>
                <a:effectLst/>
                <a:uFillTx/>
                <a:latin typeface="WenQuanYiZenHei"/>
                <a:ea typeface="WenQuanYiZenHei"/>
              </a:rPr>
              <a:t>投資額</a:t>
            </a:r>
            <a:endParaRPr b="0" lang="en-US" sz="1580" strike="noStrike" u="none">
              <a:solidFill>
                <a:srgbClr val="000000"/>
              </a:solidFill>
              <a:effectLst/>
              <a:uFillTx/>
              <a:latin typeface="Times New Roman"/>
            </a:endParaRPr>
          </a:p>
        </p:txBody>
      </p:sp>
      <p:sp>
        <p:nvSpPr>
          <p:cNvPr id="2468" name=""/>
          <p:cNvSpPr/>
          <p:nvPr/>
        </p:nvSpPr>
        <p:spPr>
          <a:xfrm>
            <a:off x="267120" y="2339640"/>
            <a:ext cx="4947480" cy="2607840"/>
          </a:xfrm>
          <a:custGeom>
            <a:avLst/>
            <a:gdLst/>
            <a:ahLst/>
            <a:rect l="0" t="0" r="r" b="b"/>
            <a:pathLst>
              <a:path w="13743" h="7244">
                <a:moveTo>
                  <a:pt x="0" y="7058"/>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13558" y="0"/>
                </a:lnTo>
                <a:cubicBezTo>
                  <a:pt x="13570" y="0"/>
                  <a:pt x="13582" y="1"/>
                  <a:pt x="13594" y="4"/>
                </a:cubicBezTo>
                <a:cubicBezTo>
                  <a:pt x="13606" y="6"/>
                  <a:pt x="13618" y="10"/>
                  <a:pt x="13629" y="14"/>
                </a:cubicBezTo>
                <a:cubicBezTo>
                  <a:pt x="13640" y="19"/>
                  <a:pt x="13651" y="25"/>
                  <a:pt x="13661" y="31"/>
                </a:cubicBezTo>
                <a:cubicBezTo>
                  <a:pt x="13671" y="38"/>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7058"/>
                </a:lnTo>
                <a:cubicBezTo>
                  <a:pt x="13743" y="7070"/>
                  <a:pt x="13742" y="7082"/>
                  <a:pt x="13740" y="7094"/>
                </a:cubicBezTo>
                <a:cubicBezTo>
                  <a:pt x="13737" y="7106"/>
                  <a:pt x="13734" y="7118"/>
                  <a:pt x="13729" y="7129"/>
                </a:cubicBezTo>
                <a:cubicBezTo>
                  <a:pt x="13725" y="7140"/>
                  <a:pt x="13719" y="7151"/>
                  <a:pt x="13712" y="7161"/>
                </a:cubicBezTo>
                <a:cubicBezTo>
                  <a:pt x="13705" y="7171"/>
                  <a:pt x="13698" y="7181"/>
                  <a:pt x="13689" y="7189"/>
                </a:cubicBezTo>
                <a:cubicBezTo>
                  <a:pt x="13680" y="7198"/>
                  <a:pt x="13671" y="7206"/>
                  <a:pt x="13661" y="7212"/>
                </a:cubicBezTo>
                <a:cubicBezTo>
                  <a:pt x="13651" y="7219"/>
                  <a:pt x="13640" y="7225"/>
                  <a:pt x="13629" y="7229"/>
                </a:cubicBezTo>
                <a:cubicBezTo>
                  <a:pt x="13618" y="7234"/>
                  <a:pt x="13606" y="7238"/>
                  <a:pt x="13594" y="7240"/>
                </a:cubicBezTo>
                <a:cubicBezTo>
                  <a:pt x="13582" y="7242"/>
                  <a:pt x="13570" y="7244"/>
                  <a:pt x="13558" y="7244"/>
                </a:cubicBezTo>
                <a:lnTo>
                  <a:pt x="186" y="7244"/>
                </a:lnTo>
                <a:cubicBezTo>
                  <a:pt x="174" y="7244"/>
                  <a:pt x="162" y="7242"/>
                  <a:pt x="150" y="7240"/>
                </a:cubicBezTo>
                <a:cubicBezTo>
                  <a:pt x="138" y="7238"/>
                  <a:pt x="126" y="7234"/>
                  <a:pt x="115" y="7229"/>
                </a:cubicBezTo>
                <a:cubicBezTo>
                  <a:pt x="104" y="7225"/>
                  <a:pt x="93" y="7219"/>
                  <a:pt x="83" y="7212"/>
                </a:cubicBezTo>
                <a:cubicBezTo>
                  <a:pt x="73" y="7206"/>
                  <a:pt x="63" y="7198"/>
                  <a:pt x="55" y="7189"/>
                </a:cubicBezTo>
                <a:cubicBezTo>
                  <a:pt x="46" y="7181"/>
                  <a:pt x="38" y="7171"/>
                  <a:pt x="32" y="7161"/>
                </a:cubicBezTo>
                <a:cubicBezTo>
                  <a:pt x="25" y="7151"/>
                  <a:pt x="19" y="7140"/>
                  <a:pt x="14" y="7129"/>
                </a:cubicBezTo>
                <a:cubicBezTo>
                  <a:pt x="10" y="7118"/>
                  <a:pt x="6" y="7106"/>
                  <a:pt x="4" y="7094"/>
                </a:cubicBezTo>
                <a:cubicBezTo>
                  <a:pt x="2" y="7082"/>
                  <a:pt x="0" y="7070"/>
                  <a:pt x="0" y="70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69" name="" descr=""/>
          <p:cNvPicPr/>
          <p:nvPr/>
        </p:nvPicPr>
        <p:blipFill>
          <a:blip r:embed="rId4"/>
          <a:stretch/>
        </p:blipFill>
        <p:spPr>
          <a:xfrm>
            <a:off x="401040" y="2507040"/>
            <a:ext cx="200160" cy="200160"/>
          </a:xfrm>
          <a:prstGeom prst="rect">
            <a:avLst/>
          </a:prstGeom>
          <a:noFill/>
          <a:ln w="0">
            <a:noFill/>
          </a:ln>
        </p:spPr>
      </p:pic>
      <p:sp>
        <p:nvSpPr>
          <p:cNvPr id="2470" name=""/>
          <p:cNvSpPr txBox="1"/>
          <p:nvPr/>
        </p:nvSpPr>
        <p:spPr>
          <a:xfrm>
            <a:off x="7443360" y="1657080"/>
            <a:ext cx="5655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 × 100</a:t>
            </a:r>
            <a:endParaRPr b="0" lang="en-US" sz="1580" strike="noStrike" u="none">
              <a:solidFill>
                <a:srgbClr val="000000"/>
              </a:solidFill>
              <a:effectLst/>
              <a:uFillTx/>
              <a:latin typeface="Times New Roman"/>
            </a:endParaRPr>
          </a:p>
        </p:txBody>
      </p:sp>
      <p:pic>
        <p:nvPicPr>
          <p:cNvPr id="2471" name="" descr=""/>
          <p:cNvPicPr/>
          <p:nvPr/>
        </p:nvPicPr>
        <p:blipFill>
          <a:blip r:embed="rId5"/>
          <a:stretch/>
        </p:blipFill>
        <p:spPr>
          <a:xfrm>
            <a:off x="401040" y="2874600"/>
            <a:ext cx="166680" cy="166680"/>
          </a:xfrm>
          <a:prstGeom prst="rect">
            <a:avLst/>
          </a:prstGeom>
          <a:noFill/>
          <a:ln w="0">
            <a:noFill/>
          </a:ln>
        </p:spPr>
      </p:pic>
      <p:sp>
        <p:nvSpPr>
          <p:cNvPr id="2472" name=""/>
          <p:cNvSpPr txBox="1"/>
          <p:nvPr/>
        </p:nvSpPr>
        <p:spPr>
          <a:xfrm>
            <a:off x="668520" y="2481120"/>
            <a:ext cx="2218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利益（効果）の構成要素</a:t>
            </a:r>
            <a:endParaRPr b="0" lang="en-US" sz="1580" strike="noStrike" u="none">
              <a:solidFill>
                <a:srgbClr val="000000"/>
              </a:solidFill>
              <a:effectLst/>
              <a:uFillTx/>
              <a:latin typeface="Times New Roman"/>
            </a:endParaRPr>
          </a:p>
        </p:txBody>
      </p:sp>
      <p:sp>
        <p:nvSpPr>
          <p:cNvPr id="2473" name=""/>
          <p:cNvSpPr/>
          <p:nvPr/>
        </p:nvSpPr>
        <p:spPr>
          <a:xfrm>
            <a:off x="509400" y="3175200"/>
            <a:ext cx="50760" cy="50760"/>
          </a:xfrm>
          <a:custGeom>
            <a:avLst/>
            <a:gdLst/>
            <a:ahLst/>
            <a:rect l="0" t="0" r="r" b="b"/>
            <a:pathLst>
              <a:path w="141" h="141">
                <a:moveTo>
                  <a:pt x="141" y="71"/>
                </a:moveTo>
                <a:cubicBezTo>
                  <a:pt x="141" y="80"/>
                  <a:pt x="139" y="89"/>
                  <a:pt x="135" y="98"/>
                </a:cubicBezTo>
                <a:cubicBezTo>
                  <a:pt x="132" y="106"/>
                  <a:pt x="127" y="114"/>
                  <a:pt x="120" y="120"/>
                </a:cubicBezTo>
                <a:cubicBezTo>
                  <a:pt x="114" y="127"/>
                  <a:pt x="106" y="132"/>
                  <a:pt x="98" y="135"/>
                </a:cubicBezTo>
                <a:cubicBezTo>
                  <a:pt x="89" y="139"/>
                  <a:pt x="80" y="141"/>
                  <a:pt x="71" y="141"/>
                </a:cubicBezTo>
                <a:cubicBezTo>
                  <a:pt x="62" y="141"/>
                  <a:pt x="53" y="139"/>
                  <a:pt x="43" y="135"/>
                </a:cubicBezTo>
                <a:cubicBezTo>
                  <a:pt x="35" y="132"/>
                  <a:pt x="27" y="127"/>
                  <a:pt x="21" y="120"/>
                </a:cubicBezTo>
                <a:cubicBezTo>
                  <a:pt x="14" y="114"/>
                  <a:pt x="9" y="106"/>
                  <a:pt x="6" y="98"/>
                </a:cubicBezTo>
                <a:cubicBezTo>
                  <a:pt x="2" y="89"/>
                  <a:pt x="0" y="80"/>
                  <a:pt x="0" y="71"/>
                </a:cubicBezTo>
                <a:cubicBezTo>
                  <a:pt x="0" y="62"/>
                  <a:pt x="2" y="53"/>
                  <a:pt x="6" y="44"/>
                </a:cubicBezTo>
                <a:cubicBezTo>
                  <a:pt x="9" y="36"/>
                  <a:pt x="14" y="28"/>
                  <a:pt x="21" y="22"/>
                </a:cubicBezTo>
                <a:cubicBezTo>
                  <a:pt x="27" y="15"/>
                  <a:pt x="35" y="10"/>
                  <a:pt x="43" y="6"/>
                </a:cubicBezTo>
                <a:cubicBezTo>
                  <a:pt x="53" y="2"/>
                  <a:pt x="62" y="0"/>
                  <a:pt x="71" y="0"/>
                </a:cubicBezTo>
                <a:cubicBezTo>
                  <a:pt x="80" y="0"/>
                  <a:pt x="89" y="2"/>
                  <a:pt x="98" y="6"/>
                </a:cubicBezTo>
                <a:cubicBezTo>
                  <a:pt x="106" y="10"/>
                  <a:pt x="114" y="15"/>
                  <a:pt x="120" y="22"/>
                </a:cubicBezTo>
                <a:cubicBezTo>
                  <a:pt x="127" y="28"/>
                  <a:pt x="132" y="36"/>
                  <a:pt x="135" y="44"/>
                </a:cubicBezTo>
                <a:cubicBezTo>
                  <a:pt x="139" y="53"/>
                  <a:pt x="141" y="62"/>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74" name=""/>
          <p:cNvSpPr txBox="1"/>
          <p:nvPr/>
        </p:nvSpPr>
        <p:spPr>
          <a:xfrm>
            <a:off x="635040" y="2855880"/>
            <a:ext cx="8388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定量的効果</a:t>
            </a:r>
            <a:endParaRPr b="0" lang="en-US" sz="1320" strike="noStrike" u="none">
              <a:solidFill>
                <a:srgbClr val="000000"/>
              </a:solidFill>
              <a:effectLst/>
              <a:uFillTx/>
              <a:latin typeface="Times New Roman"/>
            </a:endParaRPr>
          </a:p>
        </p:txBody>
      </p:sp>
      <p:sp>
        <p:nvSpPr>
          <p:cNvPr id="2475" name=""/>
          <p:cNvSpPr/>
          <p:nvPr/>
        </p:nvSpPr>
        <p:spPr>
          <a:xfrm>
            <a:off x="509400" y="3409200"/>
            <a:ext cx="50760" cy="50760"/>
          </a:xfrm>
          <a:custGeom>
            <a:avLst/>
            <a:gdLst/>
            <a:ahLst/>
            <a:rect l="0" t="0" r="r" b="b"/>
            <a:pathLst>
              <a:path w="141" h="141">
                <a:moveTo>
                  <a:pt x="141" y="71"/>
                </a:moveTo>
                <a:cubicBezTo>
                  <a:pt x="141" y="80"/>
                  <a:pt x="139" y="89"/>
                  <a:pt x="135" y="98"/>
                </a:cubicBezTo>
                <a:cubicBezTo>
                  <a:pt x="132" y="106"/>
                  <a:pt x="127" y="114"/>
                  <a:pt x="120" y="120"/>
                </a:cubicBezTo>
                <a:cubicBezTo>
                  <a:pt x="114" y="127"/>
                  <a:pt x="106" y="132"/>
                  <a:pt x="98" y="135"/>
                </a:cubicBezTo>
                <a:cubicBezTo>
                  <a:pt x="89" y="139"/>
                  <a:pt x="80" y="141"/>
                  <a:pt x="71" y="141"/>
                </a:cubicBezTo>
                <a:cubicBezTo>
                  <a:pt x="62" y="141"/>
                  <a:pt x="53" y="139"/>
                  <a:pt x="43" y="135"/>
                </a:cubicBezTo>
                <a:cubicBezTo>
                  <a:pt x="35" y="132"/>
                  <a:pt x="27" y="127"/>
                  <a:pt x="21" y="120"/>
                </a:cubicBezTo>
                <a:cubicBezTo>
                  <a:pt x="14" y="114"/>
                  <a:pt x="9" y="106"/>
                  <a:pt x="6" y="98"/>
                </a:cubicBezTo>
                <a:cubicBezTo>
                  <a:pt x="2" y="89"/>
                  <a:pt x="0" y="80"/>
                  <a:pt x="0" y="71"/>
                </a:cubicBezTo>
                <a:cubicBezTo>
                  <a:pt x="0" y="62"/>
                  <a:pt x="2" y="53"/>
                  <a:pt x="6" y="43"/>
                </a:cubicBezTo>
                <a:cubicBezTo>
                  <a:pt x="9" y="35"/>
                  <a:pt x="14" y="27"/>
                  <a:pt x="21" y="21"/>
                </a:cubicBezTo>
                <a:cubicBezTo>
                  <a:pt x="27" y="14"/>
                  <a:pt x="35" y="9"/>
                  <a:pt x="43" y="6"/>
                </a:cubicBezTo>
                <a:cubicBezTo>
                  <a:pt x="53" y="2"/>
                  <a:pt x="62" y="0"/>
                  <a:pt x="71" y="0"/>
                </a:cubicBezTo>
                <a:cubicBezTo>
                  <a:pt x="80" y="0"/>
                  <a:pt x="89" y="2"/>
                  <a:pt x="98" y="6"/>
                </a:cubicBezTo>
                <a:cubicBezTo>
                  <a:pt x="106" y="9"/>
                  <a:pt x="114" y="14"/>
                  <a:pt x="120" y="21"/>
                </a:cubicBezTo>
                <a:cubicBezTo>
                  <a:pt x="127" y="27"/>
                  <a:pt x="132" y="35"/>
                  <a:pt x="135" y="43"/>
                </a:cubicBezTo>
                <a:cubicBezTo>
                  <a:pt x="139" y="53"/>
                  <a:pt x="141" y="62"/>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76" name=""/>
          <p:cNvSpPr txBox="1"/>
          <p:nvPr/>
        </p:nvSpPr>
        <p:spPr>
          <a:xfrm>
            <a:off x="668520" y="3089880"/>
            <a:ext cx="37004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コスト削減（人件費、通信費、印刷費、交通費）</a:t>
            </a:r>
            <a:endParaRPr b="0" lang="en-US" sz="1320" strike="noStrike" u="none">
              <a:solidFill>
                <a:srgbClr val="000000"/>
              </a:solidFill>
              <a:effectLst/>
              <a:uFillTx/>
              <a:latin typeface="Times New Roman"/>
            </a:endParaRPr>
          </a:p>
        </p:txBody>
      </p:sp>
      <p:pic>
        <p:nvPicPr>
          <p:cNvPr id="2477" name="" descr=""/>
          <p:cNvPicPr/>
          <p:nvPr/>
        </p:nvPicPr>
        <p:blipFill>
          <a:blip r:embed="rId6"/>
          <a:stretch/>
        </p:blipFill>
        <p:spPr>
          <a:xfrm>
            <a:off x="401040" y="3677040"/>
            <a:ext cx="191880" cy="166680"/>
          </a:xfrm>
          <a:prstGeom prst="rect">
            <a:avLst/>
          </a:prstGeom>
          <a:noFill/>
          <a:ln w="0">
            <a:noFill/>
          </a:ln>
        </p:spPr>
      </p:pic>
      <p:sp>
        <p:nvSpPr>
          <p:cNvPr id="2478" name=""/>
          <p:cNvSpPr txBox="1"/>
          <p:nvPr/>
        </p:nvSpPr>
        <p:spPr>
          <a:xfrm>
            <a:off x="668520" y="3323880"/>
            <a:ext cx="31860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売上向上（新規顧客獲得、顧客単価向上）</a:t>
            </a:r>
            <a:endParaRPr b="0" lang="en-US" sz="1320" strike="noStrike" u="none">
              <a:solidFill>
                <a:srgbClr val="000000"/>
              </a:solidFill>
              <a:effectLst/>
              <a:uFillTx/>
              <a:latin typeface="Times New Roman"/>
            </a:endParaRPr>
          </a:p>
        </p:txBody>
      </p:sp>
      <p:sp>
        <p:nvSpPr>
          <p:cNvPr id="2479" name=""/>
          <p:cNvSpPr/>
          <p:nvPr/>
        </p:nvSpPr>
        <p:spPr>
          <a:xfrm>
            <a:off x="509400" y="3977640"/>
            <a:ext cx="50760" cy="50400"/>
          </a:xfrm>
          <a:custGeom>
            <a:avLst/>
            <a:gdLst/>
            <a:ahLst/>
            <a:rect l="0" t="0" r="r" b="b"/>
            <a:pathLst>
              <a:path w="141" h="140">
                <a:moveTo>
                  <a:pt x="141" y="71"/>
                </a:moveTo>
                <a:cubicBezTo>
                  <a:pt x="141" y="80"/>
                  <a:pt x="139" y="89"/>
                  <a:pt x="135" y="97"/>
                </a:cubicBezTo>
                <a:cubicBezTo>
                  <a:pt x="132" y="106"/>
                  <a:pt x="127" y="113"/>
                  <a:pt x="120" y="120"/>
                </a:cubicBezTo>
                <a:cubicBezTo>
                  <a:pt x="114" y="126"/>
                  <a:pt x="106" y="131"/>
                  <a:pt x="98" y="135"/>
                </a:cubicBezTo>
                <a:cubicBezTo>
                  <a:pt x="89" y="138"/>
                  <a:pt x="80" y="140"/>
                  <a:pt x="71" y="140"/>
                </a:cubicBezTo>
                <a:cubicBezTo>
                  <a:pt x="62" y="140"/>
                  <a:pt x="53" y="138"/>
                  <a:pt x="43" y="135"/>
                </a:cubicBezTo>
                <a:cubicBezTo>
                  <a:pt x="35" y="131"/>
                  <a:pt x="27" y="126"/>
                  <a:pt x="21" y="120"/>
                </a:cubicBezTo>
                <a:cubicBezTo>
                  <a:pt x="14" y="113"/>
                  <a:pt x="9" y="106"/>
                  <a:pt x="6" y="97"/>
                </a:cubicBezTo>
                <a:cubicBezTo>
                  <a:pt x="2" y="89"/>
                  <a:pt x="0" y="80"/>
                  <a:pt x="0" y="71"/>
                </a:cubicBezTo>
                <a:cubicBezTo>
                  <a:pt x="0" y="61"/>
                  <a:pt x="2" y="52"/>
                  <a:pt x="6" y="44"/>
                </a:cubicBezTo>
                <a:cubicBezTo>
                  <a:pt x="9" y="35"/>
                  <a:pt x="14" y="28"/>
                  <a:pt x="21" y="21"/>
                </a:cubicBezTo>
                <a:cubicBezTo>
                  <a:pt x="27" y="15"/>
                  <a:pt x="35" y="10"/>
                  <a:pt x="43" y="6"/>
                </a:cubicBezTo>
                <a:cubicBezTo>
                  <a:pt x="53" y="3"/>
                  <a:pt x="62" y="0"/>
                  <a:pt x="71" y="0"/>
                </a:cubicBezTo>
                <a:cubicBezTo>
                  <a:pt x="80" y="0"/>
                  <a:pt x="89" y="3"/>
                  <a:pt x="98" y="6"/>
                </a:cubicBezTo>
                <a:cubicBezTo>
                  <a:pt x="106" y="10"/>
                  <a:pt x="114" y="15"/>
                  <a:pt x="120" y="21"/>
                </a:cubicBezTo>
                <a:cubicBezTo>
                  <a:pt x="127" y="28"/>
                  <a:pt x="132" y="35"/>
                  <a:pt x="135" y="44"/>
                </a:cubicBezTo>
                <a:cubicBezTo>
                  <a:pt x="139" y="52"/>
                  <a:pt x="141" y="61"/>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80" name=""/>
          <p:cNvSpPr txBox="1"/>
          <p:nvPr/>
        </p:nvSpPr>
        <p:spPr>
          <a:xfrm>
            <a:off x="660240" y="3657960"/>
            <a:ext cx="8388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定性的効果</a:t>
            </a:r>
            <a:endParaRPr b="0" lang="en-US" sz="1320" strike="noStrike" u="none">
              <a:solidFill>
                <a:srgbClr val="000000"/>
              </a:solidFill>
              <a:effectLst/>
              <a:uFillTx/>
              <a:latin typeface="Times New Roman"/>
            </a:endParaRPr>
          </a:p>
        </p:txBody>
      </p:sp>
      <p:sp>
        <p:nvSpPr>
          <p:cNvPr id="2481" name=""/>
          <p:cNvSpPr/>
          <p:nvPr/>
        </p:nvSpPr>
        <p:spPr>
          <a:xfrm>
            <a:off x="509400" y="4211640"/>
            <a:ext cx="50760" cy="50400"/>
          </a:xfrm>
          <a:custGeom>
            <a:avLst/>
            <a:gdLst/>
            <a:ahLst/>
            <a:rect l="0" t="0" r="r" b="b"/>
            <a:pathLst>
              <a:path w="141" h="140">
                <a:moveTo>
                  <a:pt x="141" y="71"/>
                </a:moveTo>
                <a:cubicBezTo>
                  <a:pt x="141" y="80"/>
                  <a:pt x="139" y="89"/>
                  <a:pt x="135" y="97"/>
                </a:cubicBezTo>
                <a:cubicBezTo>
                  <a:pt x="132" y="106"/>
                  <a:pt x="127" y="113"/>
                  <a:pt x="120" y="120"/>
                </a:cubicBezTo>
                <a:cubicBezTo>
                  <a:pt x="114" y="126"/>
                  <a:pt x="106" y="131"/>
                  <a:pt x="98" y="135"/>
                </a:cubicBezTo>
                <a:cubicBezTo>
                  <a:pt x="89" y="138"/>
                  <a:pt x="80" y="140"/>
                  <a:pt x="71" y="140"/>
                </a:cubicBezTo>
                <a:cubicBezTo>
                  <a:pt x="62" y="140"/>
                  <a:pt x="53" y="138"/>
                  <a:pt x="43" y="135"/>
                </a:cubicBezTo>
                <a:cubicBezTo>
                  <a:pt x="35" y="131"/>
                  <a:pt x="27" y="126"/>
                  <a:pt x="21" y="120"/>
                </a:cubicBezTo>
                <a:cubicBezTo>
                  <a:pt x="14" y="113"/>
                  <a:pt x="9" y="106"/>
                  <a:pt x="6" y="97"/>
                </a:cubicBezTo>
                <a:cubicBezTo>
                  <a:pt x="2" y="89"/>
                  <a:pt x="0" y="80"/>
                  <a:pt x="0" y="71"/>
                </a:cubicBezTo>
                <a:cubicBezTo>
                  <a:pt x="0" y="61"/>
                  <a:pt x="2" y="52"/>
                  <a:pt x="6" y="43"/>
                </a:cubicBezTo>
                <a:cubicBezTo>
                  <a:pt x="9" y="34"/>
                  <a:pt x="14" y="27"/>
                  <a:pt x="21" y="20"/>
                </a:cubicBezTo>
                <a:cubicBezTo>
                  <a:pt x="27" y="14"/>
                  <a:pt x="35" y="9"/>
                  <a:pt x="43" y="5"/>
                </a:cubicBezTo>
                <a:cubicBezTo>
                  <a:pt x="53" y="2"/>
                  <a:pt x="62" y="0"/>
                  <a:pt x="71" y="0"/>
                </a:cubicBezTo>
                <a:cubicBezTo>
                  <a:pt x="80" y="0"/>
                  <a:pt x="89" y="2"/>
                  <a:pt x="98" y="5"/>
                </a:cubicBezTo>
                <a:cubicBezTo>
                  <a:pt x="106" y="9"/>
                  <a:pt x="114" y="14"/>
                  <a:pt x="120" y="20"/>
                </a:cubicBezTo>
                <a:cubicBezTo>
                  <a:pt x="127" y="27"/>
                  <a:pt x="132" y="34"/>
                  <a:pt x="135" y="43"/>
                </a:cubicBezTo>
                <a:cubicBezTo>
                  <a:pt x="139" y="52"/>
                  <a:pt x="141" y="61"/>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82" name=""/>
          <p:cNvSpPr txBox="1"/>
          <p:nvPr/>
        </p:nvSpPr>
        <p:spPr>
          <a:xfrm>
            <a:off x="668520" y="3891960"/>
            <a:ext cx="3361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生産性向上（業務時間短縮、作業ミス削減）</a:t>
            </a:r>
            <a:endParaRPr b="0" lang="en-US" sz="1320" strike="noStrike" u="none">
              <a:solidFill>
                <a:srgbClr val="000000"/>
              </a:solidFill>
              <a:effectLst/>
              <a:uFillTx/>
              <a:latin typeface="Times New Roman"/>
            </a:endParaRPr>
          </a:p>
        </p:txBody>
      </p:sp>
      <p:sp>
        <p:nvSpPr>
          <p:cNvPr id="2483" name=""/>
          <p:cNvSpPr/>
          <p:nvPr/>
        </p:nvSpPr>
        <p:spPr>
          <a:xfrm>
            <a:off x="509400" y="4445640"/>
            <a:ext cx="50760" cy="50400"/>
          </a:xfrm>
          <a:custGeom>
            <a:avLst/>
            <a:gdLst/>
            <a:ahLst/>
            <a:rect l="0" t="0" r="r" b="b"/>
            <a:pathLst>
              <a:path w="141" h="140">
                <a:moveTo>
                  <a:pt x="141" y="69"/>
                </a:moveTo>
                <a:cubicBezTo>
                  <a:pt x="141" y="79"/>
                  <a:pt x="139" y="88"/>
                  <a:pt x="135" y="97"/>
                </a:cubicBezTo>
                <a:cubicBezTo>
                  <a:pt x="132" y="106"/>
                  <a:pt x="127" y="113"/>
                  <a:pt x="120" y="120"/>
                </a:cubicBezTo>
                <a:cubicBezTo>
                  <a:pt x="114" y="126"/>
                  <a:pt x="106" y="131"/>
                  <a:pt x="98" y="135"/>
                </a:cubicBezTo>
                <a:cubicBezTo>
                  <a:pt x="89" y="138"/>
                  <a:pt x="80" y="140"/>
                  <a:pt x="71" y="140"/>
                </a:cubicBezTo>
                <a:cubicBezTo>
                  <a:pt x="62" y="140"/>
                  <a:pt x="53" y="138"/>
                  <a:pt x="43" y="135"/>
                </a:cubicBezTo>
                <a:cubicBezTo>
                  <a:pt x="35" y="131"/>
                  <a:pt x="27" y="126"/>
                  <a:pt x="21" y="120"/>
                </a:cubicBezTo>
                <a:cubicBezTo>
                  <a:pt x="14" y="113"/>
                  <a:pt x="9" y="106"/>
                  <a:pt x="6" y="97"/>
                </a:cubicBezTo>
                <a:cubicBezTo>
                  <a:pt x="2" y="88"/>
                  <a:pt x="0" y="79"/>
                  <a:pt x="0" y="69"/>
                </a:cubicBezTo>
                <a:cubicBezTo>
                  <a:pt x="0" y="60"/>
                  <a:pt x="2" y="51"/>
                  <a:pt x="6" y="43"/>
                </a:cubicBezTo>
                <a:cubicBezTo>
                  <a:pt x="9" y="34"/>
                  <a:pt x="14" y="27"/>
                  <a:pt x="21" y="20"/>
                </a:cubicBezTo>
                <a:cubicBezTo>
                  <a:pt x="27" y="14"/>
                  <a:pt x="35" y="9"/>
                  <a:pt x="43" y="5"/>
                </a:cubicBezTo>
                <a:cubicBezTo>
                  <a:pt x="53" y="2"/>
                  <a:pt x="62" y="0"/>
                  <a:pt x="71" y="0"/>
                </a:cubicBezTo>
                <a:cubicBezTo>
                  <a:pt x="80" y="0"/>
                  <a:pt x="89" y="2"/>
                  <a:pt x="98" y="5"/>
                </a:cubicBezTo>
                <a:cubicBezTo>
                  <a:pt x="106" y="9"/>
                  <a:pt x="114" y="14"/>
                  <a:pt x="120" y="20"/>
                </a:cubicBezTo>
                <a:cubicBezTo>
                  <a:pt x="127" y="27"/>
                  <a:pt x="132" y="34"/>
                  <a:pt x="135" y="43"/>
                </a:cubicBezTo>
                <a:cubicBezTo>
                  <a:pt x="139" y="51"/>
                  <a:pt x="141" y="60"/>
                  <a:pt x="141" y="69"/>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84" name=""/>
          <p:cNvSpPr txBox="1"/>
          <p:nvPr/>
        </p:nvSpPr>
        <p:spPr>
          <a:xfrm>
            <a:off x="668520" y="4125960"/>
            <a:ext cx="31899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顧客満足度向上（迅速な対応、品質向上）</a:t>
            </a:r>
            <a:endParaRPr b="0" lang="en-US" sz="1320" strike="noStrike" u="none">
              <a:solidFill>
                <a:srgbClr val="000000"/>
              </a:solidFill>
              <a:effectLst/>
              <a:uFillTx/>
              <a:latin typeface="Times New Roman"/>
            </a:endParaRPr>
          </a:p>
        </p:txBody>
      </p:sp>
      <p:sp>
        <p:nvSpPr>
          <p:cNvPr id="2485" name=""/>
          <p:cNvSpPr/>
          <p:nvPr/>
        </p:nvSpPr>
        <p:spPr>
          <a:xfrm>
            <a:off x="509400" y="4679640"/>
            <a:ext cx="50760" cy="50400"/>
          </a:xfrm>
          <a:custGeom>
            <a:avLst/>
            <a:gdLst/>
            <a:ahLst/>
            <a:rect l="0" t="0" r="r" b="b"/>
            <a:pathLst>
              <a:path w="141" h="140">
                <a:moveTo>
                  <a:pt x="141" y="69"/>
                </a:moveTo>
                <a:cubicBezTo>
                  <a:pt x="141" y="79"/>
                  <a:pt x="139" y="88"/>
                  <a:pt x="135" y="96"/>
                </a:cubicBezTo>
                <a:cubicBezTo>
                  <a:pt x="132" y="105"/>
                  <a:pt x="127" y="112"/>
                  <a:pt x="120" y="119"/>
                </a:cubicBezTo>
                <a:cubicBezTo>
                  <a:pt x="114" y="125"/>
                  <a:pt x="106" y="130"/>
                  <a:pt x="98" y="134"/>
                </a:cubicBezTo>
                <a:cubicBezTo>
                  <a:pt x="89" y="138"/>
                  <a:pt x="80" y="140"/>
                  <a:pt x="71" y="140"/>
                </a:cubicBezTo>
                <a:cubicBezTo>
                  <a:pt x="62" y="140"/>
                  <a:pt x="53" y="138"/>
                  <a:pt x="43" y="134"/>
                </a:cubicBezTo>
                <a:cubicBezTo>
                  <a:pt x="35" y="130"/>
                  <a:pt x="27" y="125"/>
                  <a:pt x="21" y="119"/>
                </a:cubicBezTo>
                <a:cubicBezTo>
                  <a:pt x="14" y="112"/>
                  <a:pt x="9" y="105"/>
                  <a:pt x="6" y="96"/>
                </a:cubicBezTo>
                <a:cubicBezTo>
                  <a:pt x="2" y="88"/>
                  <a:pt x="0" y="79"/>
                  <a:pt x="0" y="69"/>
                </a:cubicBezTo>
                <a:cubicBezTo>
                  <a:pt x="0" y="60"/>
                  <a:pt x="2" y="51"/>
                  <a:pt x="6" y="43"/>
                </a:cubicBezTo>
                <a:cubicBezTo>
                  <a:pt x="9" y="34"/>
                  <a:pt x="14" y="27"/>
                  <a:pt x="21" y="20"/>
                </a:cubicBezTo>
                <a:cubicBezTo>
                  <a:pt x="27" y="14"/>
                  <a:pt x="35" y="9"/>
                  <a:pt x="43" y="5"/>
                </a:cubicBezTo>
                <a:cubicBezTo>
                  <a:pt x="53" y="2"/>
                  <a:pt x="62" y="0"/>
                  <a:pt x="71" y="0"/>
                </a:cubicBezTo>
                <a:cubicBezTo>
                  <a:pt x="80" y="0"/>
                  <a:pt x="89" y="2"/>
                  <a:pt x="98" y="5"/>
                </a:cubicBezTo>
                <a:cubicBezTo>
                  <a:pt x="106" y="9"/>
                  <a:pt x="114" y="14"/>
                  <a:pt x="120" y="20"/>
                </a:cubicBezTo>
                <a:cubicBezTo>
                  <a:pt x="127" y="27"/>
                  <a:pt x="132" y="34"/>
                  <a:pt x="135" y="43"/>
                </a:cubicBezTo>
                <a:cubicBezTo>
                  <a:pt x="139" y="51"/>
                  <a:pt x="141" y="60"/>
                  <a:pt x="141" y="69"/>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86" name=""/>
          <p:cNvSpPr txBox="1"/>
          <p:nvPr/>
        </p:nvSpPr>
        <p:spPr>
          <a:xfrm>
            <a:off x="668520" y="4359960"/>
            <a:ext cx="3197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従業員満足度向上（単純作業からの解放）</a:t>
            </a:r>
            <a:endParaRPr b="0" lang="en-US" sz="1320" strike="noStrike" u="none">
              <a:solidFill>
                <a:srgbClr val="000000"/>
              </a:solidFill>
              <a:effectLst/>
              <a:uFillTx/>
              <a:latin typeface="Times New Roman"/>
            </a:endParaRPr>
          </a:p>
        </p:txBody>
      </p:sp>
      <p:sp>
        <p:nvSpPr>
          <p:cNvPr id="2487" name=""/>
          <p:cNvSpPr/>
          <p:nvPr/>
        </p:nvSpPr>
        <p:spPr>
          <a:xfrm>
            <a:off x="5481720" y="2339640"/>
            <a:ext cx="4947480" cy="2607840"/>
          </a:xfrm>
          <a:custGeom>
            <a:avLst/>
            <a:gdLst/>
            <a:ahLst/>
            <a:rect l="0" t="0" r="r" b="b"/>
            <a:pathLst>
              <a:path w="13743" h="7244">
                <a:moveTo>
                  <a:pt x="0" y="7058"/>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13558" y="0"/>
                </a:lnTo>
                <a:cubicBezTo>
                  <a:pt x="13570" y="0"/>
                  <a:pt x="13582" y="1"/>
                  <a:pt x="13594" y="4"/>
                </a:cubicBezTo>
                <a:cubicBezTo>
                  <a:pt x="13606" y="6"/>
                  <a:pt x="13617" y="10"/>
                  <a:pt x="13629" y="14"/>
                </a:cubicBezTo>
                <a:cubicBezTo>
                  <a:pt x="13640" y="19"/>
                  <a:pt x="13651" y="25"/>
                  <a:pt x="13661" y="31"/>
                </a:cubicBezTo>
                <a:cubicBezTo>
                  <a:pt x="13671" y="38"/>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7058"/>
                </a:lnTo>
                <a:cubicBezTo>
                  <a:pt x="13743" y="7070"/>
                  <a:pt x="13742" y="7082"/>
                  <a:pt x="13740" y="7094"/>
                </a:cubicBezTo>
                <a:cubicBezTo>
                  <a:pt x="13737" y="7106"/>
                  <a:pt x="13734" y="7118"/>
                  <a:pt x="13729" y="7129"/>
                </a:cubicBezTo>
                <a:cubicBezTo>
                  <a:pt x="13725" y="7140"/>
                  <a:pt x="13719" y="7151"/>
                  <a:pt x="13712" y="7161"/>
                </a:cubicBezTo>
                <a:cubicBezTo>
                  <a:pt x="13705" y="7171"/>
                  <a:pt x="13698" y="7181"/>
                  <a:pt x="13689" y="7189"/>
                </a:cubicBezTo>
                <a:cubicBezTo>
                  <a:pt x="13680" y="7198"/>
                  <a:pt x="13671" y="7206"/>
                  <a:pt x="13661" y="7212"/>
                </a:cubicBezTo>
                <a:cubicBezTo>
                  <a:pt x="13651" y="7219"/>
                  <a:pt x="13640" y="7225"/>
                  <a:pt x="13629" y="7229"/>
                </a:cubicBezTo>
                <a:cubicBezTo>
                  <a:pt x="13617" y="7234"/>
                  <a:pt x="13606" y="7238"/>
                  <a:pt x="13594" y="7240"/>
                </a:cubicBezTo>
                <a:cubicBezTo>
                  <a:pt x="13582" y="7242"/>
                  <a:pt x="13570" y="7244"/>
                  <a:pt x="13558" y="7244"/>
                </a:cubicBezTo>
                <a:lnTo>
                  <a:pt x="186" y="7244"/>
                </a:lnTo>
                <a:cubicBezTo>
                  <a:pt x="174" y="7244"/>
                  <a:pt x="162" y="7242"/>
                  <a:pt x="150" y="7240"/>
                </a:cubicBezTo>
                <a:cubicBezTo>
                  <a:pt x="138" y="7238"/>
                  <a:pt x="126" y="7234"/>
                  <a:pt x="115" y="7229"/>
                </a:cubicBezTo>
                <a:cubicBezTo>
                  <a:pt x="104" y="7225"/>
                  <a:pt x="93" y="7219"/>
                  <a:pt x="83" y="7212"/>
                </a:cubicBezTo>
                <a:cubicBezTo>
                  <a:pt x="73" y="7206"/>
                  <a:pt x="63" y="7198"/>
                  <a:pt x="55" y="7189"/>
                </a:cubicBezTo>
                <a:cubicBezTo>
                  <a:pt x="46" y="7181"/>
                  <a:pt x="38" y="7171"/>
                  <a:pt x="32" y="7161"/>
                </a:cubicBezTo>
                <a:cubicBezTo>
                  <a:pt x="25" y="7151"/>
                  <a:pt x="19" y="7140"/>
                  <a:pt x="14" y="7129"/>
                </a:cubicBezTo>
                <a:cubicBezTo>
                  <a:pt x="10" y="7118"/>
                  <a:pt x="6" y="7106"/>
                  <a:pt x="4" y="7094"/>
                </a:cubicBezTo>
                <a:cubicBezTo>
                  <a:pt x="1" y="7082"/>
                  <a:pt x="0" y="7070"/>
                  <a:pt x="0" y="70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88" name="" descr=""/>
          <p:cNvPicPr/>
          <p:nvPr/>
        </p:nvPicPr>
        <p:blipFill>
          <a:blip r:embed="rId7"/>
          <a:stretch/>
        </p:blipFill>
        <p:spPr>
          <a:xfrm>
            <a:off x="5615640" y="2507040"/>
            <a:ext cx="200160" cy="200160"/>
          </a:xfrm>
          <a:prstGeom prst="rect">
            <a:avLst/>
          </a:prstGeom>
          <a:noFill/>
          <a:ln w="0">
            <a:noFill/>
          </a:ln>
        </p:spPr>
      </p:pic>
      <p:sp>
        <p:nvSpPr>
          <p:cNvPr id="2489" name=""/>
          <p:cNvSpPr txBox="1"/>
          <p:nvPr/>
        </p:nvSpPr>
        <p:spPr>
          <a:xfrm>
            <a:off x="668520" y="4593960"/>
            <a:ext cx="3209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意思決定の迅速化（データに基づく判断）</a:t>
            </a:r>
            <a:endParaRPr b="0" lang="en-US" sz="1320" strike="noStrike" u="none">
              <a:solidFill>
                <a:srgbClr val="000000"/>
              </a:solidFill>
              <a:effectLst/>
              <a:uFillTx/>
              <a:latin typeface="Times New Roman"/>
            </a:endParaRPr>
          </a:p>
        </p:txBody>
      </p:sp>
      <p:pic>
        <p:nvPicPr>
          <p:cNvPr id="2490" name="" descr=""/>
          <p:cNvPicPr/>
          <p:nvPr/>
        </p:nvPicPr>
        <p:blipFill>
          <a:blip r:embed="rId8"/>
          <a:stretch/>
        </p:blipFill>
        <p:spPr>
          <a:xfrm>
            <a:off x="5615640" y="2874600"/>
            <a:ext cx="191880" cy="166680"/>
          </a:xfrm>
          <a:prstGeom prst="rect">
            <a:avLst/>
          </a:prstGeom>
          <a:noFill/>
          <a:ln w="0">
            <a:noFill/>
          </a:ln>
        </p:spPr>
      </p:pic>
      <p:sp>
        <p:nvSpPr>
          <p:cNvPr id="2491" name=""/>
          <p:cNvSpPr txBox="1"/>
          <p:nvPr/>
        </p:nvSpPr>
        <p:spPr>
          <a:xfrm>
            <a:off x="5883120" y="2481120"/>
            <a:ext cx="2433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投資（コスト）の構成要素</a:t>
            </a:r>
            <a:endParaRPr b="0" lang="en-US" sz="1580" strike="noStrike" u="none">
              <a:solidFill>
                <a:srgbClr val="000000"/>
              </a:solidFill>
              <a:effectLst/>
              <a:uFillTx/>
              <a:latin typeface="Times New Roman"/>
            </a:endParaRPr>
          </a:p>
        </p:txBody>
      </p:sp>
      <p:sp>
        <p:nvSpPr>
          <p:cNvPr id="2492" name=""/>
          <p:cNvSpPr/>
          <p:nvPr/>
        </p:nvSpPr>
        <p:spPr>
          <a:xfrm>
            <a:off x="5724000" y="3175200"/>
            <a:ext cx="50760" cy="50760"/>
          </a:xfrm>
          <a:custGeom>
            <a:avLst/>
            <a:gdLst/>
            <a:ahLst/>
            <a:rect l="0" t="0" r="r" b="b"/>
            <a:pathLst>
              <a:path w="141" h="141">
                <a:moveTo>
                  <a:pt x="141" y="71"/>
                </a:moveTo>
                <a:cubicBezTo>
                  <a:pt x="141" y="80"/>
                  <a:pt x="139" y="89"/>
                  <a:pt x="135" y="98"/>
                </a:cubicBezTo>
                <a:cubicBezTo>
                  <a:pt x="132" y="106"/>
                  <a:pt x="127" y="114"/>
                  <a:pt x="120" y="120"/>
                </a:cubicBezTo>
                <a:cubicBezTo>
                  <a:pt x="114" y="127"/>
                  <a:pt x="106" y="132"/>
                  <a:pt x="98" y="135"/>
                </a:cubicBezTo>
                <a:cubicBezTo>
                  <a:pt x="89" y="139"/>
                  <a:pt x="80" y="141"/>
                  <a:pt x="71" y="141"/>
                </a:cubicBezTo>
                <a:cubicBezTo>
                  <a:pt x="62" y="141"/>
                  <a:pt x="53" y="139"/>
                  <a:pt x="44" y="135"/>
                </a:cubicBezTo>
                <a:cubicBezTo>
                  <a:pt x="36" y="132"/>
                  <a:pt x="28" y="127"/>
                  <a:pt x="22" y="120"/>
                </a:cubicBezTo>
                <a:cubicBezTo>
                  <a:pt x="14" y="114"/>
                  <a:pt x="9" y="106"/>
                  <a:pt x="6" y="98"/>
                </a:cubicBezTo>
                <a:cubicBezTo>
                  <a:pt x="2" y="89"/>
                  <a:pt x="0" y="80"/>
                  <a:pt x="0" y="71"/>
                </a:cubicBezTo>
                <a:cubicBezTo>
                  <a:pt x="0" y="62"/>
                  <a:pt x="2" y="53"/>
                  <a:pt x="6" y="44"/>
                </a:cubicBezTo>
                <a:cubicBezTo>
                  <a:pt x="9" y="36"/>
                  <a:pt x="14" y="28"/>
                  <a:pt x="22" y="22"/>
                </a:cubicBezTo>
                <a:cubicBezTo>
                  <a:pt x="28" y="15"/>
                  <a:pt x="36" y="10"/>
                  <a:pt x="44" y="6"/>
                </a:cubicBezTo>
                <a:cubicBezTo>
                  <a:pt x="53" y="2"/>
                  <a:pt x="62" y="0"/>
                  <a:pt x="71" y="0"/>
                </a:cubicBezTo>
                <a:cubicBezTo>
                  <a:pt x="80" y="0"/>
                  <a:pt x="89" y="2"/>
                  <a:pt x="98" y="6"/>
                </a:cubicBezTo>
                <a:cubicBezTo>
                  <a:pt x="106" y="10"/>
                  <a:pt x="114" y="15"/>
                  <a:pt x="120" y="22"/>
                </a:cubicBezTo>
                <a:cubicBezTo>
                  <a:pt x="127" y="28"/>
                  <a:pt x="132" y="36"/>
                  <a:pt x="135" y="44"/>
                </a:cubicBezTo>
                <a:cubicBezTo>
                  <a:pt x="139" y="53"/>
                  <a:pt x="141" y="62"/>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93" name=""/>
          <p:cNvSpPr txBox="1"/>
          <p:nvPr/>
        </p:nvSpPr>
        <p:spPr>
          <a:xfrm>
            <a:off x="5874840" y="2855880"/>
            <a:ext cx="23792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初期投資（イニシャルコスト）</a:t>
            </a:r>
            <a:endParaRPr b="0" lang="en-US" sz="1320" strike="noStrike" u="none">
              <a:solidFill>
                <a:srgbClr val="000000"/>
              </a:solidFill>
              <a:effectLst/>
              <a:uFillTx/>
              <a:latin typeface="Times New Roman"/>
            </a:endParaRPr>
          </a:p>
        </p:txBody>
      </p:sp>
      <p:sp>
        <p:nvSpPr>
          <p:cNvPr id="2494" name=""/>
          <p:cNvSpPr/>
          <p:nvPr/>
        </p:nvSpPr>
        <p:spPr>
          <a:xfrm>
            <a:off x="5724000" y="3409200"/>
            <a:ext cx="50760" cy="50760"/>
          </a:xfrm>
          <a:custGeom>
            <a:avLst/>
            <a:gdLst/>
            <a:ahLst/>
            <a:rect l="0" t="0" r="r" b="b"/>
            <a:pathLst>
              <a:path w="141" h="141">
                <a:moveTo>
                  <a:pt x="141" y="71"/>
                </a:moveTo>
                <a:cubicBezTo>
                  <a:pt x="141" y="80"/>
                  <a:pt x="139" y="89"/>
                  <a:pt x="135" y="98"/>
                </a:cubicBezTo>
                <a:cubicBezTo>
                  <a:pt x="132" y="106"/>
                  <a:pt x="127" y="114"/>
                  <a:pt x="120" y="120"/>
                </a:cubicBezTo>
                <a:cubicBezTo>
                  <a:pt x="114" y="127"/>
                  <a:pt x="106" y="132"/>
                  <a:pt x="98" y="135"/>
                </a:cubicBezTo>
                <a:cubicBezTo>
                  <a:pt x="89" y="139"/>
                  <a:pt x="80" y="141"/>
                  <a:pt x="71" y="141"/>
                </a:cubicBezTo>
                <a:cubicBezTo>
                  <a:pt x="62" y="141"/>
                  <a:pt x="53" y="139"/>
                  <a:pt x="44" y="135"/>
                </a:cubicBezTo>
                <a:cubicBezTo>
                  <a:pt x="36" y="132"/>
                  <a:pt x="28" y="127"/>
                  <a:pt x="22" y="120"/>
                </a:cubicBezTo>
                <a:cubicBezTo>
                  <a:pt x="14" y="114"/>
                  <a:pt x="9" y="106"/>
                  <a:pt x="6" y="98"/>
                </a:cubicBezTo>
                <a:cubicBezTo>
                  <a:pt x="2" y="89"/>
                  <a:pt x="0" y="80"/>
                  <a:pt x="0" y="71"/>
                </a:cubicBezTo>
                <a:cubicBezTo>
                  <a:pt x="0" y="62"/>
                  <a:pt x="2" y="53"/>
                  <a:pt x="6" y="43"/>
                </a:cubicBezTo>
                <a:cubicBezTo>
                  <a:pt x="9" y="35"/>
                  <a:pt x="14" y="27"/>
                  <a:pt x="22" y="21"/>
                </a:cubicBezTo>
                <a:cubicBezTo>
                  <a:pt x="28" y="14"/>
                  <a:pt x="36" y="9"/>
                  <a:pt x="44" y="6"/>
                </a:cubicBezTo>
                <a:cubicBezTo>
                  <a:pt x="53" y="2"/>
                  <a:pt x="62" y="0"/>
                  <a:pt x="71" y="0"/>
                </a:cubicBezTo>
                <a:cubicBezTo>
                  <a:pt x="80" y="0"/>
                  <a:pt x="89" y="2"/>
                  <a:pt x="98" y="6"/>
                </a:cubicBezTo>
                <a:cubicBezTo>
                  <a:pt x="106" y="9"/>
                  <a:pt x="114" y="14"/>
                  <a:pt x="120" y="21"/>
                </a:cubicBezTo>
                <a:cubicBezTo>
                  <a:pt x="127" y="27"/>
                  <a:pt x="132" y="35"/>
                  <a:pt x="135" y="43"/>
                </a:cubicBezTo>
                <a:cubicBezTo>
                  <a:pt x="139" y="53"/>
                  <a:pt x="141" y="62"/>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95" name=""/>
          <p:cNvSpPr txBox="1"/>
          <p:nvPr/>
        </p:nvSpPr>
        <p:spPr>
          <a:xfrm>
            <a:off x="5883120" y="3089880"/>
            <a:ext cx="2726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ハードウェア、ソフトウェア購入費</a:t>
            </a:r>
            <a:endParaRPr b="0" lang="en-US" sz="1320" strike="noStrike" u="none">
              <a:solidFill>
                <a:srgbClr val="000000"/>
              </a:solidFill>
              <a:effectLst/>
              <a:uFillTx/>
              <a:latin typeface="Times New Roman"/>
            </a:endParaRPr>
          </a:p>
        </p:txBody>
      </p:sp>
      <p:sp>
        <p:nvSpPr>
          <p:cNvPr id="2496" name=""/>
          <p:cNvSpPr/>
          <p:nvPr/>
        </p:nvSpPr>
        <p:spPr>
          <a:xfrm>
            <a:off x="5724000" y="3643200"/>
            <a:ext cx="50760" cy="50760"/>
          </a:xfrm>
          <a:custGeom>
            <a:avLst/>
            <a:gdLst/>
            <a:ahLst/>
            <a:rect l="0" t="0" r="r" b="b"/>
            <a:pathLst>
              <a:path w="141" h="141">
                <a:moveTo>
                  <a:pt x="141" y="70"/>
                </a:moveTo>
                <a:cubicBezTo>
                  <a:pt x="141" y="79"/>
                  <a:pt x="139" y="88"/>
                  <a:pt x="135" y="98"/>
                </a:cubicBezTo>
                <a:cubicBezTo>
                  <a:pt x="132" y="106"/>
                  <a:pt x="127" y="114"/>
                  <a:pt x="120" y="120"/>
                </a:cubicBezTo>
                <a:cubicBezTo>
                  <a:pt x="114" y="127"/>
                  <a:pt x="106" y="132"/>
                  <a:pt x="98" y="135"/>
                </a:cubicBezTo>
                <a:cubicBezTo>
                  <a:pt x="89" y="139"/>
                  <a:pt x="80" y="141"/>
                  <a:pt x="71" y="141"/>
                </a:cubicBezTo>
                <a:cubicBezTo>
                  <a:pt x="62" y="141"/>
                  <a:pt x="53" y="139"/>
                  <a:pt x="44" y="135"/>
                </a:cubicBezTo>
                <a:cubicBezTo>
                  <a:pt x="36" y="132"/>
                  <a:pt x="28" y="127"/>
                  <a:pt x="22" y="120"/>
                </a:cubicBezTo>
                <a:cubicBezTo>
                  <a:pt x="14" y="114"/>
                  <a:pt x="9" y="106"/>
                  <a:pt x="6" y="98"/>
                </a:cubicBezTo>
                <a:cubicBezTo>
                  <a:pt x="2" y="88"/>
                  <a:pt x="0" y="79"/>
                  <a:pt x="0" y="70"/>
                </a:cubicBezTo>
                <a:cubicBezTo>
                  <a:pt x="0" y="61"/>
                  <a:pt x="2" y="52"/>
                  <a:pt x="6" y="43"/>
                </a:cubicBezTo>
                <a:cubicBezTo>
                  <a:pt x="9" y="35"/>
                  <a:pt x="14" y="27"/>
                  <a:pt x="22" y="21"/>
                </a:cubicBezTo>
                <a:cubicBezTo>
                  <a:pt x="28" y="14"/>
                  <a:pt x="36" y="9"/>
                  <a:pt x="44" y="6"/>
                </a:cubicBezTo>
                <a:cubicBezTo>
                  <a:pt x="53" y="2"/>
                  <a:pt x="62" y="0"/>
                  <a:pt x="71" y="0"/>
                </a:cubicBezTo>
                <a:cubicBezTo>
                  <a:pt x="80" y="0"/>
                  <a:pt x="89" y="2"/>
                  <a:pt x="98" y="6"/>
                </a:cubicBezTo>
                <a:cubicBezTo>
                  <a:pt x="106" y="9"/>
                  <a:pt x="114" y="14"/>
                  <a:pt x="120" y="21"/>
                </a:cubicBezTo>
                <a:cubicBezTo>
                  <a:pt x="127" y="27"/>
                  <a:pt x="132" y="35"/>
                  <a:pt x="135" y="43"/>
                </a:cubicBezTo>
                <a:cubicBezTo>
                  <a:pt x="139" y="52"/>
                  <a:pt x="141" y="61"/>
                  <a:pt x="141" y="70"/>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497" name=""/>
          <p:cNvSpPr txBox="1"/>
          <p:nvPr/>
        </p:nvSpPr>
        <p:spPr>
          <a:xfrm>
            <a:off x="5883120" y="3323880"/>
            <a:ext cx="2386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システム開発、カスタマイズ費</a:t>
            </a:r>
            <a:endParaRPr b="0" lang="en-US" sz="1320" strike="noStrike" u="none">
              <a:solidFill>
                <a:srgbClr val="000000"/>
              </a:solidFill>
              <a:effectLst/>
              <a:uFillTx/>
              <a:latin typeface="Times New Roman"/>
            </a:endParaRPr>
          </a:p>
        </p:txBody>
      </p:sp>
      <p:pic>
        <p:nvPicPr>
          <p:cNvPr id="2498" name="" descr=""/>
          <p:cNvPicPr/>
          <p:nvPr/>
        </p:nvPicPr>
        <p:blipFill>
          <a:blip r:embed="rId9"/>
          <a:stretch/>
        </p:blipFill>
        <p:spPr>
          <a:xfrm>
            <a:off x="5615640" y="3911040"/>
            <a:ext cx="166680" cy="166680"/>
          </a:xfrm>
          <a:prstGeom prst="rect">
            <a:avLst/>
          </a:prstGeom>
          <a:noFill/>
          <a:ln w="0">
            <a:noFill/>
          </a:ln>
        </p:spPr>
      </p:pic>
      <p:sp>
        <p:nvSpPr>
          <p:cNvPr id="2499" name=""/>
          <p:cNvSpPr txBox="1"/>
          <p:nvPr/>
        </p:nvSpPr>
        <p:spPr>
          <a:xfrm>
            <a:off x="5883120" y="3557880"/>
            <a:ext cx="2043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導入コンサルティング費用</a:t>
            </a:r>
            <a:endParaRPr b="0" lang="en-US" sz="1320" strike="noStrike" u="none">
              <a:solidFill>
                <a:srgbClr val="000000"/>
              </a:solidFill>
              <a:effectLst/>
              <a:uFillTx/>
              <a:latin typeface="Times New Roman"/>
            </a:endParaRPr>
          </a:p>
        </p:txBody>
      </p:sp>
      <p:sp>
        <p:nvSpPr>
          <p:cNvPr id="2500" name=""/>
          <p:cNvSpPr/>
          <p:nvPr/>
        </p:nvSpPr>
        <p:spPr>
          <a:xfrm>
            <a:off x="5724000" y="4211640"/>
            <a:ext cx="50760" cy="50400"/>
          </a:xfrm>
          <a:custGeom>
            <a:avLst/>
            <a:gdLst/>
            <a:ahLst/>
            <a:rect l="0" t="0" r="r" b="b"/>
            <a:pathLst>
              <a:path w="141" h="140">
                <a:moveTo>
                  <a:pt x="141" y="71"/>
                </a:moveTo>
                <a:cubicBezTo>
                  <a:pt x="141" y="80"/>
                  <a:pt x="139" y="89"/>
                  <a:pt x="135" y="97"/>
                </a:cubicBezTo>
                <a:cubicBezTo>
                  <a:pt x="132" y="106"/>
                  <a:pt x="127" y="113"/>
                  <a:pt x="120" y="120"/>
                </a:cubicBezTo>
                <a:cubicBezTo>
                  <a:pt x="114" y="126"/>
                  <a:pt x="106" y="131"/>
                  <a:pt x="98" y="135"/>
                </a:cubicBezTo>
                <a:cubicBezTo>
                  <a:pt x="89" y="138"/>
                  <a:pt x="80" y="140"/>
                  <a:pt x="71" y="140"/>
                </a:cubicBezTo>
                <a:cubicBezTo>
                  <a:pt x="62" y="140"/>
                  <a:pt x="53" y="138"/>
                  <a:pt x="44" y="135"/>
                </a:cubicBezTo>
                <a:cubicBezTo>
                  <a:pt x="36" y="131"/>
                  <a:pt x="28" y="126"/>
                  <a:pt x="22" y="120"/>
                </a:cubicBezTo>
                <a:cubicBezTo>
                  <a:pt x="14" y="113"/>
                  <a:pt x="9" y="106"/>
                  <a:pt x="6" y="97"/>
                </a:cubicBezTo>
                <a:cubicBezTo>
                  <a:pt x="2" y="89"/>
                  <a:pt x="0" y="80"/>
                  <a:pt x="0" y="71"/>
                </a:cubicBezTo>
                <a:cubicBezTo>
                  <a:pt x="0" y="61"/>
                  <a:pt x="2" y="52"/>
                  <a:pt x="6" y="43"/>
                </a:cubicBezTo>
                <a:cubicBezTo>
                  <a:pt x="9" y="34"/>
                  <a:pt x="14" y="27"/>
                  <a:pt x="22" y="20"/>
                </a:cubicBezTo>
                <a:cubicBezTo>
                  <a:pt x="28" y="14"/>
                  <a:pt x="36" y="9"/>
                  <a:pt x="44" y="5"/>
                </a:cubicBezTo>
                <a:cubicBezTo>
                  <a:pt x="53" y="2"/>
                  <a:pt x="62" y="0"/>
                  <a:pt x="71" y="0"/>
                </a:cubicBezTo>
                <a:cubicBezTo>
                  <a:pt x="80" y="0"/>
                  <a:pt x="89" y="2"/>
                  <a:pt x="98" y="5"/>
                </a:cubicBezTo>
                <a:cubicBezTo>
                  <a:pt x="106" y="9"/>
                  <a:pt x="114" y="14"/>
                  <a:pt x="120" y="20"/>
                </a:cubicBezTo>
                <a:cubicBezTo>
                  <a:pt x="127" y="27"/>
                  <a:pt x="132" y="34"/>
                  <a:pt x="135" y="43"/>
                </a:cubicBezTo>
                <a:cubicBezTo>
                  <a:pt x="139" y="52"/>
                  <a:pt x="141" y="61"/>
                  <a:pt x="141" y="71"/>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01" name=""/>
          <p:cNvSpPr txBox="1"/>
          <p:nvPr/>
        </p:nvSpPr>
        <p:spPr>
          <a:xfrm>
            <a:off x="5849640" y="3891960"/>
            <a:ext cx="23792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運用費用（ランニングコスト）</a:t>
            </a:r>
            <a:endParaRPr b="0" lang="en-US" sz="1320" strike="noStrike" u="none">
              <a:solidFill>
                <a:srgbClr val="000000"/>
              </a:solidFill>
              <a:effectLst/>
              <a:uFillTx/>
              <a:latin typeface="Times New Roman"/>
            </a:endParaRPr>
          </a:p>
        </p:txBody>
      </p:sp>
      <p:sp>
        <p:nvSpPr>
          <p:cNvPr id="2502" name=""/>
          <p:cNvSpPr/>
          <p:nvPr/>
        </p:nvSpPr>
        <p:spPr>
          <a:xfrm>
            <a:off x="5724000" y="4445640"/>
            <a:ext cx="50760" cy="50400"/>
          </a:xfrm>
          <a:custGeom>
            <a:avLst/>
            <a:gdLst/>
            <a:ahLst/>
            <a:rect l="0" t="0" r="r" b="b"/>
            <a:pathLst>
              <a:path w="141" h="140">
                <a:moveTo>
                  <a:pt x="141" y="69"/>
                </a:moveTo>
                <a:cubicBezTo>
                  <a:pt x="141" y="79"/>
                  <a:pt x="139" y="88"/>
                  <a:pt x="135" y="97"/>
                </a:cubicBezTo>
                <a:cubicBezTo>
                  <a:pt x="132" y="106"/>
                  <a:pt x="127" y="113"/>
                  <a:pt x="120" y="120"/>
                </a:cubicBezTo>
                <a:cubicBezTo>
                  <a:pt x="114" y="126"/>
                  <a:pt x="106" y="131"/>
                  <a:pt x="98" y="135"/>
                </a:cubicBezTo>
                <a:cubicBezTo>
                  <a:pt x="89" y="138"/>
                  <a:pt x="80" y="140"/>
                  <a:pt x="71" y="140"/>
                </a:cubicBezTo>
                <a:cubicBezTo>
                  <a:pt x="62" y="140"/>
                  <a:pt x="53" y="138"/>
                  <a:pt x="44" y="135"/>
                </a:cubicBezTo>
                <a:cubicBezTo>
                  <a:pt x="36" y="131"/>
                  <a:pt x="28" y="126"/>
                  <a:pt x="22" y="120"/>
                </a:cubicBezTo>
                <a:cubicBezTo>
                  <a:pt x="14" y="113"/>
                  <a:pt x="9" y="106"/>
                  <a:pt x="6" y="97"/>
                </a:cubicBezTo>
                <a:cubicBezTo>
                  <a:pt x="2" y="88"/>
                  <a:pt x="0" y="79"/>
                  <a:pt x="0" y="69"/>
                </a:cubicBezTo>
                <a:cubicBezTo>
                  <a:pt x="0" y="60"/>
                  <a:pt x="2" y="51"/>
                  <a:pt x="6" y="43"/>
                </a:cubicBezTo>
                <a:cubicBezTo>
                  <a:pt x="9" y="34"/>
                  <a:pt x="14" y="27"/>
                  <a:pt x="22" y="20"/>
                </a:cubicBezTo>
                <a:cubicBezTo>
                  <a:pt x="28" y="14"/>
                  <a:pt x="36" y="9"/>
                  <a:pt x="44" y="5"/>
                </a:cubicBezTo>
                <a:cubicBezTo>
                  <a:pt x="53" y="2"/>
                  <a:pt x="62" y="0"/>
                  <a:pt x="71" y="0"/>
                </a:cubicBezTo>
                <a:cubicBezTo>
                  <a:pt x="80" y="0"/>
                  <a:pt x="89" y="2"/>
                  <a:pt x="98" y="5"/>
                </a:cubicBezTo>
                <a:cubicBezTo>
                  <a:pt x="106" y="9"/>
                  <a:pt x="114" y="14"/>
                  <a:pt x="120" y="20"/>
                </a:cubicBezTo>
                <a:cubicBezTo>
                  <a:pt x="127" y="27"/>
                  <a:pt x="132" y="34"/>
                  <a:pt x="135" y="43"/>
                </a:cubicBezTo>
                <a:cubicBezTo>
                  <a:pt x="139" y="51"/>
                  <a:pt x="141" y="60"/>
                  <a:pt x="141" y="69"/>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03" name=""/>
          <p:cNvSpPr txBox="1"/>
          <p:nvPr/>
        </p:nvSpPr>
        <p:spPr>
          <a:xfrm>
            <a:off x="5883120" y="4125960"/>
            <a:ext cx="3065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クラウドサービス利用料、ライセンス料</a:t>
            </a:r>
            <a:endParaRPr b="0" lang="en-US" sz="1320" strike="noStrike" u="none">
              <a:solidFill>
                <a:srgbClr val="000000"/>
              </a:solidFill>
              <a:effectLst/>
              <a:uFillTx/>
              <a:latin typeface="Times New Roman"/>
            </a:endParaRPr>
          </a:p>
        </p:txBody>
      </p:sp>
      <p:sp>
        <p:nvSpPr>
          <p:cNvPr id="2504" name=""/>
          <p:cNvSpPr/>
          <p:nvPr/>
        </p:nvSpPr>
        <p:spPr>
          <a:xfrm>
            <a:off x="5724000" y="4679640"/>
            <a:ext cx="50760" cy="50400"/>
          </a:xfrm>
          <a:custGeom>
            <a:avLst/>
            <a:gdLst/>
            <a:ahLst/>
            <a:rect l="0" t="0" r="r" b="b"/>
            <a:pathLst>
              <a:path w="141" h="140">
                <a:moveTo>
                  <a:pt x="141" y="69"/>
                </a:moveTo>
                <a:cubicBezTo>
                  <a:pt x="141" y="79"/>
                  <a:pt x="139" y="88"/>
                  <a:pt x="135" y="96"/>
                </a:cubicBezTo>
                <a:cubicBezTo>
                  <a:pt x="132" y="105"/>
                  <a:pt x="127" y="112"/>
                  <a:pt x="120" y="119"/>
                </a:cubicBezTo>
                <a:cubicBezTo>
                  <a:pt x="114" y="125"/>
                  <a:pt x="106" y="130"/>
                  <a:pt x="98" y="134"/>
                </a:cubicBezTo>
                <a:cubicBezTo>
                  <a:pt x="89" y="138"/>
                  <a:pt x="80" y="140"/>
                  <a:pt x="71" y="140"/>
                </a:cubicBezTo>
                <a:cubicBezTo>
                  <a:pt x="62" y="140"/>
                  <a:pt x="53" y="138"/>
                  <a:pt x="44" y="134"/>
                </a:cubicBezTo>
                <a:cubicBezTo>
                  <a:pt x="36" y="130"/>
                  <a:pt x="28" y="125"/>
                  <a:pt x="22" y="119"/>
                </a:cubicBezTo>
                <a:cubicBezTo>
                  <a:pt x="14" y="112"/>
                  <a:pt x="9" y="105"/>
                  <a:pt x="6" y="96"/>
                </a:cubicBezTo>
                <a:cubicBezTo>
                  <a:pt x="2" y="88"/>
                  <a:pt x="0" y="79"/>
                  <a:pt x="0" y="69"/>
                </a:cubicBezTo>
                <a:cubicBezTo>
                  <a:pt x="0" y="60"/>
                  <a:pt x="2" y="51"/>
                  <a:pt x="6" y="43"/>
                </a:cubicBezTo>
                <a:cubicBezTo>
                  <a:pt x="9" y="34"/>
                  <a:pt x="14" y="27"/>
                  <a:pt x="22" y="20"/>
                </a:cubicBezTo>
                <a:cubicBezTo>
                  <a:pt x="28" y="14"/>
                  <a:pt x="36" y="9"/>
                  <a:pt x="44" y="5"/>
                </a:cubicBezTo>
                <a:cubicBezTo>
                  <a:pt x="53" y="2"/>
                  <a:pt x="62" y="0"/>
                  <a:pt x="71" y="0"/>
                </a:cubicBezTo>
                <a:cubicBezTo>
                  <a:pt x="80" y="0"/>
                  <a:pt x="89" y="2"/>
                  <a:pt x="98" y="5"/>
                </a:cubicBezTo>
                <a:cubicBezTo>
                  <a:pt x="106" y="9"/>
                  <a:pt x="114" y="14"/>
                  <a:pt x="120" y="20"/>
                </a:cubicBezTo>
                <a:cubicBezTo>
                  <a:pt x="127" y="27"/>
                  <a:pt x="132" y="34"/>
                  <a:pt x="135" y="43"/>
                </a:cubicBezTo>
                <a:cubicBezTo>
                  <a:pt x="139" y="51"/>
                  <a:pt x="141" y="60"/>
                  <a:pt x="141" y="69"/>
                </a:cubicBezTo>
                <a:close/>
              </a:path>
            </a:pathLst>
          </a:custGeom>
          <a:solidFill>
            <a:srgbClr val="0000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05" name=""/>
          <p:cNvSpPr txBox="1"/>
          <p:nvPr/>
        </p:nvSpPr>
        <p:spPr>
          <a:xfrm>
            <a:off x="5883120" y="4359960"/>
            <a:ext cx="1521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保守、サポート費用</a:t>
            </a:r>
            <a:endParaRPr b="0" lang="en-US" sz="1320" strike="noStrike" u="none">
              <a:solidFill>
                <a:srgbClr val="000000"/>
              </a:solidFill>
              <a:effectLst/>
              <a:uFillTx/>
              <a:latin typeface="Times New Roman"/>
            </a:endParaRPr>
          </a:p>
        </p:txBody>
      </p:sp>
      <p:pic>
        <p:nvPicPr>
          <p:cNvPr id="2506" name="" descr=""/>
          <p:cNvPicPr/>
          <p:nvPr/>
        </p:nvPicPr>
        <p:blipFill>
          <a:blip r:embed="rId10"/>
          <a:stretch/>
        </p:blipFill>
        <p:spPr>
          <a:xfrm>
            <a:off x="434520" y="5306400"/>
            <a:ext cx="150120" cy="200160"/>
          </a:xfrm>
          <a:prstGeom prst="rect">
            <a:avLst/>
          </a:prstGeom>
          <a:noFill/>
          <a:ln w="0">
            <a:noFill/>
          </a:ln>
        </p:spPr>
      </p:pic>
      <p:sp>
        <p:nvSpPr>
          <p:cNvPr id="2507" name=""/>
          <p:cNvSpPr txBox="1"/>
          <p:nvPr/>
        </p:nvSpPr>
        <p:spPr>
          <a:xfrm>
            <a:off x="5883120" y="4593960"/>
            <a:ext cx="20203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従業員への教育、研修費用</a:t>
            </a:r>
            <a:endParaRPr b="0" lang="en-US" sz="1320" strike="noStrike" u="none">
              <a:solidFill>
                <a:srgbClr val="000000"/>
              </a:solidFill>
              <a:effectLst/>
              <a:uFillTx/>
              <a:latin typeface="Times New Roman"/>
            </a:endParaRPr>
          </a:p>
        </p:txBody>
      </p:sp>
      <p:sp>
        <p:nvSpPr>
          <p:cNvPr id="2508" name=""/>
          <p:cNvSpPr/>
          <p:nvPr/>
        </p:nvSpPr>
        <p:spPr>
          <a:xfrm>
            <a:off x="3760200" y="5749200"/>
            <a:ext cx="9000" cy="1471320"/>
          </a:xfrm>
          <a:custGeom>
            <a:avLst/>
            <a:gdLst/>
            <a:ahLst/>
            <a:rect l="0" t="0" r="r" b="b"/>
            <a:pathLst>
              <a:path w="25" h="4087">
                <a:moveTo>
                  <a:pt x="0" y="0"/>
                </a:moveTo>
                <a:lnTo>
                  <a:pt x="25" y="0"/>
                </a:lnTo>
                <a:lnTo>
                  <a:pt x="25" y="4087"/>
                </a:lnTo>
                <a:lnTo>
                  <a:pt x="0" y="4087"/>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509" name="" descr=""/>
          <p:cNvPicPr/>
          <p:nvPr/>
        </p:nvPicPr>
        <p:blipFill>
          <a:blip r:embed="rId11"/>
          <a:stretch/>
        </p:blipFill>
        <p:spPr>
          <a:xfrm>
            <a:off x="568080" y="5782680"/>
            <a:ext cx="108360" cy="166680"/>
          </a:xfrm>
          <a:prstGeom prst="rect">
            <a:avLst/>
          </a:prstGeom>
          <a:noFill/>
          <a:ln w="0">
            <a:noFill/>
          </a:ln>
        </p:spPr>
      </p:pic>
      <p:sp>
        <p:nvSpPr>
          <p:cNvPr id="2510" name=""/>
          <p:cNvSpPr txBox="1"/>
          <p:nvPr/>
        </p:nvSpPr>
        <p:spPr>
          <a:xfrm>
            <a:off x="651960" y="5288760"/>
            <a:ext cx="32572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計算例：クラウド会計ソフトの導入</a:t>
            </a:r>
            <a:endParaRPr b="0" lang="en-US" sz="1580" strike="noStrike" u="none">
              <a:solidFill>
                <a:srgbClr val="000000"/>
              </a:solidFill>
              <a:effectLst/>
              <a:uFillTx/>
              <a:latin typeface="Times New Roman"/>
            </a:endParaRPr>
          </a:p>
        </p:txBody>
      </p:sp>
      <p:sp>
        <p:nvSpPr>
          <p:cNvPr id="2511" name=""/>
          <p:cNvSpPr txBox="1"/>
          <p:nvPr/>
        </p:nvSpPr>
        <p:spPr>
          <a:xfrm>
            <a:off x="743760" y="5763960"/>
            <a:ext cx="503640" cy="212400"/>
          </a:xfrm>
          <a:prstGeom prst="rect">
            <a:avLst/>
          </a:prstGeom>
          <a:noFill/>
          <a:ln w="0">
            <a:noFill/>
          </a:ln>
        </p:spPr>
        <p:txBody>
          <a:bodyPr wrap="none" lIns="0" rIns="0" tIns="0" bIns="0" anchor="t">
            <a:spAutoFit/>
          </a:bodyPr>
          <a:p>
            <a:r>
              <a:rPr b="0" lang="zh-CN" sz="1320" strike="noStrike" u="none">
                <a:solidFill>
                  <a:srgbClr val="dc2626"/>
                </a:solidFill>
                <a:effectLst/>
                <a:uFillTx/>
                <a:latin typeface="WenQuanYiZenHei"/>
                <a:ea typeface="WenQuanYiZenHei"/>
              </a:rPr>
              <a:t>投資額</a:t>
            </a:r>
            <a:endParaRPr b="0" lang="en-US" sz="1320" strike="noStrike" u="none">
              <a:solidFill>
                <a:srgbClr val="000000"/>
              </a:solidFill>
              <a:effectLst/>
              <a:uFillTx/>
              <a:latin typeface="Times New Roman"/>
            </a:endParaRPr>
          </a:p>
        </p:txBody>
      </p:sp>
      <p:sp>
        <p:nvSpPr>
          <p:cNvPr id="2512" name=""/>
          <p:cNvSpPr txBox="1"/>
          <p:nvPr/>
        </p:nvSpPr>
        <p:spPr>
          <a:xfrm>
            <a:off x="568080" y="5997960"/>
            <a:ext cx="1696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・年間ライセンス料：</a:t>
            </a:r>
            <a:endParaRPr b="0" lang="en-US" sz="1320" strike="noStrike" u="none">
              <a:solidFill>
                <a:srgbClr val="000000"/>
              </a:solidFill>
              <a:effectLst/>
              <a:uFillTx/>
              <a:latin typeface="Times New Roman"/>
            </a:endParaRPr>
          </a:p>
        </p:txBody>
      </p:sp>
      <p:sp>
        <p:nvSpPr>
          <p:cNvPr id="2513" name=""/>
          <p:cNvSpPr txBox="1"/>
          <p:nvPr/>
        </p:nvSpPr>
        <p:spPr>
          <a:xfrm>
            <a:off x="2239560" y="6007680"/>
            <a:ext cx="1872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10</a:t>
            </a:r>
            <a:endParaRPr b="0" lang="en-US" sz="1320" strike="noStrike" u="none">
              <a:solidFill>
                <a:srgbClr val="000000"/>
              </a:solidFill>
              <a:effectLst/>
              <a:uFillTx/>
              <a:latin typeface="Times New Roman"/>
            </a:endParaRPr>
          </a:p>
        </p:txBody>
      </p:sp>
      <p:sp>
        <p:nvSpPr>
          <p:cNvPr id="2514" name=""/>
          <p:cNvSpPr txBox="1"/>
          <p:nvPr/>
        </p:nvSpPr>
        <p:spPr>
          <a:xfrm>
            <a:off x="2425320" y="5997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15" name=""/>
          <p:cNvSpPr txBox="1"/>
          <p:nvPr/>
        </p:nvSpPr>
        <p:spPr>
          <a:xfrm>
            <a:off x="568080" y="6231960"/>
            <a:ext cx="18446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・導入設定・研修費用：</a:t>
            </a:r>
            <a:endParaRPr b="0" lang="en-US" sz="1320" strike="noStrike" u="none">
              <a:solidFill>
                <a:srgbClr val="000000"/>
              </a:solidFill>
              <a:effectLst/>
              <a:uFillTx/>
              <a:latin typeface="Times New Roman"/>
            </a:endParaRPr>
          </a:p>
        </p:txBody>
      </p:sp>
      <p:sp>
        <p:nvSpPr>
          <p:cNvPr id="2516" name=""/>
          <p:cNvSpPr txBox="1"/>
          <p:nvPr/>
        </p:nvSpPr>
        <p:spPr>
          <a:xfrm>
            <a:off x="2406600" y="6241680"/>
            <a:ext cx="1872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15</a:t>
            </a:r>
            <a:endParaRPr b="0" lang="en-US" sz="1320" strike="noStrike" u="none">
              <a:solidFill>
                <a:srgbClr val="000000"/>
              </a:solidFill>
              <a:effectLst/>
              <a:uFillTx/>
              <a:latin typeface="Times New Roman"/>
            </a:endParaRPr>
          </a:p>
        </p:txBody>
      </p:sp>
      <p:sp>
        <p:nvSpPr>
          <p:cNvPr id="2517" name=""/>
          <p:cNvSpPr txBox="1"/>
          <p:nvPr/>
        </p:nvSpPr>
        <p:spPr>
          <a:xfrm>
            <a:off x="2592720" y="6231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18" name=""/>
          <p:cNvSpPr txBox="1"/>
          <p:nvPr/>
        </p:nvSpPr>
        <p:spPr>
          <a:xfrm>
            <a:off x="568080" y="6532920"/>
            <a:ext cx="1006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合計投資額：</a:t>
            </a:r>
            <a:endParaRPr b="0" lang="en-US" sz="1320" strike="noStrike" u="none">
              <a:solidFill>
                <a:srgbClr val="000000"/>
              </a:solidFill>
              <a:effectLst/>
              <a:uFillTx/>
              <a:latin typeface="Times New Roman"/>
            </a:endParaRPr>
          </a:p>
        </p:txBody>
      </p:sp>
      <p:sp>
        <p:nvSpPr>
          <p:cNvPr id="2519" name=""/>
          <p:cNvSpPr txBox="1"/>
          <p:nvPr/>
        </p:nvSpPr>
        <p:spPr>
          <a:xfrm>
            <a:off x="1571040" y="6542640"/>
            <a:ext cx="187200" cy="187920"/>
          </a:xfrm>
          <a:prstGeom prst="rect">
            <a:avLst/>
          </a:prstGeom>
          <a:noFill/>
          <a:ln w="0">
            <a:noFill/>
          </a:ln>
        </p:spPr>
        <p:txBody>
          <a:bodyPr wrap="none" lIns="0" rIns="0" tIns="0" bIns="0" anchor="t">
            <a:spAutoFit/>
          </a:bodyPr>
          <a:p>
            <a:r>
              <a:rPr b="1" lang="en-US" sz="1320" strike="noStrike" u="none">
                <a:solidFill>
                  <a:srgbClr val="000000"/>
                </a:solidFill>
                <a:effectLst/>
                <a:uFillTx/>
                <a:latin typeface="Arial"/>
                <a:ea typeface="Arial"/>
              </a:rPr>
              <a:t>25</a:t>
            </a:r>
            <a:endParaRPr b="0" lang="en-US" sz="1320" strike="noStrike" u="none">
              <a:solidFill>
                <a:srgbClr val="000000"/>
              </a:solidFill>
              <a:effectLst/>
              <a:uFillTx/>
              <a:latin typeface="Times New Roman"/>
            </a:endParaRPr>
          </a:p>
        </p:txBody>
      </p:sp>
      <p:sp>
        <p:nvSpPr>
          <p:cNvPr id="2520" name=""/>
          <p:cNvSpPr/>
          <p:nvPr/>
        </p:nvSpPr>
        <p:spPr>
          <a:xfrm>
            <a:off x="6952680" y="5749200"/>
            <a:ext cx="8640" cy="1471320"/>
          </a:xfrm>
          <a:custGeom>
            <a:avLst/>
            <a:gdLst/>
            <a:ahLst/>
            <a:rect l="0" t="0" r="r" b="b"/>
            <a:pathLst>
              <a:path w="24" h="4087">
                <a:moveTo>
                  <a:pt x="0" y="0"/>
                </a:moveTo>
                <a:lnTo>
                  <a:pt x="24" y="0"/>
                </a:lnTo>
                <a:lnTo>
                  <a:pt x="24" y="4087"/>
                </a:lnTo>
                <a:lnTo>
                  <a:pt x="0" y="4087"/>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521" name="" descr=""/>
          <p:cNvPicPr/>
          <p:nvPr/>
        </p:nvPicPr>
        <p:blipFill>
          <a:blip r:embed="rId12"/>
          <a:stretch/>
        </p:blipFill>
        <p:spPr>
          <a:xfrm>
            <a:off x="3902400" y="5782680"/>
            <a:ext cx="191880" cy="166680"/>
          </a:xfrm>
          <a:prstGeom prst="rect">
            <a:avLst/>
          </a:prstGeom>
          <a:noFill/>
          <a:ln w="0">
            <a:noFill/>
          </a:ln>
        </p:spPr>
      </p:pic>
      <p:sp>
        <p:nvSpPr>
          <p:cNvPr id="2522" name=""/>
          <p:cNvSpPr txBox="1"/>
          <p:nvPr/>
        </p:nvSpPr>
        <p:spPr>
          <a:xfrm>
            <a:off x="1756800" y="653292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23" name=""/>
          <p:cNvSpPr txBox="1"/>
          <p:nvPr/>
        </p:nvSpPr>
        <p:spPr>
          <a:xfrm>
            <a:off x="4158720" y="5763960"/>
            <a:ext cx="1006560" cy="212400"/>
          </a:xfrm>
          <a:prstGeom prst="rect">
            <a:avLst/>
          </a:prstGeom>
          <a:noFill/>
          <a:ln w="0">
            <a:noFill/>
          </a:ln>
        </p:spPr>
        <p:txBody>
          <a:bodyPr wrap="none" lIns="0" rIns="0" tIns="0" bIns="0" anchor="t">
            <a:spAutoFit/>
          </a:bodyPr>
          <a:p>
            <a:r>
              <a:rPr b="0" lang="zh-CN" sz="1320" strike="noStrike" u="none">
                <a:solidFill>
                  <a:srgbClr val="059669"/>
                </a:solidFill>
                <a:effectLst/>
                <a:uFillTx/>
                <a:latin typeface="WenQuanYiZenHei"/>
                <a:ea typeface="WenQuanYiZenHei"/>
              </a:rPr>
              <a:t>利益（効果）</a:t>
            </a:r>
            <a:endParaRPr b="0" lang="en-US" sz="1320" strike="noStrike" u="none">
              <a:solidFill>
                <a:srgbClr val="000000"/>
              </a:solidFill>
              <a:effectLst/>
              <a:uFillTx/>
              <a:latin typeface="Times New Roman"/>
            </a:endParaRPr>
          </a:p>
        </p:txBody>
      </p:sp>
      <p:sp>
        <p:nvSpPr>
          <p:cNvPr id="2524" name=""/>
          <p:cNvSpPr txBox="1"/>
          <p:nvPr/>
        </p:nvSpPr>
        <p:spPr>
          <a:xfrm>
            <a:off x="3899880" y="5997960"/>
            <a:ext cx="15094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・残業時間削減：月</a:t>
            </a:r>
            <a:endParaRPr b="0" lang="en-US" sz="1320" strike="noStrike" u="none">
              <a:solidFill>
                <a:srgbClr val="000000"/>
              </a:solidFill>
              <a:effectLst/>
              <a:uFillTx/>
              <a:latin typeface="Times New Roman"/>
            </a:endParaRPr>
          </a:p>
        </p:txBody>
      </p:sp>
      <p:sp>
        <p:nvSpPr>
          <p:cNvPr id="2525" name=""/>
          <p:cNvSpPr txBox="1"/>
          <p:nvPr/>
        </p:nvSpPr>
        <p:spPr>
          <a:xfrm>
            <a:off x="5403960" y="600768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a:t>
            </a:r>
            <a:endParaRPr b="0" lang="en-US" sz="1320" strike="noStrike" u="none">
              <a:solidFill>
                <a:srgbClr val="000000"/>
              </a:solidFill>
              <a:effectLst/>
              <a:uFillTx/>
              <a:latin typeface="Times New Roman"/>
            </a:endParaRPr>
          </a:p>
        </p:txBody>
      </p:sp>
      <p:sp>
        <p:nvSpPr>
          <p:cNvPr id="2526" name=""/>
          <p:cNvSpPr txBox="1"/>
          <p:nvPr/>
        </p:nvSpPr>
        <p:spPr>
          <a:xfrm>
            <a:off x="5496840" y="5997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27" name=""/>
          <p:cNvSpPr txBox="1"/>
          <p:nvPr/>
        </p:nvSpPr>
        <p:spPr>
          <a:xfrm>
            <a:off x="5831280" y="6007680"/>
            <a:ext cx="28512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×12</a:t>
            </a:r>
            <a:endParaRPr b="0" lang="en-US" sz="1320" strike="noStrike" u="none">
              <a:solidFill>
                <a:srgbClr val="000000"/>
              </a:solidFill>
              <a:effectLst/>
              <a:uFillTx/>
              <a:latin typeface="Times New Roman"/>
            </a:endParaRPr>
          </a:p>
        </p:txBody>
      </p:sp>
      <p:sp>
        <p:nvSpPr>
          <p:cNvPr id="2528" name=""/>
          <p:cNvSpPr txBox="1"/>
          <p:nvPr/>
        </p:nvSpPr>
        <p:spPr>
          <a:xfrm>
            <a:off x="6114600" y="5997960"/>
            <a:ext cx="33984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ヶ月</a:t>
            </a:r>
            <a:endParaRPr b="0" lang="en-US" sz="1320" strike="noStrike" u="none">
              <a:solidFill>
                <a:srgbClr val="000000"/>
              </a:solidFill>
              <a:effectLst/>
              <a:uFillTx/>
              <a:latin typeface="Times New Roman"/>
            </a:endParaRPr>
          </a:p>
        </p:txBody>
      </p:sp>
      <p:sp>
        <p:nvSpPr>
          <p:cNvPr id="2529" name=""/>
          <p:cNvSpPr txBox="1"/>
          <p:nvPr/>
        </p:nvSpPr>
        <p:spPr>
          <a:xfrm>
            <a:off x="6449040" y="600768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2530" name=""/>
          <p:cNvSpPr txBox="1"/>
          <p:nvPr/>
        </p:nvSpPr>
        <p:spPr>
          <a:xfrm>
            <a:off x="3899880" y="6241680"/>
            <a:ext cx="1872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12</a:t>
            </a:r>
            <a:endParaRPr b="0" lang="en-US" sz="1320" strike="noStrike" u="none">
              <a:solidFill>
                <a:srgbClr val="000000"/>
              </a:solidFill>
              <a:effectLst/>
              <a:uFillTx/>
              <a:latin typeface="Times New Roman"/>
            </a:endParaRPr>
          </a:p>
        </p:txBody>
      </p:sp>
      <p:sp>
        <p:nvSpPr>
          <p:cNvPr id="2531" name=""/>
          <p:cNvSpPr txBox="1"/>
          <p:nvPr/>
        </p:nvSpPr>
        <p:spPr>
          <a:xfrm>
            <a:off x="4085640" y="6231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32" name=""/>
          <p:cNvSpPr txBox="1"/>
          <p:nvPr/>
        </p:nvSpPr>
        <p:spPr>
          <a:xfrm>
            <a:off x="3899880" y="6465960"/>
            <a:ext cx="2862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・請求書発行・郵送コスト削減：年間</a:t>
            </a:r>
            <a:endParaRPr b="0" lang="en-US" sz="1320" strike="noStrike" u="none">
              <a:solidFill>
                <a:srgbClr val="000000"/>
              </a:solidFill>
              <a:effectLst/>
              <a:uFillTx/>
              <a:latin typeface="Times New Roman"/>
            </a:endParaRPr>
          </a:p>
        </p:txBody>
      </p:sp>
      <p:sp>
        <p:nvSpPr>
          <p:cNvPr id="2533" name=""/>
          <p:cNvSpPr txBox="1"/>
          <p:nvPr/>
        </p:nvSpPr>
        <p:spPr>
          <a:xfrm>
            <a:off x="3899880" y="670968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5</a:t>
            </a:r>
            <a:endParaRPr b="0" lang="en-US" sz="1320" strike="noStrike" u="none">
              <a:solidFill>
                <a:srgbClr val="000000"/>
              </a:solidFill>
              <a:effectLst/>
              <a:uFillTx/>
              <a:latin typeface="Times New Roman"/>
            </a:endParaRPr>
          </a:p>
        </p:txBody>
      </p:sp>
      <p:sp>
        <p:nvSpPr>
          <p:cNvPr id="2534" name=""/>
          <p:cNvSpPr txBox="1"/>
          <p:nvPr/>
        </p:nvSpPr>
        <p:spPr>
          <a:xfrm>
            <a:off x="3992760" y="6699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35" name=""/>
          <p:cNvSpPr txBox="1"/>
          <p:nvPr/>
        </p:nvSpPr>
        <p:spPr>
          <a:xfrm>
            <a:off x="3899880" y="7000920"/>
            <a:ext cx="10065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合計利益額：</a:t>
            </a:r>
            <a:endParaRPr b="0" lang="en-US" sz="1320" strike="noStrike" u="none">
              <a:solidFill>
                <a:srgbClr val="000000"/>
              </a:solidFill>
              <a:effectLst/>
              <a:uFillTx/>
              <a:latin typeface="Times New Roman"/>
            </a:endParaRPr>
          </a:p>
        </p:txBody>
      </p:sp>
      <p:sp>
        <p:nvSpPr>
          <p:cNvPr id="2536" name=""/>
          <p:cNvSpPr txBox="1"/>
          <p:nvPr/>
        </p:nvSpPr>
        <p:spPr>
          <a:xfrm>
            <a:off x="4902480" y="7010280"/>
            <a:ext cx="187200" cy="187920"/>
          </a:xfrm>
          <a:prstGeom prst="rect">
            <a:avLst/>
          </a:prstGeom>
          <a:noFill/>
          <a:ln w="0">
            <a:noFill/>
          </a:ln>
        </p:spPr>
        <p:txBody>
          <a:bodyPr wrap="none" lIns="0" rIns="0" tIns="0" bIns="0" anchor="t">
            <a:spAutoFit/>
          </a:bodyPr>
          <a:p>
            <a:r>
              <a:rPr b="1" lang="en-US" sz="1320" strike="noStrike" u="none">
                <a:solidFill>
                  <a:srgbClr val="000000"/>
                </a:solidFill>
                <a:effectLst/>
                <a:uFillTx/>
                <a:latin typeface="Arial"/>
                <a:ea typeface="Arial"/>
              </a:rPr>
              <a:t>17</a:t>
            </a:r>
            <a:endParaRPr b="0" lang="en-US" sz="1320" strike="noStrike" u="none">
              <a:solidFill>
                <a:srgbClr val="000000"/>
              </a:solidFill>
              <a:effectLst/>
              <a:uFillTx/>
              <a:latin typeface="Times New Roman"/>
            </a:endParaRPr>
          </a:p>
        </p:txBody>
      </p:sp>
      <p:pic>
        <p:nvPicPr>
          <p:cNvPr id="2537" name="" descr=""/>
          <p:cNvPicPr/>
          <p:nvPr/>
        </p:nvPicPr>
        <p:blipFill>
          <a:blip r:embed="rId13"/>
          <a:stretch/>
        </p:blipFill>
        <p:spPr>
          <a:xfrm>
            <a:off x="7094880" y="5782680"/>
            <a:ext cx="150120" cy="166680"/>
          </a:xfrm>
          <a:prstGeom prst="rect">
            <a:avLst/>
          </a:prstGeom>
          <a:noFill/>
          <a:ln w="0">
            <a:noFill/>
          </a:ln>
        </p:spPr>
      </p:pic>
      <p:sp>
        <p:nvSpPr>
          <p:cNvPr id="2538" name=""/>
          <p:cNvSpPr txBox="1"/>
          <p:nvPr/>
        </p:nvSpPr>
        <p:spPr>
          <a:xfrm>
            <a:off x="5088240" y="700092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39" name=""/>
          <p:cNvSpPr txBox="1"/>
          <p:nvPr/>
        </p:nvSpPr>
        <p:spPr>
          <a:xfrm>
            <a:off x="7314840" y="5773680"/>
            <a:ext cx="298800" cy="187920"/>
          </a:xfrm>
          <a:prstGeom prst="rect">
            <a:avLst/>
          </a:prstGeom>
          <a:noFill/>
          <a:ln w="0">
            <a:noFill/>
          </a:ln>
        </p:spPr>
        <p:txBody>
          <a:bodyPr wrap="none" lIns="0" rIns="0" tIns="0" bIns="0" anchor="t">
            <a:spAutoFit/>
          </a:bodyPr>
          <a:p>
            <a:r>
              <a:rPr b="1" lang="en-US" sz="1320" strike="noStrike" u="none">
                <a:solidFill>
                  <a:srgbClr val="2563eb"/>
                </a:solidFill>
                <a:effectLst/>
                <a:uFillTx/>
                <a:latin typeface="Arial"/>
                <a:ea typeface="Arial"/>
              </a:rPr>
              <a:t>ROI</a:t>
            </a:r>
            <a:endParaRPr b="0" lang="en-US" sz="1320" strike="noStrike" u="none">
              <a:solidFill>
                <a:srgbClr val="000000"/>
              </a:solidFill>
              <a:effectLst/>
              <a:uFillTx/>
              <a:latin typeface="Times New Roman"/>
            </a:endParaRPr>
          </a:p>
        </p:txBody>
      </p:sp>
      <p:sp>
        <p:nvSpPr>
          <p:cNvPr id="2540" name=""/>
          <p:cNvSpPr txBox="1"/>
          <p:nvPr/>
        </p:nvSpPr>
        <p:spPr>
          <a:xfrm>
            <a:off x="7611840" y="5763960"/>
            <a:ext cx="50760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の計算</a:t>
            </a:r>
            <a:endParaRPr b="0" lang="en-US" sz="1320" strike="noStrike" u="none">
              <a:solidFill>
                <a:srgbClr val="000000"/>
              </a:solidFill>
              <a:effectLst/>
              <a:uFillTx/>
              <a:latin typeface="Times New Roman"/>
            </a:endParaRPr>
          </a:p>
        </p:txBody>
      </p:sp>
      <p:sp>
        <p:nvSpPr>
          <p:cNvPr id="2541" name=""/>
          <p:cNvSpPr txBox="1"/>
          <p:nvPr/>
        </p:nvSpPr>
        <p:spPr>
          <a:xfrm>
            <a:off x="7097400" y="6007680"/>
            <a:ext cx="2430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(17</a:t>
            </a:r>
            <a:endParaRPr b="0" lang="en-US" sz="1320" strike="noStrike" u="none">
              <a:solidFill>
                <a:srgbClr val="000000"/>
              </a:solidFill>
              <a:effectLst/>
              <a:uFillTx/>
              <a:latin typeface="Times New Roman"/>
            </a:endParaRPr>
          </a:p>
        </p:txBody>
      </p:sp>
      <p:sp>
        <p:nvSpPr>
          <p:cNvPr id="2542" name=""/>
          <p:cNvSpPr txBox="1"/>
          <p:nvPr/>
        </p:nvSpPr>
        <p:spPr>
          <a:xfrm>
            <a:off x="7338960" y="5997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43" name=""/>
          <p:cNvSpPr txBox="1"/>
          <p:nvPr/>
        </p:nvSpPr>
        <p:spPr>
          <a:xfrm>
            <a:off x="7673400" y="6007680"/>
            <a:ext cx="3362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- 25</a:t>
            </a:r>
            <a:endParaRPr b="0" lang="en-US" sz="1320" strike="noStrike" u="none">
              <a:solidFill>
                <a:srgbClr val="000000"/>
              </a:solidFill>
              <a:effectLst/>
              <a:uFillTx/>
              <a:latin typeface="Times New Roman"/>
            </a:endParaRPr>
          </a:p>
        </p:txBody>
      </p:sp>
      <p:sp>
        <p:nvSpPr>
          <p:cNvPr id="2544" name=""/>
          <p:cNvSpPr txBox="1"/>
          <p:nvPr/>
        </p:nvSpPr>
        <p:spPr>
          <a:xfrm>
            <a:off x="8007840" y="5997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45" name=""/>
          <p:cNvSpPr txBox="1"/>
          <p:nvPr/>
        </p:nvSpPr>
        <p:spPr>
          <a:xfrm>
            <a:off x="8341920" y="6007680"/>
            <a:ext cx="42804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 25</a:t>
            </a:r>
            <a:endParaRPr b="0" lang="en-US" sz="1320" strike="noStrike" u="none">
              <a:solidFill>
                <a:srgbClr val="000000"/>
              </a:solidFill>
              <a:effectLst/>
              <a:uFillTx/>
              <a:latin typeface="Times New Roman"/>
            </a:endParaRPr>
          </a:p>
        </p:txBody>
      </p:sp>
      <p:sp>
        <p:nvSpPr>
          <p:cNvPr id="2546" name=""/>
          <p:cNvSpPr txBox="1"/>
          <p:nvPr/>
        </p:nvSpPr>
        <p:spPr>
          <a:xfrm>
            <a:off x="8768160" y="5997960"/>
            <a:ext cx="3358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万円</a:t>
            </a:r>
            <a:endParaRPr b="0" lang="en-US" sz="1320" strike="noStrike" u="none">
              <a:solidFill>
                <a:srgbClr val="000000"/>
              </a:solidFill>
              <a:effectLst/>
              <a:uFillTx/>
              <a:latin typeface="Times New Roman"/>
            </a:endParaRPr>
          </a:p>
        </p:txBody>
      </p:sp>
      <p:sp>
        <p:nvSpPr>
          <p:cNvPr id="2547" name=""/>
          <p:cNvSpPr txBox="1"/>
          <p:nvPr/>
        </p:nvSpPr>
        <p:spPr>
          <a:xfrm>
            <a:off x="9102240" y="6007680"/>
            <a:ext cx="47160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 100</a:t>
            </a:r>
            <a:endParaRPr b="0" lang="en-US" sz="1320" strike="noStrike" u="none">
              <a:solidFill>
                <a:srgbClr val="000000"/>
              </a:solidFill>
              <a:effectLst/>
              <a:uFillTx/>
              <a:latin typeface="Times New Roman"/>
            </a:endParaRPr>
          </a:p>
        </p:txBody>
      </p:sp>
      <p:sp>
        <p:nvSpPr>
          <p:cNvPr id="2548" name=""/>
          <p:cNvSpPr txBox="1"/>
          <p:nvPr/>
        </p:nvSpPr>
        <p:spPr>
          <a:xfrm>
            <a:off x="7097400" y="6303240"/>
            <a:ext cx="643680" cy="224640"/>
          </a:xfrm>
          <a:prstGeom prst="rect">
            <a:avLst/>
          </a:prstGeom>
          <a:noFill/>
          <a:ln w="0">
            <a:noFill/>
          </a:ln>
        </p:spPr>
        <p:txBody>
          <a:bodyPr wrap="none" lIns="0" rIns="0" tIns="0" bIns="0" anchor="t">
            <a:spAutoFit/>
          </a:bodyPr>
          <a:p>
            <a:r>
              <a:rPr b="1" lang="en-US" sz="1580" strike="noStrike" u="none">
                <a:solidFill>
                  <a:srgbClr val="000000"/>
                </a:solidFill>
                <a:effectLst/>
                <a:uFillTx/>
                <a:latin typeface="Arial"/>
                <a:ea typeface="Arial"/>
              </a:rPr>
              <a:t>= -32%</a:t>
            </a:r>
            <a:endParaRPr b="0" lang="en-US" sz="1580" strike="noStrike" u="none">
              <a:solidFill>
                <a:srgbClr val="000000"/>
              </a:solidFill>
              <a:effectLst/>
              <a:uFillTx/>
              <a:latin typeface="Times New Roman"/>
            </a:endParaRPr>
          </a:p>
        </p:txBody>
      </p:sp>
      <p:sp>
        <p:nvSpPr>
          <p:cNvPr id="2549" name=""/>
          <p:cNvSpPr txBox="1"/>
          <p:nvPr/>
        </p:nvSpPr>
        <p:spPr>
          <a:xfrm>
            <a:off x="7097400" y="6631920"/>
            <a:ext cx="135000" cy="169560"/>
          </a:xfrm>
          <a:prstGeom prst="rect">
            <a:avLst/>
          </a:prstGeom>
          <a:noFill/>
          <a:ln w="0">
            <a:noFill/>
          </a:ln>
        </p:spPr>
        <p:txBody>
          <a:bodyPr wrap="none" lIns="0" rIns="0" tIns="0" bIns="0" anchor="t">
            <a:spAutoFit/>
          </a:bodyPr>
          <a:p>
            <a:r>
              <a:rPr b="0" lang="en-US" sz="1050" strike="noStrike" u="none">
                <a:solidFill>
                  <a:srgbClr val="4b5563"/>
                </a:solidFill>
                <a:effectLst/>
                <a:uFillTx/>
                <a:latin typeface="WenQuanYiZenHei"/>
                <a:ea typeface="WenQuanYiZenHei"/>
              </a:rPr>
              <a:t>※</a:t>
            </a:r>
            <a:endParaRPr b="0" lang="en-US" sz="1050" strike="noStrike" u="none">
              <a:solidFill>
                <a:srgbClr val="000000"/>
              </a:solidFill>
              <a:effectLst/>
              <a:uFillTx/>
              <a:latin typeface="Times New Roman"/>
            </a:endParaRPr>
          </a:p>
        </p:txBody>
      </p:sp>
      <p:sp>
        <p:nvSpPr>
          <p:cNvPr id="2550" name=""/>
          <p:cNvSpPr txBox="1"/>
          <p:nvPr/>
        </p:nvSpPr>
        <p:spPr>
          <a:xfrm>
            <a:off x="7231320" y="6639480"/>
            <a:ext cx="133200" cy="151200"/>
          </a:xfrm>
          <a:prstGeom prst="rect">
            <a:avLst/>
          </a:prstGeom>
          <a:noFill/>
          <a:ln w="0">
            <a:noFill/>
          </a:ln>
        </p:spPr>
        <p:txBody>
          <a:bodyPr wrap="none" lIns="0" rIns="0" tIns="0" bIns="0" anchor="t">
            <a:spAutoFit/>
          </a:bodyPr>
          <a:p>
            <a:r>
              <a:rPr b="0" lang="en-US" sz="1050" strike="noStrike" u="none">
                <a:solidFill>
                  <a:srgbClr val="4b5563"/>
                </a:solidFill>
                <a:effectLst/>
                <a:uFillTx/>
                <a:latin typeface="Arial"/>
                <a:ea typeface="Arial"/>
              </a:rPr>
              <a:t>2</a:t>
            </a:r>
            <a:endParaRPr b="0" lang="en-US" sz="1050" strike="noStrike" u="none">
              <a:solidFill>
                <a:srgbClr val="000000"/>
              </a:solidFill>
              <a:effectLst/>
              <a:uFillTx/>
              <a:latin typeface="Times New Roman"/>
            </a:endParaRPr>
          </a:p>
        </p:txBody>
      </p:sp>
      <p:sp>
        <p:nvSpPr>
          <p:cNvPr id="2551" name=""/>
          <p:cNvSpPr txBox="1"/>
          <p:nvPr/>
        </p:nvSpPr>
        <p:spPr>
          <a:xfrm>
            <a:off x="7305480" y="6631920"/>
            <a:ext cx="1756800" cy="169560"/>
          </a:xfrm>
          <a:prstGeom prst="rect">
            <a:avLst/>
          </a:prstGeom>
          <a:noFill/>
          <a:ln w="0">
            <a:noFill/>
          </a:ln>
        </p:spPr>
        <p:txBody>
          <a:bodyPr wrap="none" lIns="0" rIns="0" tIns="0" bIns="0" anchor="t">
            <a:spAutoFit/>
          </a:bodyPr>
          <a:p>
            <a:r>
              <a:rPr b="0" lang="zh-CN" sz="1050" strike="noStrike" u="none">
                <a:solidFill>
                  <a:srgbClr val="4b5563"/>
                </a:solidFill>
                <a:effectLst/>
                <a:uFillTx/>
                <a:latin typeface="WenQuanYiZenHei"/>
                <a:ea typeface="WenQuanYiZenHei"/>
              </a:rPr>
              <a:t>年目以降は初期費用がなく、</a:t>
            </a:r>
            <a:endParaRPr b="0" lang="en-US" sz="1050" strike="noStrike" u="none">
              <a:solidFill>
                <a:srgbClr val="000000"/>
              </a:solidFill>
              <a:effectLst/>
              <a:uFillTx/>
              <a:latin typeface="Times New Roman"/>
            </a:endParaRPr>
          </a:p>
        </p:txBody>
      </p:sp>
      <p:sp>
        <p:nvSpPr>
          <p:cNvPr id="2552" name=""/>
          <p:cNvSpPr txBox="1"/>
          <p:nvPr/>
        </p:nvSpPr>
        <p:spPr>
          <a:xfrm>
            <a:off x="9043560" y="6639480"/>
            <a:ext cx="239040" cy="151200"/>
          </a:xfrm>
          <a:prstGeom prst="rect">
            <a:avLst/>
          </a:prstGeom>
          <a:noFill/>
          <a:ln w="0">
            <a:noFill/>
          </a:ln>
        </p:spPr>
        <p:txBody>
          <a:bodyPr wrap="none" lIns="0" rIns="0" tIns="0" bIns="0" anchor="t">
            <a:spAutoFit/>
          </a:bodyPr>
          <a:p>
            <a:r>
              <a:rPr b="0" lang="en-US" sz="1050" strike="noStrike" u="none">
                <a:solidFill>
                  <a:srgbClr val="4b5563"/>
                </a:solidFill>
                <a:effectLst/>
                <a:uFillTx/>
                <a:latin typeface="Arial"/>
                <a:ea typeface="Arial"/>
              </a:rPr>
              <a:t>ROI</a:t>
            </a:r>
            <a:endParaRPr b="0" lang="en-US" sz="1050" strike="noStrike" u="none">
              <a:solidFill>
                <a:srgbClr val="000000"/>
              </a:solidFill>
              <a:effectLst/>
              <a:uFillTx/>
              <a:latin typeface="Times New Roman"/>
            </a:endParaRPr>
          </a:p>
        </p:txBody>
      </p:sp>
      <p:sp>
        <p:nvSpPr>
          <p:cNvPr id="2553" name=""/>
          <p:cNvSpPr txBox="1"/>
          <p:nvPr/>
        </p:nvSpPr>
        <p:spPr>
          <a:xfrm>
            <a:off x="9281520" y="6631920"/>
            <a:ext cx="821160" cy="169560"/>
          </a:xfrm>
          <a:prstGeom prst="rect">
            <a:avLst/>
          </a:prstGeom>
          <a:noFill/>
          <a:ln w="0">
            <a:noFill/>
          </a:ln>
        </p:spPr>
        <p:txBody>
          <a:bodyPr wrap="none" lIns="0" rIns="0" tIns="0" bIns="0" anchor="t">
            <a:spAutoFit/>
          </a:bodyPr>
          <a:p>
            <a:r>
              <a:rPr b="0" lang="zh-CN" sz="1050" strike="noStrike" u="none">
                <a:solidFill>
                  <a:srgbClr val="4b5563"/>
                </a:solidFill>
                <a:effectLst/>
                <a:uFillTx/>
                <a:latin typeface="WenQuanYiZenHei"/>
                <a:ea typeface="WenQuanYiZenHei"/>
              </a:rPr>
              <a:t>はプラスに転</a:t>
            </a:r>
            <a:endParaRPr b="0" lang="en-US" sz="1050" strike="noStrike" u="none">
              <a:solidFill>
                <a:srgbClr val="000000"/>
              </a:solidFill>
              <a:effectLst/>
              <a:uFillTx/>
              <a:latin typeface="Times New Roman"/>
            </a:endParaRPr>
          </a:p>
        </p:txBody>
      </p:sp>
      <p:pic>
        <p:nvPicPr>
          <p:cNvPr id="2554" name="" descr=""/>
          <p:cNvPicPr/>
          <p:nvPr/>
        </p:nvPicPr>
        <p:blipFill>
          <a:blip r:embed="rId14"/>
          <a:stretch/>
        </p:blipFill>
        <p:spPr>
          <a:xfrm>
            <a:off x="267480" y="7287120"/>
            <a:ext cx="166680" cy="166680"/>
          </a:xfrm>
          <a:prstGeom prst="rect">
            <a:avLst/>
          </a:prstGeom>
          <a:noFill/>
          <a:ln w="0">
            <a:noFill/>
          </a:ln>
        </p:spPr>
      </p:pic>
      <p:sp>
        <p:nvSpPr>
          <p:cNvPr id="2555" name=""/>
          <p:cNvSpPr txBox="1"/>
          <p:nvPr/>
        </p:nvSpPr>
        <p:spPr>
          <a:xfrm>
            <a:off x="7097400" y="6832440"/>
            <a:ext cx="1086120" cy="169560"/>
          </a:xfrm>
          <a:prstGeom prst="rect">
            <a:avLst/>
          </a:prstGeom>
          <a:noFill/>
          <a:ln w="0">
            <a:noFill/>
          </a:ln>
        </p:spPr>
        <p:txBody>
          <a:bodyPr wrap="none" lIns="0" rIns="0" tIns="0" bIns="0" anchor="t">
            <a:spAutoFit/>
          </a:bodyPr>
          <a:p>
            <a:r>
              <a:rPr b="0" lang="zh-CN" sz="1050" strike="noStrike" u="none">
                <a:solidFill>
                  <a:srgbClr val="4b5563"/>
                </a:solidFill>
                <a:effectLst/>
                <a:uFillTx/>
                <a:latin typeface="WenQuanYiZenHei"/>
                <a:ea typeface="WenQuanYiZenHei"/>
              </a:rPr>
              <a:t>じる可能性が高い</a:t>
            </a:r>
            <a:endParaRPr b="0" lang="en-US" sz="1050" strike="noStrike" u="none">
              <a:solidFill>
                <a:srgbClr val="000000"/>
              </a:solidFill>
              <a:effectLst/>
              <a:uFillTx/>
              <a:latin typeface="Times New Roman"/>
            </a:endParaRPr>
          </a:p>
        </p:txBody>
      </p:sp>
      <p:sp>
        <p:nvSpPr>
          <p:cNvPr id="2556" name=""/>
          <p:cNvSpPr txBox="1"/>
          <p:nvPr/>
        </p:nvSpPr>
        <p:spPr>
          <a:xfrm>
            <a:off x="501480" y="7277760"/>
            <a:ext cx="166680" cy="187920"/>
          </a:xfrm>
          <a:prstGeom prst="rect">
            <a:avLst/>
          </a:prstGeom>
          <a:noFill/>
          <a:ln w="0">
            <a:noFill/>
          </a:ln>
        </p:spPr>
        <p:txBody>
          <a:bodyPr wrap="none" lIns="0" rIns="0" tIns="0" bIns="0" anchor="t">
            <a:spAutoFit/>
          </a:bodyPr>
          <a:p>
            <a:r>
              <a:rPr b="0" i="1" lang="en-US" sz="1320" strike="noStrike" u="none">
                <a:solidFill>
                  <a:srgbClr val="374151"/>
                </a:solidFill>
                <a:effectLst/>
                <a:uFillTx/>
                <a:latin typeface="Arial"/>
                <a:ea typeface="Arial"/>
              </a:rPr>
              <a:t> </a:t>
            </a:r>
            <a:endParaRPr b="0" lang="en-US" sz="1320" strike="noStrike" u="none">
              <a:solidFill>
                <a:srgbClr val="000000"/>
              </a:solidFill>
              <a:effectLst/>
              <a:uFillTx/>
              <a:latin typeface="Times New Roman"/>
            </a:endParaRPr>
          </a:p>
        </p:txBody>
      </p:sp>
      <p:sp>
        <p:nvSpPr>
          <p:cNvPr id="2557" name=""/>
          <p:cNvSpPr txBox="1"/>
          <p:nvPr/>
        </p:nvSpPr>
        <p:spPr>
          <a:xfrm>
            <a:off x="588240" y="7268040"/>
            <a:ext cx="6773400" cy="218160"/>
          </a:xfrm>
          <a:prstGeom prst="rect">
            <a:avLst/>
          </a:prstGeom>
          <a:noFill/>
          <a:ln w="0">
            <a:noFill/>
          </a:ln>
        </p:spPr>
        <p:txBody>
          <a:bodyPr wrap="none" lIns="0" rIns="0" tIns="0" bIns="0" anchor="t">
            <a:spAutoFit/>
          </a:bodyPr>
          <a:p>
            <a:r>
              <a:rPr b="0" lang="zh-CN" sz="1350" strike="noStrike" u="none">
                <a:solidFill>
                  <a:srgbClr val="374151"/>
                </a:solidFill>
                <a:effectLst/>
                <a:uFillTx/>
                <a:latin typeface="WenQuanYiZenHei"/>
                <a:ea typeface="WenQuanYiZenHei"/>
              </a:rPr>
              <a:t>定性的効果も可能な限り数値化し、中長期的な視点で効果を評価することが重要です。</a:t>
            </a:r>
            <a:endParaRPr b="0" lang="en-US" sz="135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 descr=""/>
          <p:cNvPicPr/>
          <p:nvPr/>
        </p:nvPicPr>
        <p:blipFill>
          <a:blip r:embed="rId1"/>
          <a:stretch/>
        </p:blipFill>
        <p:spPr>
          <a:xfrm>
            <a:off x="0" y="0"/>
            <a:ext cx="10696320" cy="6651720"/>
          </a:xfrm>
          <a:prstGeom prst="rect">
            <a:avLst/>
          </a:prstGeom>
          <a:noFill/>
          <a:ln w="0">
            <a:noFill/>
          </a:ln>
        </p:spPr>
      </p:pic>
      <p:pic>
        <p:nvPicPr>
          <p:cNvPr id="159" name="" descr=""/>
          <p:cNvPicPr/>
          <p:nvPr/>
        </p:nvPicPr>
        <p:blipFill>
          <a:blip r:embed="rId2"/>
          <a:stretch/>
        </p:blipFill>
        <p:spPr>
          <a:xfrm>
            <a:off x="267480" y="267480"/>
            <a:ext cx="10161360" cy="601200"/>
          </a:xfrm>
          <a:prstGeom prst="rect">
            <a:avLst/>
          </a:prstGeom>
          <a:noFill/>
          <a:ln w="0">
            <a:noFill/>
          </a:ln>
        </p:spPr>
      </p:pic>
      <p:sp>
        <p:nvSpPr>
          <p:cNvPr id="160" name=""/>
          <p:cNvSpPr txBox="1"/>
          <p:nvPr/>
        </p:nvSpPr>
        <p:spPr>
          <a:xfrm>
            <a:off x="534960" y="378720"/>
            <a:ext cx="15087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中小企業の</a:t>
            </a:r>
            <a:endParaRPr b="0" lang="en-US" sz="2370" strike="noStrike" u="none">
              <a:solidFill>
                <a:srgbClr val="000000"/>
              </a:solidFill>
              <a:effectLst/>
              <a:uFillTx/>
              <a:latin typeface="Times New Roman"/>
            </a:endParaRPr>
          </a:p>
        </p:txBody>
      </p:sp>
      <p:sp>
        <p:nvSpPr>
          <p:cNvPr id="161" name=""/>
          <p:cNvSpPr txBox="1"/>
          <p:nvPr/>
        </p:nvSpPr>
        <p:spPr>
          <a:xfrm>
            <a:off x="204732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162" name=""/>
          <p:cNvSpPr/>
          <p:nvPr/>
        </p:nvSpPr>
        <p:spPr>
          <a:xfrm>
            <a:off x="267120" y="1069560"/>
            <a:ext cx="4980960" cy="2975400"/>
          </a:xfrm>
          <a:custGeom>
            <a:avLst/>
            <a:gdLst/>
            <a:ahLst/>
            <a:rect l="0" t="0" r="r" b="b"/>
            <a:pathLst>
              <a:path w="13836" h="8265">
                <a:moveTo>
                  <a:pt x="0" y="8079"/>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5"/>
                </a:cubicBezTo>
                <a:lnTo>
                  <a:pt x="13836" y="8079"/>
                </a:lnTo>
                <a:cubicBezTo>
                  <a:pt x="13836" y="8091"/>
                  <a:pt x="13835" y="8103"/>
                  <a:pt x="13833" y="8115"/>
                </a:cubicBezTo>
                <a:cubicBezTo>
                  <a:pt x="13830" y="8127"/>
                  <a:pt x="13827" y="8139"/>
                  <a:pt x="13822" y="8150"/>
                </a:cubicBezTo>
                <a:cubicBezTo>
                  <a:pt x="13817" y="8161"/>
                  <a:pt x="13812" y="8172"/>
                  <a:pt x="13805" y="8182"/>
                </a:cubicBezTo>
                <a:cubicBezTo>
                  <a:pt x="13798" y="8192"/>
                  <a:pt x="13791" y="8202"/>
                  <a:pt x="13782" y="8210"/>
                </a:cubicBezTo>
                <a:cubicBezTo>
                  <a:pt x="13773" y="8219"/>
                  <a:pt x="13764" y="8227"/>
                  <a:pt x="13754" y="8233"/>
                </a:cubicBezTo>
                <a:cubicBezTo>
                  <a:pt x="13744" y="8240"/>
                  <a:pt x="13733" y="8246"/>
                  <a:pt x="13722" y="8250"/>
                </a:cubicBezTo>
                <a:cubicBezTo>
                  <a:pt x="13710" y="8255"/>
                  <a:pt x="13699" y="8259"/>
                  <a:pt x="13687" y="8261"/>
                </a:cubicBezTo>
                <a:cubicBezTo>
                  <a:pt x="13675" y="8263"/>
                  <a:pt x="13663" y="8265"/>
                  <a:pt x="13651" y="8265"/>
                </a:cubicBezTo>
                <a:lnTo>
                  <a:pt x="186" y="8265"/>
                </a:lnTo>
                <a:cubicBezTo>
                  <a:pt x="174" y="8265"/>
                  <a:pt x="162" y="8263"/>
                  <a:pt x="150" y="8261"/>
                </a:cubicBezTo>
                <a:cubicBezTo>
                  <a:pt x="138" y="8259"/>
                  <a:pt x="126" y="8255"/>
                  <a:pt x="115" y="8250"/>
                </a:cubicBezTo>
                <a:cubicBezTo>
                  <a:pt x="104" y="8246"/>
                  <a:pt x="93" y="8240"/>
                  <a:pt x="83" y="8233"/>
                </a:cubicBezTo>
                <a:cubicBezTo>
                  <a:pt x="73" y="8227"/>
                  <a:pt x="63" y="8219"/>
                  <a:pt x="55" y="8210"/>
                </a:cubicBezTo>
                <a:cubicBezTo>
                  <a:pt x="46" y="8202"/>
                  <a:pt x="38" y="8192"/>
                  <a:pt x="32" y="8182"/>
                </a:cubicBezTo>
                <a:cubicBezTo>
                  <a:pt x="25" y="8172"/>
                  <a:pt x="19" y="8161"/>
                  <a:pt x="14" y="8150"/>
                </a:cubicBezTo>
                <a:cubicBezTo>
                  <a:pt x="10" y="8139"/>
                  <a:pt x="6" y="8127"/>
                  <a:pt x="4" y="8115"/>
                </a:cubicBezTo>
                <a:cubicBezTo>
                  <a:pt x="2" y="8103"/>
                  <a:pt x="0" y="8091"/>
                  <a:pt x="0" y="807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3" name=""/>
          <p:cNvSpPr/>
          <p:nvPr/>
        </p:nvSpPr>
        <p:spPr>
          <a:xfrm>
            <a:off x="467640" y="2740680"/>
            <a:ext cx="4579920" cy="969840"/>
          </a:xfrm>
          <a:custGeom>
            <a:avLst/>
            <a:gdLst/>
            <a:ahLst/>
            <a:rect l="0" t="0" r="r" b="b"/>
            <a:pathLst>
              <a:path w="12722" h="2694">
                <a:moveTo>
                  <a:pt x="0" y="0"/>
                </a:moveTo>
                <a:lnTo>
                  <a:pt x="12722" y="0"/>
                </a:lnTo>
                <a:lnTo>
                  <a:pt x="12722" y="2694"/>
                </a:lnTo>
                <a:lnTo>
                  <a:pt x="0" y="2694"/>
                </a:lnTo>
                <a:lnTo>
                  <a:pt x="0" y="0"/>
                </a:lnTo>
                <a:close/>
              </a:path>
            </a:pathLst>
          </a:custGeom>
          <a:solidFill>
            <a:srgbClr val="ff9900">
              <a:alpha val="5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4" name=""/>
          <p:cNvSpPr/>
          <p:nvPr/>
        </p:nvSpPr>
        <p:spPr>
          <a:xfrm>
            <a:off x="467640" y="2740680"/>
            <a:ext cx="33840" cy="969840"/>
          </a:xfrm>
          <a:custGeom>
            <a:avLst/>
            <a:gdLst/>
            <a:ahLst/>
            <a:rect l="0" t="0" r="r" b="b"/>
            <a:pathLst>
              <a:path w="94" h="2694">
                <a:moveTo>
                  <a:pt x="0" y="0"/>
                </a:moveTo>
                <a:lnTo>
                  <a:pt x="94" y="0"/>
                </a:lnTo>
                <a:lnTo>
                  <a:pt x="94" y="2694"/>
                </a:lnTo>
                <a:lnTo>
                  <a:pt x="0" y="2694"/>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5" name=""/>
          <p:cNvSpPr/>
          <p:nvPr/>
        </p:nvSpPr>
        <p:spPr>
          <a:xfrm>
            <a:off x="267120" y="4245120"/>
            <a:ext cx="4980960" cy="2139480"/>
          </a:xfrm>
          <a:custGeom>
            <a:avLst/>
            <a:gdLst/>
            <a:ahLst/>
            <a:rect l="0" t="0" r="r" b="b"/>
            <a:pathLst>
              <a:path w="13836" h="5943">
                <a:moveTo>
                  <a:pt x="0" y="5758"/>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5"/>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5"/>
                  <a:pt x="13782" y="54"/>
                </a:cubicBezTo>
                <a:cubicBezTo>
                  <a:pt x="13791" y="63"/>
                  <a:pt x="13798" y="72"/>
                  <a:pt x="13805" y="82"/>
                </a:cubicBezTo>
                <a:cubicBezTo>
                  <a:pt x="13812" y="92"/>
                  <a:pt x="13817" y="103"/>
                  <a:pt x="13822" y="114"/>
                </a:cubicBezTo>
                <a:cubicBezTo>
                  <a:pt x="13827" y="126"/>
                  <a:pt x="13830" y="137"/>
                  <a:pt x="13833" y="149"/>
                </a:cubicBezTo>
                <a:cubicBezTo>
                  <a:pt x="13835" y="161"/>
                  <a:pt x="13836" y="173"/>
                  <a:pt x="13836" y="185"/>
                </a:cubicBezTo>
                <a:lnTo>
                  <a:pt x="13836" y="5758"/>
                </a:lnTo>
                <a:cubicBezTo>
                  <a:pt x="13836" y="5770"/>
                  <a:pt x="13835" y="5782"/>
                  <a:pt x="13833" y="5794"/>
                </a:cubicBezTo>
                <a:cubicBezTo>
                  <a:pt x="13830" y="5806"/>
                  <a:pt x="13827" y="5817"/>
                  <a:pt x="13822" y="5829"/>
                </a:cubicBezTo>
                <a:cubicBezTo>
                  <a:pt x="13817" y="5840"/>
                  <a:pt x="13812" y="5851"/>
                  <a:pt x="13805" y="5861"/>
                </a:cubicBezTo>
                <a:cubicBezTo>
                  <a:pt x="13798" y="5871"/>
                  <a:pt x="13791" y="5880"/>
                  <a:pt x="13782" y="5889"/>
                </a:cubicBezTo>
                <a:cubicBezTo>
                  <a:pt x="13773" y="5898"/>
                  <a:pt x="13764" y="5905"/>
                  <a:pt x="13754" y="5912"/>
                </a:cubicBezTo>
                <a:cubicBezTo>
                  <a:pt x="13744" y="5919"/>
                  <a:pt x="13733" y="5924"/>
                  <a:pt x="13722" y="5929"/>
                </a:cubicBezTo>
                <a:cubicBezTo>
                  <a:pt x="13710" y="5934"/>
                  <a:pt x="13699" y="5937"/>
                  <a:pt x="13687" y="5940"/>
                </a:cubicBezTo>
                <a:cubicBezTo>
                  <a:pt x="13675" y="5942"/>
                  <a:pt x="13663" y="5943"/>
                  <a:pt x="13651" y="5943"/>
                </a:cubicBezTo>
                <a:lnTo>
                  <a:pt x="186" y="5943"/>
                </a:lnTo>
                <a:cubicBezTo>
                  <a:pt x="174" y="5943"/>
                  <a:pt x="162" y="5942"/>
                  <a:pt x="150" y="5940"/>
                </a:cubicBezTo>
                <a:cubicBezTo>
                  <a:pt x="138" y="5937"/>
                  <a:pt x="126" y="5934"/>
                  <a:pt x="115" y="5929"/>
                </a:cubicBezTo>
                <a:cubicBezTo>
                  <a:pt x="104" y="5924"/>
                  <a:pt x="93" y="5919"/>
                  <a:pt x="83" y="5912"/>
                </a:cubicBezTo>
                <a:cubicBezTo>
                  <a:pt x="73" y="5905"/>
                  <a:pt x="63" y="5898"/>
                  <a:pt x="55" y="5889"/>
                </a:cubicBezTo>
                <a:cubicBezTo>
                  <a:pt x="46" y="5880"/>
                  <a:pt x="38" y="5871"/>
                  <a:pt x="32" y="5861"/>
                </a:cubicBezTo>
                <a:cubicBezTo>
                  <a:pt x="25" y="5851"/>
                  <a:pt x="19" y="5840"/>
                  <a:pt x="14" y="5829"/>
                </a:cubicBezTo>
                <a:cubicBezTo>
                  <a:pt x="10" y="5817"/>
                  <a:pt x="6" y="5806"/>
                  <a:pt x="4" y="5794"/>
                </a:cubicBezTo>
                <a:cubicBezTo>
                  <a:pt x="2" y="5782"/>
                  <a:pt x="0" y="5770"/>
                  <a:pt x="0" y="57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6" name=""/>
          <p:cNvSpPr/>
          <p:nvPr/>
        </p:nvSpPr>
        <p:spPr>
          <a:xfrm>
            <a:off x="467640" y="5448240"/>
            <a:ext cx="4579920" cy="735840"/>
          </a:xfrm>
          <a:custGeom>
            <a:avLst/>
            <a:gdLst/>
            <a:ahLst/>
            <a:rect l="0" t="0" r="r" b="b"/>
            <a:pathLst>
              <a:path w="12722" h="2044">
                <a:moveTo>
                  <a:pt x="0" y="0"/>
                </a:moveTo>
                <a:lnTo>
                  <a:pt x="12722" y="0"/>
                </a:lnTo>
                <a:lnTo>
                  <a:pt x="12722" y="2044"/>
                </a:lnTo>
                <a:lnTo>
                  <a:pt x="0" y="2044"/>
                </a:lnTo>
                <a:lnTo>
                  <a:pt x="0" y="0"/>
                </a:lnTo>
                <a:close/>
              </a:path>
            </a:pathLst>
          </a:custGeom>
          <a:solidFill>
            <a:srgbClr val="ff9900">
              <a:alpha val="5000"/>
            </a:srgbClr>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167" name=""/>
          <p:cNvSpPr/>
          <p:nvPr/>
        </p:nvSpPr>
        <p:spPr>
          <a:xfrm>
            <a:off x="467640" y="5448240"/>
            <a:ext cx="33840" cy="735840"/>
          </a:xfrm>
          <a:custGeom>
            <a:avLst/>
            <a:gdLst/>
            <a:ahLst/>
            <a:rect l="0" t="0" r="r" b="b"/>
            <a:pathLst>
              <a:path w="94" h="2044">
                <a:moveTo>
                  <a:pt x="0" y="0"/>
                </a:moveTo>
                <a:lnTo>
                  <a:pt x="94" y="0"/>
                </a:lnTo>
                <a:lnTo>
                  <a:pt x="94" y="2044"/>
                </a:lnTo>
                <a:lnTo>
                  <a:pt x="0" y="2044"/>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68" name="" descr=""/>
          <p:cNvPicPr/>
          <p:nvPr/>
        </p:nvPicPr>
        <p:blipFill>
          <a:blip r:embed="rId3"/>
          <a:stretch/>
        </p:blipFill>
        <p:spPr>
          <a:xfrm>
            <a:off x="468000" y="1303560"/>
            <a:ext cx="200160" cy="200160"/>
          </a:xfrm>
          <a:prstGeom prst="rect">
            <a:avLst/>
          </a:prstGeom>
          <a:noFill/>
          <a:ln w="0">
            <a:noFill/>
          </a:ln>
        </p:spPr>
      </p:pic>
      <p:sp>
        <p:nvSpPr>
          <p:cNvPr id="169" name=""/>
          <p:cNvSpPr txBox="1"/>
          <p:nvPr/>
        </p:nvSpPr>
        <p:spPr>
          <a:xfrm>
            <a:off x="2465280" y="378720"/>
            <a:ext cx="24166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現状：推進の遅れ</a:t>
            </a:r>
            <a:endParaRPr b="0" lang="en-US" sz="2370" strike="noStrike" u="none">
              <a:solidFill>
                <a:srgbClr val="000000"/>
              </a:solidFill>
              <a:effectLst/>
              <a:uFillTx/>
              <a:latin typeface="Times New Roman"/>
            </a:endParaRPr>
          </a:p>
        </p:txBody>
      </p:sp>
      <p:sp>
        <p:nvSpPr>
          <p:cNvPr id="170" name=""/>
          <p:cNvSpPr txBox="1"/>
          <p:nvPr/>
        </p:nvSpPr>
        <p:spPr>
          <a:xfrm>
            <a:off x="768960" y="128916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171" name=""/>
          <p:cNvSpPr txBox="1"/>
          <p:nvPr/>
        </p:nvSpPr>
        <p:spPr>
          <a:xfrm>
            <a:off x="1047600" y="1277640"/>
            <a:ext cx="1011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推進の現状</a:t>
            </a:r>
            <a:endParaRPr b="0" lang="en-US" sz="1580" strike="noStrike" u="none">
              <a:solidFill>
                <a:srgbClr val="000000"/>
              </a:solidFill>
              <a:effectLst/>
              <a:uFillTx/>
              <a:latin typeface="Times New Roman"/>
            </a:endParaRPr>
          </a:p>
        </p:txBody>
      </p:sp>
      <p:sp>
        <p:nvSpPr>
          <p:cNvPr id="172" name=""/>
          <p:cNvSpPr txBox="1"/>
          <p:nvPr/>
        </p:nvSpPr>
        <p:spPr>
          <a:xfrm>
            <a:off x="468000" y="1685880"/>
            <a:ext cx="1848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中小企業基盤整備機構の</a:t>
            </a:r>
            <a:endParaRPr b="0" lang="en-US" sz="1320" strike="noStrike" u="none">
              <a:solidFill>
                <a:srgbClr val="000000"/>
              </a:solidFill>
              <a:effectLst/>
              <a:uFillTx/>
              <a:latin typeface="Times New Roman"/>
            </a:endParaRPr>
          </a:p>
        </p:txBody>
      </p:sp>
      <p:sp>
        <p:nvSpPr>
          <p:cNvPr id="173" name=""/>
          <p:cNvSpPr txBox="1"/>
          <p:nvPr/>
        </p:nvSpPr>
        <p:spPr>
          <a:xfrm>
            <a:off x="2306520" y="169560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2024</a:t>
            </a:r>
            <a:endParaRPr b="0" lang="en-US" sz="1320" strike="noStrike" u="none">
              <a:solidFill>
                <a:srgbClr val="000000"/>
              </a:solidFill>
              <a:effectLst/>
              <a:uFillTx/>
              <a:latin typeface="Times New Roman"/>
            </a:endParaRPr>
          </a:p>
        </p:txBody>
      </p:sp>
      <p:sp>
        <p:nvSpPr>
          <p:cNvPr id="174" name=""/>
          <p:cNvSpPr txBox="1"/>
          <p:nvPr/>
        </p:nvSpPr>
        <p:spPr>
          <a:xfrm>
            <a:off x="2678400" y="168588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年調査によると、</a:t>
            </a:r>
            <a:endParaRPr b="0" lang="en-US" sz="1320" strike="noStrike" u="none">
              <a:solidFill>
                <a:srgbClr val="000000"/>
              </a:solidFill>
              <a:effectLst/>
              <a:uFillTx/>
              <a:latin typeface="Times New Roman"/>
            </a:endParaRPr>
          </a:p>
        </p:txBody>
      </p:sp>
      <p:sp>
        <p:nvSpPr>
          <p:cNvPr id="175" name=""/>
          <p:cNvSpPr txBox="1"/>
          <p:nvPr/>
        </p:nvSpPr>
        <p:spPr>
          <a:xfrm>
            <a:off x="4015440" y="169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76" name=""/>
          <p:cNvSpPr txBox="1"/>
          <p:nvPr/>
        </p:nvSpPr>
        <p:spPr>
          <a:xfrm>
            <a:off x="4247640" y="1685880"/>
            <a:ext cx="678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に取り組</a:t>
            </a:r>
            <a:endParaRPr b="0" lang="en-US" sz="1320" strike="noStrike" u="none">
              <a:solidFill>
                <a:srgbClr val="000000"/>
              </a:solidFill>
              <a:effectLst/>
              <a:uFillTx/>
              <a:latin typeface="Times New Roman"/>
            </a:endParaRPr>
          </a:p>
        </p:txBody>
      </p:sp>
      <p:sp>
        <p:nvSpPr>
          <p:cNvPr id="177" name=""/>
          <p:cNvSpPr txBox="1"/>
          <p:nvPr/>
        </p:nvSpPr>
        <p:spPr>
          <a:xfrm>
            <a:off x="468000" y="1919880"/>
            <a:ext cx="4418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む企業は増加傾向にあるものの、多くは</a:t>
            </a:r>
            <a:r>
              <a:rPr b="0" lang="zh-CN" sz="1320" strike="noStrike" u="none">
                <a:solidFill>
                  <a:srgbClr val="2563eb"/>
                </a:solidFill>
                <a:effectLst/>
                <a:uFillTx/>
                <a:latin typeface="WenQuanYiZenHei"/>
                <a:ea typeface="WenQuanYiZenHei"/>
              </a:rPr>
              <a:t>業務のデジタル化</a:t>
            </a:r>
            <a:endParaRPr b="0" lang="en-US" sz="1320" strike="noStrike" u="none">
              <a:solidFill>
                <a:srgbClr val="000000"/>
              </a:solidFill>
              <a:effectLst/>
              <a:uFillTx/>
              <a:latin typeface="Times New Roman"/>
            </a:endParaRPr>
          </a:p>
        </p:txBody>
      </p:sp>
      <p:sp>
        <p:nvSpPr>
          <p:cNvPr id="178" name=""/>
          <p:cNvSpPr txBox="1"/>
          <p:nvPr/>
        </p:nvSpPr>
        <p:spPr>
          <a:xfrm>
            <a:off x="468000" y="2153880"/>
            <a:ext cx="443016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（デジタイゼーション）</a:t>
            </a:r>
            <a:r>
              <a:rPr b="0" lang="zh-CN" sz="1320" strike="noStrike" u="none">
                <a:solidFill>
                  <a:srgbClr val="374151"/>
                </a:solidFill>
                <a:effectLst/>
                <a:uFillTx/>
                <a:latin typeface="WenQuanYiZenHei"/>
                <a:ea typeface="WenQuanYiZenHei"/>
              </a:rPr>
              <a:t>といった初期段階に留まっていま</a:t>
            </a:r>
            <a:endParaRPr b="0" lang="en-US" sz="1320" strike="noStrike" u="none">
              <a:solidFill>
                <a:srgbClr val="000000"/>
              </a:solidFill>
              <a:effectLst/>
              <a:uFillTx/>
              <a:latin typeface="Times New Roman"/>
            </a:endParaRPr>
          </a:p>
        </p:txBody>
      </p:sp>
      <p:pic>
        <p:nvPicPr>
          <p:cNvPr id="179" name="" descr=""/>
          <p:cNvPicPr/>
          <p:nvPr/>
        </p:nvPicPr>
        <p:blipFill>
          <a:blip r:embed="rId4"/>
          <a:stretch/>
        </p:blipFill>
        <p:spPr>
          <a:xfrm>
            <a:off x="635040" y="2908080"/>
            <a:ext cx="166680" cy="166680"/>
          </a:xfrm>
          <a:prstGeom prst="rect">
            <a:avLst/>
          </a:prstGeom>
          <a:noFill/>
          <a:ln w="0">
            <a:noFill/>
          </a:ln>
        </p:spPr>
      </p:pic>
      <p:sp>
        <p:nvSpPr>
          <p:cNvPr id="180" name=""/>
          <p:cNvSpPr txBox="1"/>
          <p:nvPr/>
        </p:nvSpPr>
        <p:spPr>
          <a:xfrm>
            <a:off x="468000" y="238788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す。</a:t>
            </a:r>
            <a:endParaRPr b="0" lang="en-US" sz="1320" strike="noStrike" u="none">
              <a:solidFill>
                <a:srgbClr val="000000"/>
              </a:solidFill>
              <a:effectLst/>
              <a:uFillTx/>
              <a:latin typeface="Times New Roman"/>
            </a:endParaRPr>
          </a:p>
        </p:txBody>
      </p:sp>
      <p:sp>
        <p:nvSpPr>
          <p:cNvPr id="181" name=""/>
          <p:cNvSpPr txBox="1"/>
          <p:nvPr/>
        </p:nvSpPr>
        <p:spPr>
          <a:xfrm>
            <a:off x="869040" y="2889360"/>
            <a:ext cx="3065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ビジネスモデルの変革まで至る本格的な</a:t>
            </a:r>
            <a:endParaRPr b="0" lang="en-US" sz="1320" strike="noStrike" u="none">
              <a:solidFill>
                <a:srgbClr val="000000"/>
              </a:solidFill>
              <a:effectLst/>
              <a:uFillTx/>
              <a:latin typeface="Times New Roman"/>
            </a:endParaRPr>
          </a:p>
        </p:txBody>
      </p:sp>
      <p:sp>
        <p:nvSpPr>
          <p:cNvPr id="182" name=""/>
          <p:cNvSpPr txBox="1"/>
          <p:nvPr/>
        </p:nvSpPr>
        <p:spPr>
          <a:xfrm>
            <a:off x="3877560" y="28990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83" name=""/>
          <p:cNvSpPr txBox="1"/>
          <p:nvPr/>
        </p:nvSpPr>
        <p:spPr>
          <a:xfrm>
            <a:off x="4109760" y="288936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（デジタ</a:t>
            </a:r>
            <a:endParaRPr b="0" lang="en-US" sz="1320" strike="noStrike" u="none">
              <a:solidFill>
                <a:srgbClr val="000000"/>
              </a:solidFill>
              <a:effectLst/>
              <a:uFillTx/>
              <a:latin typeface="Times New Roman"/>
            </a:endParaRPr>
          </a:p>
        </p:txBody>
      </p:sp>
      <p:sp>
        <p:nvSpPr>
          <p:cNvPr id="184" name=""/>
          <p:cNvSpPr txBox="1"/>
          <p:nvPr/>
        </p:nvSpPr>
        <p:spPr>
          <a:xfrm>
            <a:off x="635040" y="3123360"/>
            <a:ext cx="426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ルトランスフォーメーション）を実現している企業はま</a:t>
            </a:r>
            <a:endParaRPr b="0" lang="en-US" sz="1320" strike="noStrike" u="none">
              <a:solidFill>
                <a:srgbClr val="000000"/>
              </a:solidFill>
              <a:effectLst/>
              <a:uFillTx/>
              <a:latin typeface="Times New Roman"/>
            </a:endParaRPr>
          </a:p>
        </p:txBody>
      </p:sp>
      <p:pic>
        <p:nvPicPr>
          <p:cNvPr id="185" name="" descr=""/>
          <p:cNvPicPr/>
          <p:nvPr/>
        </p:nvPicPr>
        <p:blipFill>
          <a:blip r:embed="rId5"/>
          <a:stretch/>
        </p:blipFill>
        <p:spPr>
          <a:xfrm>
            <a:off x="468000" y="4479120"/>
            <a:ext cx="150120" cy="200160"/>
          </a:xfrm>
          <a:prstGeom prst="rect">
            <a:avLst/>
          </a:prstGeom>
          <a:noFill/>
          <a:ln w="0">
            <a:noFill/>
          </a:ln>
        </p:spPr>
      </p:pic>
      <p:sp>
        <p:nvSpPr>
          <p:cNvPr id="186" name=""/>
          <p:cNvSpPr txBox="1"/>
          <p:nvPr/>
        </p:nvSpPr>
        <p:spPr>
          <a:xfrm>
            <a:off x="635040" y="3357360"/>
            <a:ext cx="1185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だ少数派です。</a:t>
            </a:r>
            <a:endParaRPr b="0" lang="en-US" sz="1320" strike="noStrike" u="none">
              <a:solidFill>
                <a:srgbClr val="000000"/>
              </a:solidFill>
              <a:effectLst/>
              <a:uFillTx/>
              <a:latin typeface="Times New Roman"/>
            </a:endParaRPr>
          </a:p>
        </p:txBody>
      </p:sp>
      <p:sp>
        <p:nvSpPr>
          <p:cNvPr id="187" name=""/>
          <p:cNvSpPr txBox="1"/>
          <p:nvPr/>
        </p:nvSpPr>
        <p:spPr>
          <a:xfrm>
            <a:off x="718560" y="4453200"/>
            <a:ext cx="26488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企業規模によるデジタル格差</a:t>
            </a:r>
            <a:endParaRPr b="0" lang="en-US" sz="1580" strike="noStrike" u="none">
              <a:solidFill>
                <a:srgbClr val="000000"/>
              </a:solidFill>
              <a:effectLst/>
              <a:uFillTx/>
              <a:latin typeface="Times New Roman"/>
            </a:endParaRPr>
          </a:p>
        </p:txBody>
      </p:sp>
      <p:sp>
        <p:nvSpPr>
          <p:cNvPr id="188" name=""/>
          <p:cNvSpPr txBox="1"/>
          <p:nvPr/>
        </p:nvSpPr>
        <p:spPr>
          <a:xfrm>
            <a:off x="468000" y="4861440"/>
            <a:ext cx="2706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特に</a:t>
            </a:r>
            <a:r>
              <a:rPr b="0" lang="zh-CN" sz="1320" strike="noStrike" u="none">
                <a:solidFill>
                  <a:srgbClr val="dc2626"/>
                </a:solidFill>
                <a:effectLst/>
                <a:uFillTx/>
                <a:latin typeface="WenQuanYiZenHei"/>
                <a:ea typeface="WenQuanYiZenHei"/>
              </a:rPr>
              <a:t>従業員規模が小さい企業ほど</a:t>
            </a:r>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189" name=""/>
          <p:cNvSpPr txBox="1"/>
          <p:nvPr/>
        </p:nvSpPr>
        <p:spPr>
          <a:xfrm>
            <a:off x="3142080" y="4871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190" name=""/>
          <p:cNvSpPr txBox="1"/>
          <p:nvPr/>
        </p:nvSpPr>
        <p:spPr>
          <a:xfrm>
            <a:off x="3374280" y="4861440"/>
            <a:ext cx="1704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への取り組みが遅れる</a:t>
            </a:r>
            <a:endParaRPr b="0" lang="en-US" sz="1320" strike="noStrike" u="none">
              <a:solidFill>
                <a:srgbClr val="000000"/>
              </a:solidFill>
              <a:effectLst/>
              <a:uFillTx/>
              <a:latin typeface="Times New Roman"/>
            </a:endParaRPr>
          </a:p>
        </p:txBody>
      </p:sp>
      <p:pic>
        <p:nvPicPr>
          <p:cNvPr id="191" name="" descr=""/>
          <p:cNvPicPr/>
          <p:nvPr/>
        </p:nvPicPr>
        <p:blipFill>
          <a:blip r:embed="rId6"/>
          <a:stretch/>
        </p:blipFill>
        <p:spPr>
          <a:xfrm>
            <a:off x="635040" y="5615640"/>
            <a:ext cx="124920" cy="166680"/>
          </a:xfrm>
          <a:prstGeom prst="rect">
            <a:avLst/>
          </a:prstGeom>
          <a:noFill/>
          <a:ln w="0">
            <a:noFill/>
          </a:ln>
        </p:spPr>
      </p:pic>
      <p:sp>
        <p:nvSpPr>
          <p:cNvPr id="192" name=""/>
          <p:cNvSpPr txBox="1"/>
          <p:nvPr/>
        </p:nvSpPr>
        <p:spPr>
          <a:xfrm>
            <a:off x="468000" y="509544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傾向が見られます。</a:t>
            </a:r>
            <a:endParaRPr b="0" lang="en-US" sz="1320" strike="noStrike" u="none">
              <a:solidFill>
                <a:srgbClr val="000000"/>
              </a:solidFill>
              <a:effectLst/>
              <a:uFillTx/>
              <a:latin typeface="Times New Roman"/>
            </a:endParaRPr>
          </a:p>
        </p:txBody>
      </p:sp>
      <p:sp>
        <p:nvSpPr>
          <p:cNvPr id="193" name=""/>
          <p:cNvSpPr txBox="1"/>
          <p:nvPr/>
        </p:nvSpPr>
        <p:spPr>
          <a:xfrm>
            <a:off x="827280" y="5596920"/>
            <a:ext cx="4059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この遅れは、人材不足や予算制約といった中小企業特</a:t>
            </a:r>
            <a:endParaRPr b="0" lang="en-US" sz="1320" strike="noStrike" u="none">
              <a:solidFill>
                <a:srgbClr val="000000"/>
              </a:solidFill>
              <a:effectLst/>
              <a:uFillTx/>
              <a:latin typeface="Times New Roman"/>
            </a:endParaRPr>
          </a:p>
        </p:txBody>
      </p:sp>
      <p:sp>
        <p:nvSpPr>
          <p:cNvPr id="194" name=""/>
          <p:cNvSpPr/>
          <p:nvPr/>
        </p:nvSpPr>
        <p:spPr>
          <a:xfrm>
            <a:off x="5448240" y="1069560"/>
            <a:ext cx="4980960" cy="5315040"/>
          </a:xfrm>
          <a:custGeom>
            <a:avLst/>
            <a:gdLst/>
            <a:ahLst/>
            <a:rect l="0" t="0" r="r" b="b"/>
            <a:pathLst>
              <a:path w="13836" h="14764">
                <a:moveTo>
                  <a:pt x="0" y="14579"/>
                </a:moveTo>
                <a:lnTo>
                  <a:pt x="0" y="185"/>
                </a:lnTo>
                <a:cubicBezTo>
                  <a:pt x="0" y="173"/>
                  <a:pt x="2" y="161"/>
                  <a:pt x="4" y="149"/>
                </a:cubicBezTo>
                <a:cubicBezTo>
                  <a:pt x="6" y="137"/>
                  <a:pt x="10" y="126"/>
                  <a:pt x="15"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651" y="0"/>
                </a:lnTo>
                <a:cubicBezTo>
                  <a:pt x="13663" y="0"/>
                  <a:pt x="13675" y="1"/>
                  <a:pt x="13687" y="3"/>
                </a:cubicBezTo>
                <a:cubicBezTo>
                  <a:pt x="13699" y="6"/>
                  <a:pt x="13710" y="9"/>
                  <a:pt x="13722" y="14"/>
                </a:cubicBezTo>
                <a:cubicBezTo>
                  <a:pt x="13733" y="19"/>
                  <a:pt x="13744" y="24"/>
                  <a:pt x="13754" y="31"/>
                </a:cubicBezTo>
                <a:cubicBezTo>
                  <a:pt x="13764" y="38"/>
                  <a:pt x="13773" y="46"/>
                  <a:pt x="13782" y="54"/>
                </a:cubicBezTo>
                <a:cubicBezTo>
                  <a:pt x="13791" y="63"/>
                  <a:pt x="13798" y="72"/>
                  <a:pt x="13805" y="82"/>
                </a:cubicBezTo>
                <a:cubicBezTo>
                  <a:pt x="13812" y="92"/>
                  <a:pt x="13818" y="103"/>
                  <a:pt x="13822" y="114"/>
                </a:cubicBezTo>
                <a:cubicBezTo>
                  <a:pt x="13827" y="126"/>
                  <a:pt x="13830" y="137"/>
                  <a:pt x="13833" y="149"/>
                </a:cubicBezTo>
                <a:cubicBezTo>
                  <a:pt x="13835" y="161"/>
                  <a:pt x="13836" y="173"/>
                  <a:pt x="13836" y="185"/>
                </a:cubicBezTo>
                <a:lnTo>
                  <a:pt x="13836" y="14579"/>
                </a:lnTo>
                <a:cubicBezTo>
                  <a:pt x="13836" y="14591"/>
                  <a:pt x="13835" y="14603"/>
                  <a:pt x="13833" y="14615"/>
                </a:cubicBezTo>
                <a:cubicBezTo>
                  <a:pt x="13830" y="14627"/>
                  <a:pt x="13827" y="14638"/>
                  <a:pt x="13822" y="14650"/>
                </a:cubicBezTo>
                <a:cubicBezTo>
                  <a:pt x="13818" y="14661"/>
                  <a:pt x="13812" y="14672"/>
                  <a:pt x="13805" y="14682"/>
                </a:cubicBezTo>
                <a:cubicBezTo>
                  <a:pt x="13798" y="14692"/>
                  <a:pt x="13791" y="14701"/>
                  <a:pt x="13782" y="14710"/>
                </a:cubicBezTo>
                <a:cubicBezTo>
                  <a:pt x="13773" y="14719"/>
                  <a:pt x="13764" y="14726"/>
                  <a:pt x="13754" y="14733"/>
                </a:cubicBezTo>
                <a:cubicBezTo>
                  <a:pt x="13744" y="14740"/>
                  <a:pt x="13733" y="14745"/>
                  <a:pt x="13722" y="14750"/>
                </a:cubicBezTo>
                <a:cubicBezTo>
                  <a:pt x="13710" y="14755"/>
                  <a:pt x="13699" y="14758"/>
                  <a:pt x="13687" y="14761"/>
                </a:cubicBezTo>
                <a:cubicBezTo>
                  <a:pt x="13675" y="14763"/>
                  <a:pt x="13663" y="14764"/>
                  <a:pt x="13651" y="14764"/>
                </a:cubicBezTo>
                <a:lnTo>
                  <a:pt x="186" y="14764"/>
                </a:lnTo>
                <a:cubicBezTo>
                  <a:pt x="174" y="14764"/>
                  <a:pt x="162" y="14763"/>
                  <a:pt x="150" y="14761"/>
                </a:cubicBezTo>
                <a:cubicBezTo>
                  <a:pt x="138" y="14758"/>
                  <a:pt x="126" y="14755"/>
                  <a:pt x="115" y="14750"/>
                </a:cubicBezTo>
                <a:cubicBezTo>
                  <a:pt x="104" y="14745"/>
                  <a:pt x="93" y="14740"/>
                  <a:pt x="83" y="14733"/>
                </a:cubicBezTo>
                <a:cubicBezTo>
                  <a:pt x="73" y="14726"/>
                  <a:pt x="63" y="14719"/>
                  <a:pt x="55" y="14710"/>
                </a:cubicBezTo>
                <a:cubicBezTo>
                  <a:pt x="46" y="14701"/>
                  <a:pt x="38" y="14692"/>
                  <a:pt x="32" y="14682"/>
                </a:cubicBezTo>
                <a:cubicBezTo>
                  <a:pt x="25" y="14672"/>
                  <a:pt x="19" y="14661"/>
                  <a:pt x="15" y="14650"/>
                </a:cubicBezTo>
                <a:cubicBezTo>
                  <a:pt x="10" y="14638"/>
                  <a:pt x="6" y="14627"/>
                  <a:pt x="4" y="14615"/>
                </a:cubicBezTo>
                <a:cubicBezTo>
                  <a:pt x="2" y="14603"/>
                  <a:pt x="0" y="14591"/>
                  <a:pt x="0" y="1457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195" name="" descr=""/>
          <p:cNvPicPr/>
          <p:nvPr/>
        </p:nvPicPr>
        <p:blipFill>
          <a:blip r:embed="rId7"/>
          <a:stretch/>
        </p:blipFill>
        <p:spPr>
          <a:xfrm>
            <a:off x="5649120" y="1303560"/>
            <a:ext cx="250200" cy="200160"/>
          </a:xfrm>
          <a:prstGeom prst="rect">
            <a:avLst/>
          </a:prstGeom>
          <a:noFill/>
          <a:ln w="0">
            <a:noFill/>
          </a:ln>
        </p:spPr>
      </p:pic>
      <p:sp>
        <p:nvSpPr>
          <p:cNvPr id="196" name=""/>
          <p:cNvSpPr txBox="1"/>
          <p:nvPr/>
        </p:nvSpPr>
        <p:spPr>
          <a:xfrm>
            <a:off x="635040" y="5830920"/>
            <a:ext cx="3233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有の課題が影響していると考えられます。</a:t>
            </a:r>
            <a:endParaRPr b="0" lang="en-US" sz="1320" strike="noStrike" u="none">
              <a:solidFill>
                <a:srgbClr val="000000"/>
              </a:solidFill>
              <a:effectLst/>
              <a:uFillTx/>
              <a:latin typeface="Times New Roman"/>
            </a:endParaRPr>
          </a:p>
        </p:txBody>
      </p:sp>
      <p:sp>
        <p:nvSpPr>
          <p:cNvPr id="197" name=""/>
          <p:cNvSpPr txBox="1"/>
          <p:nvPr/>
        </p:nvSpPr>
        <p:spPr>
          <a:xfrm>
            <a:off x="6000120" y="128916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198" name=""/>
          <p:cNvSpPr txBox="1"/>
          <p:nvPr/>
        </p:nvSpPr>
        <p:spPr>
          <a:xfrm>
            <a:off x="6278760" y="1277640"/>
            <a:ext cx="1614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推進段階の可視化</a:t>
            </a:r>
            <a:endParaRPr b="0" lang="en-US" sz="1580" strike="noStrike" u="none">
              <a:solidFill>
                <a:srgbClr val="000000"/>
              </a:solidFill>
              <a:effectLst/>
              <a:uFillTx/>
              <a:latin typeface="Times New Roman"/>
            </a:endParaRPr>
          </a:p>
        </p:txBody>
      </p:sp>
      <p:sp>
        <p:nvSpPr>
          <p:cNvPr id="199" name=""/>
          <p:cNvSpPr txBox="1"/>
          <p:nvPr/>
        </p:nvSpPr>
        <p:spPr>
          <a:xfrm>
            <a:off x="6903360" y="3984120"/>
            <a:ext cx="8427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企業規模と</a:t>
            </a:r>
            <a:endParaRPr b="0" lang="en-US" sz="1320" strike="noStrike" u="none">
              <a:solidFill>
                <a:srgbClr val="000000"/>
              </a:solidFill>
              <a:effectLst/>
              <a:uFillTx/>
              <a:latin typeface="Times New Roman"/>
            </a:endParaRPr>
          </a:p>
        </p:txBody>
      </p:sp>
      <p:sp>
        <p:nvSpPr>
          <p:cNvPr id="200" name=""/>
          <p:cNvSpPr txBox="1"/>
          <p:nvPr/>
        </p:nvSpPr>
        <p:spPr>
          <a:xfrm>
            <a:off x="7738920" y="3993840"/>
            <a:ext cx="233640" cy="187920"/>
          </a:xfrm>
          <a:prstGeom prst="rect">
            <a:avLst/>
          </a:prstGeom>
          <a:noFill/>
          <a:ln w="0">
            <a:noFill/>
          </a:ln>
        </p:spPr>
        <p:txBody>
          <a:bodyPr wrap="none" lIns="0" rIns="0" tIns="0" bIns="0" anchor="t">
            <a:spAutoFit/>
          </a:bodyPr>
          <a:p>
            <a:r>
              <a:rPr b="1" lang="en-US" sz="1320" strike="noStrike" u="none">
                <a:solidFill>
                  <a:srgbClr val="000000"/>
                </a:solidFill>
                <a:effectLst/>
                <a:uFillTx/>
                <a:latin typeface="Arial"/>
                <a:ea typeface="Arial"/>
              </a:rPr>
              <a:t>DX</a:t>
            </a:r>
            <a:endParaRPr b="0" lang="en-US" sz="1320" strike="noStrike" u="none">
              <a:solidFill>
                <a:srgbClr val="000000"/>
              </a:solidFill>
              <a:effectLst/>
              <a:uFillTx/>
              <a:latin typeface="Times New Roman"/>
            </a:endParaRPr>
          </a:p>
        </p:txBody>
      </p:sp>
      <p:sp>
        <p:nvSpPr>
          <p:cNvPr id="201" name=""/>
          <p:cNvSpPr txBox="1"/>
          <p:nvPr/>
        </p:nvSpPr>
        <p:spPr>
          <a:xfrm>
            <a:off x="7971120" y="3984120"/>
            <a:ext cx="1010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推進度の関係</a:t>
            </a:r>
            <a:endParaRPr b="0" lang="en-US" sz="1320" strike="noStrike" u="none">
              <a:solidFill>
                <a:srgbClr val="000000"/>
              </a:solidFill>
              <a:effectLst/>
              <a:uFillTx/>
              <a:latin typeface="Times New Roman"/>
            </a:endParaRPr>
          </a:p>
        </p:txBody>
      </p:sp>
      <p:sp>
        <p:nvSpPr>
          <p:cNvPr id="202" name=""/>
          <p:cNvSpPr/>
          <p:nvPr/>
        </p:nvSpPr>
        <p:spPr>
          <a:xfrm>
            <a:off x="7178400" y="4353840"/>
            <a:ext cx="3050280" cy="200880"/>
          </a:xfrm>
          <a:custGeom>
            <a:avLst/>
            <a:gdLst/>
            <a:ahLst/>
            <a:rect l="0" t="0" r="r" b="b"/>
            <a:pathLst>
              <a:path w="8473" h="558">
                <a:moveTo>
                  <a:pt x="0" y="278"/>
                </a:moveTo>
                <a:cubicBezTo>
                  <a:pt x="0" y="260"/>
                  <a:pt x="1" y="242"/>
                  <a:pt x="5" y="224"/>
                </a:cubicBezTo>
                <a:cubicBezTo>
                  <a:pt x="8" y="206"/>
                  <a:pt x="14" y="188"/>
                  <a:pt x="21" y="171"/>
                </a:cubicBezTo>
                <a:cubicBezTo>
                  <a:pt x="28" y="155"/>
                  <a:pt x="36" y="139"/>
                  <a:pt x="46" y="123"/>
                </a:cubicBezTo>
                <a:cubicBezTo>
                  <a:pt x="57" y="108"/>
                  <a:pt x="68" y="94"/>
                  <a:pt x="81" y="81"/>
                </a:cubicBezTo>
                <a:cubicBezTo>
                  <a:pt x="94" y="68"/>
                  <a:pt x="108" y="57"/>
                  <a:pt x="123" y="46"/>
                </a:cubicBezTo>
                <a:cubicBezTo>
                  <a:pt x="139" y="36"/>
                  <a:pt x="155" y="28"/>
                  <a:pt x="171" y="21"/>
                </a:cubicBezTo>
                <a:cubicBezTo>
                  <a:pt x="188" y="14"/>
                  <a:pt x="206" y="8"/>
                  <a:pt x="224" y="5"/>
                </a:cubicBezTo>
                <a:cubicBezTo>
                  <a:pt x="242" y="1"/>
                  <a:pt x="260" y="0"/>
                  <a:pt x="278" y="0"/>
                </a:cubicBezTo>
                <a:lnTo>
                  <a:pt x="8195" y="0"/>
                </a:lnTo>
                <a:cubicBezTo>
                  <a:pt x="8213" y="0"/>
                  <a:pt x="8231" y="1"/>
                  <a:pt x="8249" y="5"/>
                </a:cubicBezTo>
                <a:cubicBezTo>
                  <a:pt x="8267" y="8"/>
                  <a:pt x="8284" y="14"/>
                  <a:pt x="8301" y="21"/>
                </a:cubicBezTo>
                <a:cubicBezTo>
                  <a:pt x="8318" y="28"/>
                  <a:pt x="8334" y="36"/>
                  <a:pt x="8349" y="46"/>
                </a:cubicBezTo>
                <a:cubicBezTo>
                  <a:pt x="8365" y="57"/>
                  <a:pt x="8379" y="68"/>
                  <a:pt x="8392" y="81"/>
                </a:cubicBezTo>
                <a:cubicBezTo>
                  <a:pt x="8405" y="94"/>
                  <a:pt x="8416" y="108"/>
                  <a:pt x="8426" y="123"/>
                </a:cubicBezTo>
                <a:cubicBezTo>
                  <a:pt x="8436" y="139"/>
                  <a:pt x="8445" y="155"/>
                  <a:pt x="8452" y="171"/>
                </a:cubicBezTo>
                <a:cubicBezTo>
                  <a:pt x="8459" y="188"/>
                  <a:pt x="8464" y="206"/>
                  <a:pt x="8468" y="224"/>
                </a:cubicBezTo>
                <a:cubicBezTo>
                  <a:pt x="8471" y="242"/>
                  <a:pt x="8473" y="260"/>
                  <a:pt x="8473" y="278"/>
                </a:cubicBezTo>
                <a:cubicBezTo>
                  <a:pt x="8473" y="296"/>
                  <a:pt x="8471" y="314"/>
                  <a:pt x="8468" y="332"/>
                </a:cubicBezTo>
                <a:cubicBezTo>
                  <a:pt x="8464" y="350"/>
                  <a:pt x="8459" y="368"/>
                  <a:pt x="8452" y="385"/>
                </a:cubicBezTo>
                <a:cubicBezTo>
                  <a:pt x="8445" y="402"/>
                  <a:pt x="8436" y="418"/>
                  <a:pt x="8426" y="433"/>
                </a:cubicBezTo>
                <a:cubicBezTo>
                  <a:pt x="8416" y="449"/>
                  <a:pt x="8405" y="463"/>
                  <a:pt x="8392" y="476"/>
                </a:cubicBezTo>
                <a:cubicBezTo>
                  <a:pt x="8379" y="489"/>
                  <a:pt x="8365" y="501"/>
                  <a:pt x="8349" y="511"/>
                </a:cubicBezTo>
                <a:cubicBezTo>
                  <a:pt x="8334" y="521"/>
                  <a:pt x="8318" y="529"/>
                  <a:pt x="8301" y="536"/>
                </a:cubicBezTo>
                <a:cubicBezTo>
                  <a:pt x="8284" y="543"/>
                  <a:pt x="8267" y="549"/>
                  <a:pt x="8249" y="552"/>
                </a:cubicBezTo>
                <a:cubicBezTo>
                  <a:pt x="8231" y="556"/>
                  <a:pt x="8213" y="558"/>
                  <a:pt x="8195" y="558"/>
                </a:cubicBezTo>
                <a:lnTo>
                  <a:pt x="278" y="558"/>
                </a:lnTo>
                <a:cubicBezTo>
                  <a:pt x="260" y="558"/>
                  <a:pt x="242" y="556"/>
                  <a:pt x="224" y="552"/>
                </a:cubicBezTo>
                <a:cubicBezTo>
                  <a:pt x="206" y="549"/>
                  <a:pt x="188" y="543"/>
                  <a:pt x="171" y="536"/>
                </a:cubicBezTo>
                <a:cubicBezTo>
                  <a:pt x="155" y="529"/>
                  <a:pt x="139" y="521"/>
                  <a:pt x="123" y="511"/>
                </a:cubicBezTo>
                <a:cubicBezTo>
                  <a:pt x="108" y="501"/>
                  <a:pt x="94" y="489"/>
                  <a:pt x="81" y="476"/>
                </a:cubicBezTo>
                <a:cubicBezTo>
                  <a:pt x="68" y="463"/>
                  <a:pt x="57" y="449"/>
                  <a:pt x="46" y="433"/>
                </a:cubicBezTo>
                <a:cubicBezTo>
                  <a:pt x="36" y="418"/>
                  <a:pt x="28" y="402"/>
                  <a:pt x="21" y="385"/>
                </a:cubicBezTo>
                <a:cubicBezTo>
                  <a:pt x="14" y="368"/>
                  <a:pt x="8" y="350"/>
                  <a:pt x="5" y="332"/>
                </a:cubicBezTo>
                <a:cubicBezTo>
                  <a:pt x="1" y="314"/>
                  <a:pt x="0" y="296"/>
                  <a:pt x="0" y="278"/>
                </a:cubicBez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3" name=""/>
          <p:cNvSpPr/>
          <p:nvPr/>
        </p:nvSpPr>
        <p:spPr>
          <a:xfrm>
            <a:off x="7178400" y="4353840"/>
            <a:ext cx="2289960" cy="200880"/>
          </a:xfrm>
          <a:custGeom>
            <a:avLst/>
            <a:gdLst/>
            <a:ahLst/>
            <a:rect l="0" t="0" r="r" b="b"/>
            <a:pathLst>
              <a:path w="6361" h="558">
                <a:moveTo>
                  <a:pt x="0" y="278"/>
                </a:moveTo>
                <a:cubicBezTo>
                  <a:pt x="0" y="260"/>
                  <a:pt x="1" y="242"/>
                  <a:pt x="5" y="224"/>
                </a:cubicBezTo>
                <a:cubicBezTo>
                  <a:pt x="8" y="206"/>
                  <a:pt x="14" y="188"/>
                  <a:pt x="21" y="171"/>
                </a:cubicBezTo>
                <a:cubicBezTo>
                  <a:pt x="28" y="155"/>
                  <a:pt x="36" y="139"/>
                  <a:pt x="46" y="123"/>
                </a:cubicBezTo>
                <a:cubicBezTo>
                  <a:pt x="57" y="108"/>
                  <a:pt x="68" y="94"/>
                  <a:pt x="81" y="81"/>
                </a:cubicBezTo>
                <a:cubicBezTo>
                  <a:pt x="94" y="68"/>
                  <a:pt x="108" y="57"/>
                  <a:pt x="123" y="46"/>
                </a:cubicBezTo>
                <a:cubicBezTo>
                  <a:pt x="139" y="36"/>
                  <a:pt x="155" y="28"/>
                  <a:pt x="171" y="21"/>
                </a:cubicBezTo>
                <a:cubicBezTo>
                  <a:pt x="188" y="14"/>
                  <a:pt x="206" y="8"/>
                  <a:pt x="224" y="5"/>
                </a:cubicBezTo>
                <a:cubicBezTo>
                  <a:pt x="242" y="1"/>
                  <a:pt x="260" y="0"/>
                  <a:pt x="278" y="0"/>
                </a:cubicBezTo>
                <a:lnTo>
                  <a:pt x="6082" y="0"/>
                </a:lnTo>
                <a:cubicBezTo>
                  <a:pt x="6101" y="0"/>
                  <a:pt x="6119" y="1"/>
                  <a:pt x="6137" y="5"/>
                </a:cubicBezTo>
                <a:cubicBezTo>
                  <a:pt x="6155" y="8"/>
                  <a:pt x="6172" y="14"/>
                  <a:pt x="6189" y="21"/>
                </a:cubicBezTo>
                <a:cubicBezTo>
                  <a:pt x="6206" y="28"/>
                  <a:pt x="6222" y="36"/>
                  <a:pt x="6237" y="46"/>
                </a:cubicBezTo>
                <a:cubicBezTo>
                  <a:pt x="6252" y="57"/>
                  <a:pt x="6266" y="68"/>
                  <a:pt x="6279" y="81"/>
                </a:cubicBezTo>
                <a:cubicBezTo>
                  <a:pt x="6292" y="94"/>
                  <a:pt x="6304" y="108"/>
                  <a:pt x="6314" y="123"/>
                </a:cubicBezTo>
                <a:cubicBezTo>
                  <a:pt x="6324" y="139"/>
                  <a:pt x="6333" y="155"/>
                  <a:pt x="6340" y="171"/>
                </a:cubicBezTo>
                <a:cubicBezTo>
                  <a:pt x="6347" y="188"/>
                  <a:pt x="6352" y="206"/>
                  <a:pt x="6356" y="224"/>
                </a:cubicBezTo>
                <a:cubicBezTo>
                  <a:pt x="6359" y="242"/>
                  <a:pt x="6361" y="260"/>
                  <a:pt x="6361" y="278"/>
                </a:cubicBezTo>
                <a:cubicBezTo>
                  <a:pt x="6361" y="296"/>
                  <a:pt x="6359" y="314"/>
                  <a:pt x="6356" y="332"/>
                </a:cubicBezTo>
                <a:cubicBezTo>
                  <a:pt x="6352" y="350"/>
                  <a:pt x="6347" y="368"/>
                  <a:pt x="6340" y="385"/>
                </a:cubicBezTo>
                <a:cubicBezTo>
                  <a:pt x="6333" y="402"/>
                  <a:pt x="6324" y="418"/>
                  <a:pt x="6314" y="433"/>
                </a:cubicBezTo>
                <a:cubicBezTo>
                  <a:pt x="6304" y="449"/>
                  <a:pt x="6292" y="463"/>
                  <a:pt x="6279" y="476"/>
                </a:cubicBezTo>
                <a:cubicBezTo>
                  <a:pt x="6266" y="489"/>
                  <a:pt x="6252" y="501"/>
                  <a:pt x="6237" y="511"/>
                </a:cubicBezTo>
                <a:cubicBezTo>
                  <a:pt x="6222" y="521"/>
                  <a:pt x="6206" y="529"/>
                  <a:pt x="6189" y="536"/>
                </a:cubicBezTo>
                <a:cubicBezTo>
                  <a:pt x="6172" y="543"/>
                  <a:pt x="6155" y="549"/>
                  <a:pt x="6137" y="552"/>
                </a:cubicBezTo>
                <a:cubicBezTo>
                  <a:pt x="6119" y="556"/>
                  <a:pt x="6101" y="558"/>
                  <a:pt x="6082" y="558"/>
                </a:cubicBezTo>
                <a:lnTo>
                  <a:pt x="278" y="558"/>
                </a:lnTo>
                <a:cubicBezTo>
                  <a:pt x="260" y="558"/>
                  <a:pt x="242" y="556"/>
                  <a:pt x="224" y="552"/>
                </a:cubicBezTo>
                <a:cubicBezTo>
                  <a:pt x="206" y="549"/>
                  <a:pt x="188" y="543"/>
                  <a:pt x="171" y="536"/>
                </a:cubicBezTo>
                <a:cubicBezTo>
                  <a:pt x="155" y="529"/>
                  <a:pt x="139" y="521"/>
                  <a:pt x="123" y="511"/>
                </a:cubicBezTo>
                <a:cubicBezTo>
                  <a:pt x="108" y="501"/>
                  <a:pt x="94" y="489"/>
                  <a:pt x="81" y="476"/>
                </a:cubicBezTo>
                <a:cubicBezTo>
                  <a:pt x="68" y="463"/>
                  <a:pt x="57" y="449"/>
                  <a:pt x="46" y="433"/>
                </a:cubicBezTo>
                <a:cubicBezTo>
                  <a:pt x="36" y="418"/>
                  <a:pt x="28" y="402"/>
                  <a:pt x="21" y="385"/>
                </a:cubicBezTo>
                <a:cubicBezTo>
                  <a:pt x="14" y="368"/>
                  <a:pt x="8" y="350"/>
                  <a:pt x="5" y="332"/>
                </a:cubicBezTo>
                <a:cubicBezTo>
                  <a:pt x="1" y="314"/>
                  <a:pt x="0" y="296"/>
                  <a:pt x="0" y="278"/>
                </a:cubicBezTo>
                <a:close/>
              </a:path>
            </a:pathLst>
          </a:custGeom>
          <a:solidFill>
            <a:srgbClr val="2563eb"/>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4" name=""/>
          <p:cNvSpPr txBox="1"/>
          <p:nvPr/>
        </p:nvSpPr>
        <p:spPr>
          <a:xfrm>
            <a:off x="6590520" y="4359240"/>
            <a:ext cx="45324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大企業</a:t>
            </a:r>
            <a:endParaRPr b="0" lang="en-US" sz="1180" strike="noStrike" u="none">
              <a:solidFill>
                <a:srgbClr val="000000"/>
              </a:solidFill>
              <a:effectLst/>
              <a:uFillTx/>
              <a:latin typeface="Times New Roman"/>
            </a:endParaRPr>
          </a:p>
        </p:txBody>
      </p:sp>
      <p:sp>
        <p:nvSpPr>
          <p:cNvPr id="205" name=""/>
          <p:cNvSpPr/>
          <p:nvPr/>
        </p:nvSpPr>
        <p:spPr>
          <a:xfrm>
            <a:off x="7178400" y="4654440"/>
            <a:ext cx="3050280" cy="200880"/>
          </a:xfrm>
          <a:custGeom>
            <a:avLst/>
            <a:gdLst/>
            <a:ahLst/>
            <a:rect l="0" t="0" r="r" b="b"/>
            <a:pathLst>
              <a:path w="8473" h="558">
                <a:moveTo>
                  <a:pt x="0" y="280"/>
                </a:moveTo>
                <a:cubicBezTo>
                  <a:pt x="0" y="261"/>
                  <a:pt x="1" y="243"/>
                  <a:pt x="5" y="225"/>
                </a:cubicBezTo>
                <a:cubicBezTo>
                  <a:pt x="8" y="207"/>
                  <a:pt x="14" y="190"/>
                  <a:pt x="21" y="173"/>
                </a:cubicBezTo>
                <a:cubicBezTo>
                  <a:pt x="28" y="155"/>
                  <a:pt x="36" y="139"/>
                  <a:pt x="46" y="124"/>
                </a:cubicBezTo>
                <a:cubicBezTo>
                  <a:pt x="57" y="109"/>
                  <a:pt x="68" y="95"/>
                  <a:pt x="81" y="82"/>
                </a:cubicBezTo>
                <a:cubicBezTo>
                  <a:pt x="94" y="69"/>
                  <a:pt x="108" y="57"/>
                  <a:pt x="123" y="47"/>
                </a:cubicBezTo>
                <a:cubicBezTo>
                  <a:pt x="139" y="37"/>
                  <a:pt x="155" y="28"/>
                  <a:pt x="171" y="21"/>
                </a:cubicBezTo>
                <a:cubicBezTo>
                  <a:pt x="188" y="14"/>
                  <a:pt x="206" y="9"/>
                  <a:pt x="224" y="6"/>
                </a:cubicBezTo>
                <a:cubicBezTo>
                  <a:pt x="242" y="2"/>
                  <a:pt x="260" y="0"/>
                  <a:pt x="278" y="0"/>
                </a:cubicBezTo>
                <a:lnTo>
                  <a:pt x="8195" y="0"/>
                </a:lnTo>
                <a:cubicBezTo>
                  <a:pt x="8213" y="0"/>
                  <a:pt x="8231" y="2"/>
                  <a:pt x="8249" y="6"/>
                </a:cubicBezTo>
                <a:cubicBezTo>
                  <a:pt x="8267" y="9"/>
                  <a:pt x="8284" y="14"/>
                  <a:pt x="8301" y="21"/>
                </a:cubicBezTo>
                <a:cubicBezTo>
                  <a:pt x="8318" y="28"/>
                  <a:pt x="8334" y="37"/>
                  <a:pt x="8349" y="47"/>
                </a:cubicBezTo>
                <a:cubicBezTo>
                  <a:pt x="8365" y="57"/>
                  <a:pt x="8379" y="69"/>
                  <a:pt x="8392" y="82"/>
                </a:cubicBezTo>
                <a:cubicBezTo>
                  <a:pt x="8405" y="95"/>
                  <a:pt x="8416" y="109"/>
                  <a:pt x="8426" y="124"/>
                </a:cubicBezTo>
                <a:cubicBezTo>
                  <a:pt x="8436" y="139"/>
                  <a:pt x="8445" y="155"/>
                  <a:pt x="8452" y="173"/>
                </a:cubicBezTo>
                <a:cubicBezTo>
                  <a:pt x="8459" y="190"/>
                  <a:pt x="8464" y="207"/>
                  <a:pt x="8468" y="225"/>
                </a:cubicBezTo>
                <a:cubicBezTo>
                  <a:pt x="8471" y="243"/>
                  <a:pt x="8473" y="261"/>
                  <a:pt x="8473" y="280"/>
                </a:cubicBezTo>
                <a:cubicBezTo>
                  <a:pt x="8473" y="298"/>
                  <a:pt x="8471" y="316"/>
                  <a:pt x="8468" y="334"/>
                </a:cubicBezTo>
                <a:cubicBezTo>
                  <a:pt x="8464" y="352"/>
                  <a:pt x="8459" y="369"/>
                  <a:pt x="8452" y="386"/>
                </a:cubicBezTo>
                <a:cubicBezTo>
                  <a:pt x="8445" y="403"/>
                  <a:pt x="8436" y="419"/>
                  <a:pt x="8426" y="434"/>
                </a:cubicBezTo>
                <a:cubicBezTo>
                  <a:pt x="8416" y="450"/>
                  <a:pt x="8405" y="464"/>
                  <a:pt x="8392" y="477"/>
                </a:cubicBezTo>
                <a:cubicBezTo>
                  <a:pt x="8379" y="490"/>
                  <a:pt x="8365" y="501"/>
                  <a:pt x="8349" y="511"/>
                </a:cubicBezTo>
                <a:cubicBezTo>
                  <a:pt x="8334" y="521"/>
                  <a:pt x="8318" y="530"/>
                  <a:pt x="8301" y="537"/>
                </a:cubicBezTo>
                <a:cubicBezTo>
                  <a:pt x="8284" y="544"/>
                  <a:pt x="8267" y="549"/>
                  <a:pt x="8249" y="553"/>
                </a:cubicBezTo>
                <a:cubicBezTo>
                  <a:pt x="8231" y="556"/>
                  <a:pt x="8213" y="558"/>
                  <a:pt x="8195" y="558"/>
                </a:cubicBezTo>
                <a:lnTo>
                  <a:pt x="278" y="558"/>
                </a:lnTo>
                <a:cubicBezTo>
                  <a:pt x="260" y="558"/>
                  <a:pt x="242" y="556"/>
                  <a:pt x="224" y="553"/>
                </a:cubicBezTo>
                <a:cubicBezTo>
                  <a:pt x="206" y="549"/>
                  <a:pt x="188" y="544"/>
                  <a:pt x="171" y="537"/>
                </a:cubicBezTo>
                <a:cubicBezTo>
                  <a:pt x="155" y="530"/>
                  <a:pt x="139" y="521"/>
                  <a:pt x="123" y="511"/>
                </a:cubicBezTo>
                <a:cubicBezTo>
                  <a:pt x="108" y="501"/>
                  <a:pt x="94" y="490"/>
                  <a:pt x="81" y="477"/>
                </a:cubicBezTo>
                <a:cubicBezTo>
                  <a:pt x="68" y="464"/>
                  <a:pt x="57" y="450"/>
                  <a:pt x="46" y="434"/>
                </a:cubicBezTo>
                <a:cubicBezTo>
                  <a:pt x="36" y="419"/>
                  <a:pt x="28" y="403"/>
                  <a:pt x="21" y="386"/>
                </a:cubicBezTo>
                <a:cubicBezTo>
                  <a:pt x="14" y="369"/>
                  <a:pt x="8" y="352"/>
                  <a:pt x="5" y="334"/>
                </a:cubicBezTo>
                <a:cubicBezTo>
                  <a:pt x="1" y="316"/>
                  <a:pt x="0" y="298"/>
                  <a:pt x="0" y="280"/>
                </a:cubicBez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6" name=""/>
          <p:cNvSpPr/>
          <p:nvPr/>
        </p:nvSpPr>
        <p:spPr>
          <a:xfrm>
            <a:off x="7178400" y="4654440"/>
            <a:ext cx="1521000" cy="200880"/>
          </a:xfrm>
          <a:custGeom>
            <a:avLst/>
            <a:gdLst/>
            <a:ahLst/>
            <a:rect l="0" t="0" r="r" b="b"/>
            <a:pathLst>
              <a:path w="4225" h="558">
                <a:moveTo>
                  <a:pt x="0" y="280"/>
                </a:moveTo>
                <a:cubicBezTo>
                  <a:pt x="0" y="261"/>
                  <a:pt x="1" y="243"/>
                  <a:pt x="5" y="225"/>
                </a:cubicBezTo>
                <a:cubicBezTo>
                  <a:pt x="8" y="207"/>
                  <a:pt x="14" y="190"/>
                  <a:pt x="21" y="173"/>
                </a:cubicBezTo>
                <a:cubicBezTo>
                  <a:pt x="28" y="155"/>
                  <a:pt x="36" y="139"/>
                  <a:pt x="46" y="124"/>
                </a:cubicBezTo>
                <a:cubicBezTo>
                  <a:pt x="57" y="109"/>
                  <a:pt x="68" y="95"/>
                  <a:pt x="81" y="82"/>
                </a:cubicBezTo>
                <a:cubicBezTo>
                  <a:pt x="94" y="69"/>
                  <a:pt x="108" y="57"/>
                  <a:pt x="123" y="47"/>
                </a:cubicBezTo>
                <a:cubicBezTo>
                  <a:pt x="139" y="37"/>
                  <a:pt x="155" y="28"/>
                  <a:pt x="171" y="21"/>
                </a:cubicBezTo>
                <a:cubicBezTo>
                  <a:pt x="188" y="14"/>
                  <a:pt x="206" y="9"/>
                  <a:pt x="224" y="6"/>
                </a:cubicBezTo>
                <a:cubicBezTo>
                  <a:pt x="242" y="2"/>
                  <a:pt x="260" y="0"/>
                  <a:pt x="278" y="0"/>
                </a:cubicBezTo>
                <a:lnTo>
                  <a:pt x="3947" y="0"/>
                </a:lnTo>
                <a:cubicBezTo>
                  <a:pt x="3965" y="0"/>
                  <a:pt x="3983" y="2"/>
                  <a:pt x="4001" y="6"/>
                </a:cubicBezTo>
                <a:cubicBezTo>
                  <a:pt x="4019" y="9"/>
                  <a:pt x="4036" y="14"/>
                  <a:pt x="4053" y="21"/>
                </a:cubicBezTo>
                <a:cubicBezTo>
                  <a:pt x="4070" y="28"/>
                  <a:pt x="4086" y="37"/>
                  <a:pt x="4101" y="47"/>
                </a:cubicBezTo>
                <a:cubicBezTo>
                  <a:pt x="4117" y="57"/>
                  <a:pt x="4131" y="69"/>
                  <a:pt x="4144" y="82"/>
                </a:cubicBezTo>
                <a:cubicBezTo>
                  <a:pt x="4157" y="95"/>
                  <a:pt x="4168" y="109"/>
                  <a:pt x="4178" y="124"/>
                </a:cubicBezTo>
                <a:cubicBezTo>
                  <a:pt x="4189" y="139"/>
                  <a:pt x="4197" y="155"/>
                  <a:pt x="4204" y="173"/>
                </a:cubicBezTo>
                <a:cubicBezTo>
                  <a:pt x="4211" y="190"/>
                  <a:pt x="4216" y="207"/>
                  <a:pt x="4220" y="225"/>
                </a:cubicBezTo>
                <a:cubicBezTo>
                  <a:pt x="4224" y="243"/>
                  <a:pt x="4225" y="261"/>
                  <a:pt x="4225" y="280"/>
                </a:cubicBezTo>
                <a:cubicBezTo>
                  <a:pt x="4225" y="298"/>
                  <a:pt x="4224" y="316"/>
                  <a:pt x="4220" y="334"/>
                </a:cubicBezTo>
                <a:cubicBezTo>
                  <a:pt x="4216" y="352"/>
                  <a:pt x="4211" y="369"/>
                  <a:pt x="4204" y="386"/>
                </a:cubicBezTo>
                <a:cubicBezTo>
                  <a:pt x="4197" y="403"/>
                  <a:pt x="4189" y="419"/>
                  <a:pt x="4178" y="434"/>
                </a:cubicBezTo>
                <a:cubicBezTo>
                  <a:pt x="4168" y="450"/>
                  <a:pt x="4157" y="464"/>
                  <a:pt x="4144" y="477"/>
                </a:cubicBezTo>
                <a:cubicBezTo>
                  <a:pt x="4131" y="490"/>
                  <a:pt x="4117" y="501"/>
                  <a:pt x="4101" y="511"/>
                </a:cubicBezTo>
                <a:cubicBezTo>
                  <a:pt x="4086" y="521"/>
                  <a:pt x="4070" y="530"/>
                  <a:pt x="4053" y="537"/>
                </a:cubicBezTo>
                <a:cubicBezTo>
                  <a:pt x="4036" y="544"/>
                  <a:pt x="4019" y="549"/>
                  <a:pt x="4001" y="553"/>
                </a:cubicBezTo>
                <a:cubicBezTo>
                  <a:pt x="3983" y="556"/>
                  <a:pt x="3965" y="558"/>
                  <a:pt x="3947" y="558"/>
                </a:cubicBezTo>
                <a:lnTo>
                  <a:pt x="278" y="558"/>
                </a:lnTo>
                <a:cubicBezTo>
                  <a:pt x="260" y="558"/>
                  <a:pt x="242" y="556"/>
                  <a:pt x="224" y="553"/>
                </a:cubicBezTo>
                <a:cubicBezTo>
                  <a:pt x="206" y="549"/>
                  <a:pt x="188" y="544"/>
                  <a:pt x="171" y="537"/>
                </a:cubicBezTo>
                <a:cubicBezTo>
                  <a:pt x="155" y="530"/>
                  <a:pt x="139" y="521"/>
                  <a:pt x="123" y="511"/>
                </a:cubicBezTo>
                <a:cubicBezTo>
                  <a:pt x="108" y="501"/>
                  <a:pt x="94" y="490"/>
                  <a:pt x="81" y="477"/>
                </a:cubicBezTo>
                <a:cubicBezTo>
                  <a:pt x="68" y="464"/>
                  <a:pt x="57" y="450"/>
                  <a:pt x="46" y="434"/>
                </a:cubicBezTo>
                <a:cubicBezTo>
                  <a:pt x="36" y="419"/>
                  <a:pt x="28" y="403"/>
                  <a:pt x="21" y="386"/>
                </a:cubicBezTo>
                <a:cubicBezTo>
                  <a:pt x="14" y="369"/>
                  <a:pt x="8" y="352"/>
                  <a:pt x="5" y="334"/>
                </a:cubicBezTo>
                <a:cubicBezTo>
                  <a:pt x="1" y="316"/>
                  <a:pt x="0" y="298"/>
                  <a:pt x="0" y="280"/>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07" name=""/>
          <p:cNvSpPr txBox="1"/>
          <p:nvPr/>
        </p:nvSpPr>
        <p:spPr>
          <a:xfrm>
            <a:off x="6440040" y="4660200"/>
            <a:ext cx="60408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中堅企業</a:t>
            </a:r>
            <a:endParaRPr b="0" lang="en-US" sz="1180" strike="noStrike" u="none">
              <a:solidFill>
                <a:srgbClr val="000000"/>
              </a:solidFill>
              <a:effectLst/>
              <a:uFillTx/>
              <a:latin typeface="Times New Roman"/>
            </a:endParaRPr>
          </a:p>
        </p:txBody>
      </p:sp>
      <p:sp>
        <p:nvSpPr>
          <p:cNvPr id="208" name=""/>
          <p:cNvSpPr/>
          <p:nvPr/>
        </p:nvSpPr>
        <p:spPr>
          <a:xfrm>
            <a:off x="7178400" y="4955400"/>
            <a:ext cx="3050280" cy="200880"/>
          </a:xfrm>
          <a:custGeom>
            <a:avLst/>
            <a:gdLst/>
            <a:ahLst/>
            <a:rect l="0" t="0" r="r" b="b"/>
            <a:pathLst>
              <a:path w="8473" h="558">
                <a:moveTo>
                  <a:pt x="0" y="278"/>
                </a:moveTo>
                <a:cubicBezTo>
                  <a:pt x="0" y="260"/>
                  <a:pt x="1" y="242"/>
                  <a:pt x="5" y="224"/>
                </a:cubicBezTo>
                <a:cubicBezTo>
                  <a:pt x="8" y="206"/>
                  <a:pt x="14" y="189"/>
                  <a:pt x="21" y="172"/>
                </a:cubicBezTo>
                <a:cubicBezTo>
                  <a:pt x="28" y="155"/>
                  <a:pt x="36" y="139"/>
                  <a:pt x="46" y="124"/>
                </a:cubicBezTo>
                <a:cubicBezTo>
                  <a:pt x="57" y="108"/>
                  <a:pt x="68" y="94"/>
                  <a:pt x="81" y="81"/>
                </a:cubicBezTo>
                <a:cubicBezTo>
                  <a:pt x="94" y="68"/>
                  <a:pt x="108" y="57"/>
                  <a:pt x="123" y="47"/>
                </a:cubicBezTo>
                <a:cubicBezTo>
                  <a:pt x="139" y="37"/>
                  <a:pt x="155" y="28"/>
                  <a:pt x="171" y="21"/>
                </a:cubicBezTo>
                <a:cubicBezTo>
                  <a:pt x="188" y="14"/>
                  <a:pt x="206" y="9"/>
                  <a:pt x="224" y="5"/>
                </a:cubicBezTo>
                <a:cubicBezTo>
                  <a:pt x="242" y="2"/>
                  <a:pt x="260" y="0"/>
                  <a:pt x="278" y="0"/>
                </a:cubicBezTo>
                <a:lnTo>
                  <a:pt x="8195" y="0"/>
                </a:lnTo>
                <a:cubicBezTo>
                  <a:pt x="8213" y="0"/>
                  <a:pt x="8231" y="2"/>
                  <a:pt x="8249" y="5"/>
                </a:cubicBezTo>
                <a:cubicBezTo>
                  <a:pt x="8267" y="9"/>
                  <a:pt x="8284" y="14"/>
                  <a:pt x="8301" y="21"/>
                </a:cubicBezTo>
                <a:cubicBezTo>
                  <a:pt x="8318" y="28"/>
                  <a:pt x="8334" y="37"/>
                  <a:pt x="8349" y="47"/>
                </a:cubicBezTo>
                <a:cubicBezTo>
                  <a:pt x="8365" y="57"/>
                  <a:pt x="8379" y="68"/>
                  <a:pt x="8392" y="81"/>
                </a:cubicBezTo>
                <a:cubicBezTo>
                  <a:pt x="8405" y="94"/>
                  <a:pt x="8416" y="108"/>
                  <a:pt x="8426" y="124"/>
                </a:cubicBezTo>
                <a:cubicBezTo>
                  <a:pt x="8436" y="139"/>
                  <a:pt x="8445" y="155"/>
                  <a:pt x="8452" y="172"/>
                </a:cubicBezTo>
                <a:cubicBezTo>
                  <a:pt x="8459" y="189"/>
                  <a:pt x="8464" y="206"/>
                  <a:pt x="8468" y="224"/>
                </a:cubicBezTo>
                <a:cubicBezTo>
                  <a:pt x="8471" y="242"/>
                  <a:pt x="8473" y="260"/>
                  <a:pt x="8473" y="278"/>
                </a:cubicBezTo>
                <a:cubicBezTo>
                  <a:pt x="8473" y="297"/>
                  <a:pt x="8471" y="315"/>
                  <a:pt x="8468" y="333"/>
                </a:cubicBezTo>
                <a:cubicBezTo>
                  <a:pt x="8464" y="351"/>
                  <a:pt x="8459" y="368"/>
                  <a:pt x="8452" y="385"/>
                </a:cubicBezTo>
                <a:cubicBezTo>
                  <a:pt x="8445" y="402"/>
                  <a:pt x="8436" y="418"/>
                  <a:pt x="8426" y="433"/>
                </a:cubicBezTo>
                <a:cubicBezTo>
                  <a:pt x="8416" y="449"/>
                  <a:pt x="8405" y="463"/>
                  <a:pt x="8392" y="476"/>
                </a:cubicBezTo>
                <a:cubicBezTo>
                  <a:pt x="8379" y="489"/>
                  <a:pt x="8365" y="501"/>
                  <a:pt x="8349" y="511"/>
                </a:cubicBezTo>
                <a:cubicBezTo>
                  <a:pt x="8334" y="521"/>
                  <a:pt x="8318" y="530"/>
                  <a:pt x="8301" y="537"/>
                </a:cubicBezTo>
                <a:cubicBezTo>
                  <a:pt x="8284" y="544"/>
                  <a:pt x="8267" y="549"/>
                  <a:pt x="8249" y="553"/>
                </a:cubicBezTo>
                <a:cubicBezTo>
                  <a:pt x="8231" y="556"/>
                  <a:pt x="8213" y="558"/>
                  <a:pt x="8195" y="558"/>
                </a:cubicBezTo>
                <a:lnTo>
                  <a:pt x="278" y="558"/>
                </a:lnTo>
                <a:cubicBezTo>
                  <a:pt x="260" y="558"/>
                  <a:pt x="242" y="556"/>
                  <a:pt x="224" y="553"/>
                </a:cubicBezTo>
                <a:cubicBezTo>
                  <a:pt x="206" y="549"/>
                  <a:pt x="188" y="544"/>
                  <a:pt x="171" y="537"/>
                </a:cubicBezTo>
                <a:cubicBezTo>
                  <a:pt x="155" y="530"/>
                  <a:pt x="139" y="521"/>
                  <a:pt x="123" y="511"/>
                </a:cubicBezTo>
                <a:cubicBezTo>
                  <a:pt x="108" y="501"/>
                  <a:pt x="94" y="489"/>
                  <a:pt x="81" y="476"/>
                </a:cubicBezTo>
                <a:cubicBezTo>
                  <a:pt x="68" y="463"/>
                  <a:pt x="57" y="449"/>
                  <a:pt x="46" y="433"/>
                </a:cubicBezTo>
                <a:cubicBezTo>
                  <a:pt x="36" y="418"/>
                  <a:pt x="28" y="402"/>
                  <a:pt x="21" y="385"/>
                </a:cubicBezTo>
                <a:cubicBezTo>
                  <a:pt x="14" y="368"/>
                  <a:pt x="8" y="351"/>
                  <a:pt x="5" y="333"/>
                </a:cubicBezTo>
                <a:cubicBezTo>
                  <a:pt x="1" y="315"/>
                  <a:pt x="0" y="297"/>
                  <a:pt x="0" y="278"/>
                </a:cubicBez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09" name=""/>
          <p:cNvSpPr/>
          <p:nvPr/>
        </p:nvSpPr>
        <p:spPr>
          <a:xfrm>
            <a:off x="7178400" y="4955400"/>
            <a:ext cx="911160" cy="200880"/>
          </a:xfrm>
          <a:custGeom>
            <a:avLst/>
            <a:gdLst/>
            <a:ahLst/>
            <a:rect l="0" t="0" r="r" b="b"/>
            <a:pathLst>
              <a:path w="2531" h="558">
                <a:moveTo>
                  <a:pt x="0" y="278"/>
                </a:moveTo>
                <a:cubicBezTo>
                  <a:pt x="0" y="260"/>
                  <a:pt x="1" y="242"/>
                  <a:pt x="5" y="224"/>
                </a:cubicBezTo>
                <a:cubicBezTo>
                  <a:pt x="8" y="206"/>
                  <a:pt x="14" y="189"/>
                  <a:pt x="21" y="172"/>
                </a:cubicBezTo>
                <a:cubicBezTo>
                  <a:pt x="28" y="155"/>
                  <a:pt x="36" y="139"/>
                  <a:pt x="46" y="124"/>
                </a:cubicBezTo>
                <a:cubicBezTo>
                  <a:pt x="57" y="108"/>
                  <a:pt x="68" y="94"/>
                  <a:pt x="81" y="81"/>
                </a:cubicBezTo>
                <a:cubicBezTo>
                  <a:pt x="94" y="68"/>
                  <a:pt x="108" y="57"/>
                  <a:pt x="123" y="47"/>
                </a:cubicBezTo>
                <a:cubicBezTo>
                  <a:pt x="139" y="37"/>
                  <a:pt x="155" y="28"/>
                  <a:pt x="171" y="21"/>
                </a:cubicBezTo>
                <a:cubicBezTo>
                  <a:pt x="188" y="14"/>
                  <a:pt x="206" y="9"/>
                  <a:pt x="224" y="5"/>
                </a:cubicBezTo>
                <a:cubicBezTo>
                  <a:pt x="242" y="2"/>
                  <a:pt x="260" y="0"/>
                  <a:pt x="278" y="0"/>
                </a:cubicBezTo>
                <a:lnTo>
                  <a:pt x="2252" y="0"/>
                </a:lnTo>
                <a:cubicBezTo>
                  <a:pt x="2270" y="0"/>
                  <a:pt x="2289" y="2"/>
                  <a:pt x="2307" y="5"/>
                </a:cubicBezTo>
                <a:cubicBezTo>
                  <a:pt x="2324" y="9"/>
                  <a:pt x="2342" y="14"/>
                  <a:pt x="2359" y="21"/>
                </a:cubicBezTo>
                <a:cubicBezTo>
                  <a:pt x="2376" y="28"/>
                  <a:pt x="2392" y="37"/>
                  <a:pt x="2407" y="47"/>
                </a:cubicBezTo>
                <a:cubicBezTo>
                  <a:pt x="2422" y="57"/>
                  <a:pt x="2436" y="68"/>
                  <a:pt x="2449" y="81"/>
                </a:cubicBezTo>
                <a:cubicBezTo>
                  <a:pt x="2462" y="94"/>
                  <a:pt x="2474" y="108"/>
                  <a:pt x="2484" y="124"/>
                </a:cubicBezTo>
                <a:cubicBezTo>
                  <a:pt x="2494" y="139"/>
                  <a:pt x="2503" y="155"/>
                  <a:pt x="2510" y="172"/>
                </a:cubicBezTo>
                <a:cubicBezTo>
                  <a:pt x="2517" y="189"/>
                  <a:pt x="2522" y="206"/>
                  <a:pt x="2525" y="224"/>
                </a:cubicBezTo>
                <a:cubicBezTo>
                  <a:pt x="2529" y="242"/>
                  <a:pt x="2531" y="260"/>
                  <a:pt x="2531" y="278"/>
                </a:cubicBezTo>
                <a:cubicBezTo>
                  <a:pt x="2531" y="297"/>
                  <a:pt x="2529" y="315"/>
                  <a:pt x="2525" y="333"/>
                </a:cubicBezTo>
                <a:cubicBezTo>
                  <a:pt x="2522" y="351"/>
                  <a:pt x="2517" y="368"/>
                  <a:pt x="2510" y="385"/>
                </a:cubicBezTo>
                <a:cubicBezTo>
                  <a:pt x="2503" y="402"/>
                  <a:pt x="2494" y="418"/>
                  <a:pt x="2484" y="433"/>
                </a:cubicBezTo>
                <a:cubicBezTo>
                  <a:pt x="2474" y="449"/>
                  <a:pt x="2462" y="463"/>
                  <a:pt x="2449" y="476"/>
                </a:cubicBezTo>
                <a:cubicBezTo>
                  <a:pt x="2436" y="489"/>
                  <a:pt x="2422" y="501"/>
                  <a:pt x="2407" y="511"/>
                </a:cubicBezTo>
                <a:cubicBezTo>
                  <a:pt x="2392" y="521"/>
                  <a:pt x="2376" y="530"/>
                  <a:pt x="2359" y="537"/>
                </a:cubicBezTo>
                <a:cubicBezTo>
                  <a:pt x="2342" y="544"/>
                  <a:pt x="2324" y="549"/>
                  <a:pt x="2307" y="553"/>
                </a:cubicBezTo>
                <a:cubicBezTo>
                  <a:pt x="2289" y="556"/>
                  <a:pt x="2270" y="558"/>
                  <a:pt x="2252" y="558"/>
                </a:cubicBezTo>
                <a:lnTo>
                  <a:pt x="278" y="558"/>
                </a:lnTo>
                <a:cubicBezTo>
                  <a:pt x="260" y="558"/>
                  <a:pt x="242" y="556"/>
                  <a:pt x="224" y="553"/>
                </a:cubicBezTo>
                <a:cubicBezTo>
                  <a:pt x="206" y="549"/>
                  <a:pt x="188" y="544"/>
                  <a:pt x="171" y="537"/>
                </a:cubicBezTo>
                <a:cubicBezTo>
                  <a:pt x="155" y="530"/>
                  <a:pt x="139" y="521"/>
                  <a:pt x="123" y="511"/>
                </a:cubicBezTo>
                <a:cubicBezTo>
                  <a:pt x="108" y="501"/>
                  <a:pt x="94" y="489"/>
                  <a:pt x="81" y="476"/>
                </a:cubicBezTo>
                <a:cubicBezTo>
                  <a:pt x="68" y="463"/>
                  <a:pt x="57" y="449"/>
                  <a:pt x="46" y="433"/>
                </a:cubicBezTo>
                <a:cubicBezTo>
                  <a:pt x="36" y="418"/>
                  <a:pt x="28" y="402"/>
                  <a:pt x="21" y="385"/>
                </a:cubicBezTo>
                <a:cubicBezTo>
                  <a:pt x="14" y="368"/>
                  <a:pt x="8" y="351"/>
                  <a:pt x="5" y="333"/>
                </a:cubicBezTo>
                <a:cubicBezTo>
                  <a:pt x="1" y="315"/>
                  <a:pt x="0" y="297"/>
                  <a:pt x="0" y="278"/>
                </a:cubicBezTo>
                <a:close/>
              </a:path>
            </a:pathLst>
          </a:custGeom>
          <a:solidFill>
            <a:srgbClr val="60a5fa"/>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0" name=""/>
          <p:cNvSpPr/>
          <p:nvPr/>
        </p:nvSpPr>
        <p:spPr>
          <a:xfrm>
            <a:off x="5720040" y="2168280"/>
            <a:ext cx="1387440" cy="1463040"/>
          </a:xfrm>
          <a:custGeom>
            <a:avLst/>
            <a:gdLst/>
            <a:ahLst/>
            <a:rect l="0" t="0" r="r" b="b"/>
            <a:pathLst>
              <a:path w="3854" h="4064">
                <a:moveTo>
                  <a:pt x="0" y="3936"/>
                </a:moveTo>
                <a:lnTo>
                  <a:pt x="0" y="129"/>
                </a:lnTo>
                <a:cubicBezTo>
                  <a:pt x="0" y="112"/>
                  <a:pt x="3" y="96"/>
                  <a:pt x="10" y="80"/>
                </a:cubicBezTo>
                <a:cubicBezTo>
                  <a:pt x="16" y="63"/>
                  <a:pt x="25" y="50"/>
                  <a:pt x="37" y="38"/>
                </a:cubicBezTo>
                <a:cubicBezTo>
                  <a:pt x="49" y="26"/>
                  <a:pt x="63" y="16"/>
                  <a:pt x="79" y="10"/>
                </a:cubicBezTo>
                <a:cubicBezTo>
                  <a:pt x="94" y="4"/>
                  <a:pt x="111" y="0"/>
                  <a:pt x="128" y="0"/>
                </a:cubicBezTo>
                <a:lnTo>
                  <a:pt x="3727" y="0"/>
                </a:lnTo>
                <a:cubicBezTo>
                  <a:pt x="3743" y="0"/>
                  <a:pt x="3760" y="4"/>
                  <a:pt x="3775" y="10"/>
                </a:cubicBezTo>
                <a:cubicBezTo>
                  <a:pt x="3791" y="16"/>
                  <a:pt x="3805" y="26"/>
                  <a:pt x="3817" y="38"/>
                </a:cubicBezTo>
                <a:cubicBezTo>
                  <a:pt x="3829" y="50"/>
                  <a:pt x="3838" y="63"/>
                  <a:pt x="3844" y="80"/>
                </a:cubicBezTo>
                <a:cubicBezTo>
                  <a:pt x="3851" y="96"/>
                  <a:pt x="3854" y="112"/>
                  <a:pt x="3854" y="129"/>
                </a:cubicBezTo>
                <a:lnTo>
                  <a:pt x="3854" y="3936"/>
                </a:lnTo>
                <a:cubicBezTo>
                  <a:pt x="3854" y="3953"/>
                  <a:pt x="3851" y="3969"/>
                  <a:pt x="3844" y="3985"/>
                </a:cubicBezTo>
                <a:cubicBezTo>
                  <a:pt x="3838" y="4000"/>
                  <a:pt x="3829" y="4014"/>
                  <a:pt x="3817" y="4026"/>
                </a:cubicBezTo>
                <a:cubicBezTo>
                  <a:pt x="3805" y="4038"/>
                  <a:pt x="3791" y="4047"/>
                  <a:pt x="3775" y="4054"/>
                </a:cubicBezTo>
                <a:cubicBezTo>
                  <a:pt x="3760" y="4060"/>
                  <a:pt x="3743" y="4064"/>
                  <a:pt x="3727" y="4064"/>
                </a:cubicBezTo>
                <a:lnTo>
                  <a:pt x="128" y="4064"/>
                </a:lnTo>
                <a:cubicBezTo>
                  <a:pt x="111" y="4064"/>
                  <a:pt x="94" y="4060"/>
                  <a:pt x="79" y="4054"/>
                </a:cubicBezTo>
                <a:cubicBezTo>
                  <a:pt x="63" y="4047"/>
                  <a:pt x="49" y="4038"/>
                  <a:pt x="37" y="4026"/>
                </a:cubicBezTo>
                <a:cubicBezTo>
                  <a:pt x="25" y="4014"/>
                  <a:pt x="16" y="4000"/>
                  <a:pt x="10" y="3985"/>
                </a:cubicBezTo>
                <a:cubicBezTo>
                  <a:pt x="3" y="3969"/>
                  <a:pt x="0" y="3953"/>
                  <a:pt x="0" y="3936"/>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1" name=""/>
          <p:cNvSpPr/>
          <p:nvPr/>
        </p:nvSpPr>
        <p:spPr>
          <a:xfrm>
            <a:off x="5720040" y="2168280"/>
            <a:ext cx="1387440" cy="1463040"/>
          </a:xfrm>
          <a:custGeom>
            <a:avLst/>
            <a:gdLst/>
            <a:ahLst/>
            <a:rect l="0" t="0" r="r" b="b"/>
            <a:pathLst>
              <a:path fill="none" w="3854" h="4064">
                <a:moveTo>
                  <a:pt x="0" y="3936"/>
                </a:moveTo>
                <a:lnTo>
                  <a:pt x="0" y="129"/>
                </a:lnTo>
                <a:cubicBezTo>
                  <a:pt x="0" y="112"/>
                  <a:pt x="3" y="96"/>
                  <a:pt x="10" y="80"/>
                </a:cubicBezTo>
                <a:cubicBezTo>
                  <a:pt x="16" y="63"/>
                  <a:pt x="25" y="50"/>
                  <a:pt x="37" y="38"/>
                </a:cubicBezTo>
                <a:cubicBezTo>
                  <a:pt x="49" y="26"/>
                  <a:pt x="63" y="16"/>
                  <a:pt x="79" y="10"/>
                </a:cubicBezTo>
                <a:cubicBezTo>
                  <a:pt x="94" y="4"/>
                  <a:pt x="111" y="0"/>
                  <a:pt x="128" y="0"/>
                </a:cubicBezTo>
                <a:lnTo>
                  <a:pt x="3727" y="0"/>
                </a:lnTo>
                <a:cubicBezTo>
                  <a:pt x="3743" y="0"/>
                  <a:pt x="3760" y="4"/>
                  <a:pt x="3775" y="10"/>
                </a:cubicBezTo>
                <a:cubicBezTo>
                  <a:pt x="3791" y="16"/>
                  <a:pt x="3805" y="26"/>
                  <a:pt x="3817" y="38"/>
                </a:cubicBezTo>
                <a:cubicBezTo>
                  <a:pt x="3829" y="50"/>
                  <a:pt x="3838" y="63"/>
                  <a:pt x="3844" y="80"/>
                </a:cubicBezTo>
                <a:cubicBezTo>
                  <a:pt x="3851" y="96"/>
                  <a:pt x="3854" y="112"/>
                  <a:pt x="3854" y="129"/>
                </a:cubicBezTo>
                <a:lnTo>
                  <a:pt x="3854" y="3936"/>
                </a:lnTo>
                <a:cubicBezTo>
                  <a:pt x="3854" y="3953"/>
                  <a:pt x="3851" y="3969"/>
                  <a:pt x="3844" y="3985"/>
                </a:cubicBezTo>
                <a:cubicBezTo>
                  <a:pt x="3838" y="4000"/>
                  <a:pt x="3829" y="4014"/>
                  <a:pt x="3817" y="4026"/>
                </a:cubicBezTo>
                <a:cubicBezTo>
                  <a:pt x="3805" y="4038"/>
                  <a:pt x="3791" y="4047"/>
                  <a:pt x="3775" y="4054"/>
                </a:cubicBezTo>
                <a:cubicBezTo>
                  <a:pt x="3760" y="4060"/>
                  <a:pt x="3743" y="4064"/>
                  <a:pt x="3727" y="4064"/>
                </a:cubicBezTo>
                <a:lnTo>
                  <a:pt x="128" y="4064"/>
                </a:lnTo>
                <a:cubicBezTo>
                  <a:pt x="111" y="4064"/>
                  <a:pt x="94" y="4060"/>
                  <a:pt x="79" y="4054"/>
                </a:cubicBezTo>
                <a:cubicBezTo>
                  <a:pt x="63" y="4047"/>
                  <a:pt x="49" y="4038"/>
                  <a:pt x="37" y="4026"/>
                </a:cubicBezTo>
                <a:cubicBezTo>
                  <a:pt x="25" y="4014"/>
                  <a:pt x="16" y="4000"/>
                  <a:pt x="10" y="3985"/>
                </a:cubicBezTo>
                <a:cubicBezTo>
                  <a:pt x="3" y="3969"/>
                  <a:pt x="0" y="3953"/>
                  <a:pt x="0" y="3936"/>
                </a:cubicBezTo>
              </a:path>
            </a:pathLst>
          </a:custGeom>
          <a:ln w="8280">
            <a:solidFill>
              <a:srgbClr val="93c5fd"/>
            </a:solidFill>
            <a:miter/>
          </a:ln>
        </p:spPr>
        <p:txBody>
          <a:bodyPr lIns="3960" rIns="3960" tIns="3960" bIns="3960" anchor="t">
            <a:noAutofit/>
          </a:bodyPr>
          <a:p>
            <a:endParaRPr b="0" lang="en-US" sz="2400" strike="noStrike" u="none">
              <a:solidFill>
                <a:srgbClr val="000000"/>
              </a:solidFill>
              <a:effectLst/>
              <a:uFillTx/>
              <a:latin typeface="Times New Roman"/>
            </a:endParaRPr>
          </a:p>
        </p:txBody>
      </p:sp>
      <p:pic>
        <p:nvPicPr>
          <p:cNvPr id="212" name="" descr=""/>
          <p:cNvPicPr/>
          <p:nvPr/>
        </p:nvPicPr>
        <p:blipFill>
          <a:blip r:embed="rId8"/>
          <a:stretch/>
        </p:blipFill>
        <p:spPr>
          <a:xfrm>
            <a:off x="6317640" y="2273040"/>
            <a:ext cx="191880" cy="250200"/>
          </a:xfrm>
          <a:prstGeom prst="rect">
            <a:avLst/>
          </a:prstGeom>
          <a:noFill/>
          <a:ln w="0">
            <a:noFill/>
          </a:ln>
        </p:spPr>
      </p:pic>
      <p:sp>
        <p:nvSpPr>
          <p:cNvPr id="213" name=""/>
          <p:cNvSpPr txBox="1"/>
          <p:nvPr/>
        </p:nvSpPr>
        <p:spPr>
          <a:xfrm>
            <a:off x="6289560" y="4961160"/>
            <a:ext cx="75528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小規模企業</a:t>
            </a:r>
            <a:endParaRPr b="0" lang="en-US" sz="1180" strike="noStrike" u="none">
              <a:solidFill>
                <a:srgbClr val="000000"/>
              </a:solidFill>
              <a:effectLst/>
              <a:uFillTx/>
              <a:latin typeface="Times New Roman"/>
            </a:endParaRPr>
          </a:p>
        </p:txBody>
      </p:sp>
      <p:sp>
        <p:nvSpPr>
          <p:cNvPr id="214" name=""/>
          <p:cNvSpPr txBox="1"/>
          <p:nvPr/>
        </p:nvSpPr>
        <p:spPr>
          <a:xfrm>
            <a:off x="5827320" y="2604960"/>
            <a:ext cx="1197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デジタイゼーシ</a:t>
            </a:r>
            <a:endParaRPr b="0" lang="en-US" sz="1320" strike="noStrike" u="none">
              <a:solidFill>
                <a:srgbClr val="000000"/>
              </a:solidFill>
              <a:effectLst/>
              <a:uFillTx/>
              <a:latin typeface="Times New Roman"/>
            </a:endParaRPr>
          </a:p>
        </p:txBody>
      </p:sp>
      <p:sp>
        <p:nvSpPr>
          <p:cNvPr id="215" name=""/>
          <p:cNvSpPr txBox="1"/>
          <p:nvPr/>
        </p:nvSpPr>
        <p:spPr>
          <a:xfrm>
            <a:off x="6245280" y="2838960"/>
            <a:ext cx="3438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ョン</a:t>
            </a:r>
            <a:endParaRPr b="0" lang="en-US" sz="1320" strike="noStrike" u="none">
              <a:solidFill>
                <a:srgbClr val="000000"/>
              </a:solidFill>
              <a:effectLst/>
              <a:uFillTx/>
              <a:latin typeface="Times New Roman"/>
            </a:endParaRPr>
          </a:p>
        </p:txBody>
      </p:sp>
      <p:sp>
        <p:nvSpPr>
          <p:cNvPr id="216" name=""/>
          <p:cNvSpPr txBox="1"/>
          <p:nvPr/>
        </p:nvSpPr>
        <p:spPr>
          <a:xfrm>
            <a:off x="5886000" y="3080880"/>
            <a:ext cx="107460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アナログ情報の</a:t>
            </a:r>
            <a:endParaRPr b="0" lang="en-US" sz="1180" strike="noStrike" u="none">
              <a:solidFill>
                <a:srgbClr val="000000"/>
              </a:solidFill>
              <a:effectLst/>
              <a:uFillTx/>
              <a:latin typeface="Times New Roman"/>
            </a:endParaRPr>
          </a:p>
        </p:txBody>
      </p:sp>
      <p:sp>
        <p:nvSpPr>
          <p:cNvPr id="217" name=""/>
          <p:cNvSpPr/>
          <p:nvPr/>
        </p:nvSpPr>
        <p:spPr>
          <a:xfrm>
            <a:off x="7249320" y="2168280"/>
            <a:ext cx="1379160" cy="1463040"/>
          </a:xfrm>
          <a:custGeom>
            <a:avLst/>
            <a:gdLst/>
            <a:ahLst/>
            <a:rect l="0" t="0" r="r" b="b"/>
            <a:pathLst>
              <a:path w="3831" h="4064">
                <a:moveTo>
                  <a:pt x="0" y="3936"/>
                </a:moveTo>
                <a:lnTo>
                  <a:pt x="0" y="129"/>
                </a:lnTo>
                <a:cubicBezTo>
                  <a:pt x="0" y="112"/>
                  <a:pt x="3" y="96"/>
                  <a:pt x="10" y="80"/>
                </a:cubicBezTo>
                <a:cubicBezTo>
                  <a:pt x="16" y="63"/>
                  <a:pt x="25" y="50"/>
                  <a:pt x="37" y="38"/>
                </a:cubicBezTo>
                <a:cubicBezTo>
                  <a:pt x="49" y="26"/>
                  <a:pt x="63" y="16"/>
                  <a:pt x="79" y="10"/>
                </a:cubicBezTo>
                <a:cubicBezTo>
                  <a:pt x="94" y="4"/>
                  <a:pt x="111" y="0"/>
                  <a:pt x="127" y="0"/>
                </a:cubicBezTo>
                <a:lnTo>
                  <a:pt x="3703" y="0"/>
                </a:lnTo>
                <a:cubicBezTo>
                  <a:pt x="3720" y="0"/>
                  <a:pt x="3737" y="4"/>
                  <a:pt x="3752" y="10"/>
                </a:cubicBezTo>
                <a:cubicBezTo>
                  <a:pt x="3768" y="16"/>
                  <a:pt x="3782" y="26"/>
                  <a:pt x="3794" y="38"/>
                </a:cubicBezTo>
                <a:cubicBezTo>
                  <a:pt x="3806" y="50"/>
                  <a:pt x="3815" y="63"/>
                  <a:pt x="3821" y="80"/>
                </a:cubicBezTo>
                <a:cubicBezTo>
                  <a:pt x="3828" y="96"/>
                  <a:pt x="3831" y="112"/>
                  <a:pt x="3831" y="129"/>
                </a:cubicBezTo>
                <a:lnTo>
                  <a:pt x="3831" y="3936"/>
                </a:lnTo>
                <a:cubicBezTo>
                  <a:pt x="3831" y="3953"/>
                  <a:pt x="3828" y="3969"/>
                  <a:pt x="3821" y="3985"/>
                </a:cubicBezTo>
                <a:cubicBezTo>
                  <a:pt x="3815" y="4000"/>
                  <a:pt x="3806" y="4014"/>
                  <a:pt x="3794" y="4026"/>
                </a:cubicBezTo>
                <a:cubicBezTo>
                  <a:pt x="3782" y="4038"/>
                  <a:pt x="3768" y="4047"/>
                  <a:pt x="3752" y="4054"/>
                </a:cubicBezTo>
                <a:cubicBezTo>
                  <a:pt x="3737" y="4060"/>
                  <a:pt x="3720" y="4064"/>
                  <a:pt x="3703" y="4064"/>
                </a:cubicBezTo>
                <a:lnTo>
                  <a:pt x="127" y="4064"/>
                </a:lnTo>
                <a:cubicBezTo>
                  <a:pt x="111" y="4064"/>
                  <a:pt x="94" y="4060"/>
                  <a:pt x="79" y="4054"/>
                </a:cubicBezTo>
                <a:cubicBezTo>
                  <a:pt x="63" y="4047"/>
                  <a:pt x="49" y="4038"/>
                  <a:pt x="37" y="4026"/>
                </a:cubicBezTo>
                <a:cubicBezTo>
                  <a:pt x="25" y="4014"/>
                  <a:pt x="16" y="4000"/>
                  <a:pt x="10" y="3985"/>
                </a:cubicBezTo>
                <a:cubicBezTo>
                  <a:pt x="3" y="3969"/>
                  <a:pt x="0" y="3953"/>
                  <a:pt x="0" y="3936"/>
                </a:cubicBezTo>
                <a:close/>
              </a:path>
            </a:pathLst>
          </a:custGeom>
          <a:solidFill>
            <a:srgbClr val="bfdb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18" name=""/>
          <p:cNvSpPr/>
          <p:nvPr/>
        </p:nvSpPr>
        <p:spPr>
          <a:xfrm>
            <a:off x="7249320" y="2168280"/>
            <a:ext cx="1379160" cy="1463040"/>
          </a:xfrm>
          <a:custGeom>
            <a:avLst/>
            <a:gdLst/>
            <a:ahLst/>
            <a:rect l="0" t="0" r="r" b="b"/>
            <a:pathLst>
              <a:path fill="none" w="3831" h="4064">
                <a:moveTo>
                  <a:pt x="0" y="3936"/>
                </a:moveTo>
                <a:lnTo>
                  <a:pt x="0" y="129"/>
                </a:lnTo>
                <a:cubicBezTo>
                  <a:pt x="0" y="112"/>
                  <a:pt x="3" y="96"/>
                  <a:pt x="10" y="80"/>
                </a:cubicBezTo>
                <a:cubicBezTo>
                  <a:pt x="16" y="63"/>
                  <a:pt x="25" y="50"/>
                  <a:pt x="37" y="38"/>
                </a:cubicBezTo>
                <a:cubicBezTo>
                  <a:pt x="49" y="26"/>
                  <a:pt x="63" y="16"/>
                  <a:pt x="79" y="10"/>
                </a:cubicBezTo>
                <a:cubicBezTo>
                  <a:pt x="94" y="4"/>
                  <a:pt x="111" y="0"/>
                  <a:pt x="127" y="0"/>
                </a:cubicBezTo>
                <a:lnTo>
                  <a:pt x="3703" y="0"/>
                </a:lnTo>
                <a:cubicBezTo>
                  <a:pt x="3720" y="0"/>
                  <a:pt x="3737" y="4"/>
                  <a:pt x="3752" y="10"/>
                </a:cubicBezTo>
                <a:cubicBezTo>
                  <a:pt x="3768" y="16"/>
                  <a:pt x="3782" y="26"/>
                  <a:pt x="3794" y="38"/>
                </a:cubicBezTo>
                <a:cubicBezTo>
                  <a:pt x="3806" y="50"/>
                  <a:pt x="3815" y="63"/>
                  <a:pt x="3821" y="80"/>
                </a:cubicBezTo>
                <a:cubicBezTo>
                  <a:pt x="3828" y="96"/>
                  <a:pt x="3831" y="112"/>
                  <a:pt x="3831" y="129"/>
                </a:cubicBezTo>
                <a:lnTo>
                  <a:pt x="3831" y="3936"/>
                </a:lnTo>
                <a:cubicBezTo>
                  <a:pt x="3831" y="3953"/>
                  <a:pt x="3828" y="3969"/>
                  <a:pt x="3821" y="3985"/>
                </a:cubicBezTo>
                <a:cubicBezTo>
                  <a:pt x="3815" y="4000"/>
                  <a:pt x="3806" y="4014"/>
                  <a:pt x="3794" y="4026"/>
                </a:cubicBezTo>
                <a:cubicBezTo>
                  <a:pt x="3782" y="4038"/>
                  <a:pt x="3768" y="4047"/>
                  <a:pt x="3752" y="4054"/>
                </a:cubicBezTo>
                <a:cubicBezTo>
                  <a:pt x="3737" y="4060"/>
                  <a:pt x="3720" y="4064"/>
                  <a:pt x="3703" y="4064"/>
                </a:cubicBezTo>
                <a:lnTo>
                  <a:pt x="127" y="4064"/>
                </a:lnTo>
                <a:cubicBezTo>
                  <a:pt x="111" y="4064"/>
                  <a:pt x="94" y="4060"/>
                  <a:pt x="79" y="4054"/>
                </a:cubicBezTo>
                <a:cubicBezTo>
                  <a:pt x="63" y="4047"/>
                  <a:pt x="49" y="4038"/>
                  <a:pt x="37" y="4026"/>
                </a:cubicBezTo>
                <a:cubicBezTo>
                  <a:pt x="25" y="4014"/>
                  <a:pt x="16" y="4000"/>
                  <a:pt x="10" y="3985"/>
                </a:cubicBezTo>
                <a:cubicBezTo>
                  <a:pt x="3" y="3969"/>
                  <a:pt x="0" y="3953"/>
                  <a:pt x="0" y="3936"/>
                </a:cubicBezTo>
              </a:path>
            </a:pathLst>
          </a:custGeom>
          <a:ln w="8280">
            <a:solidFill>
              <a:srgbClr val="93c5fd"/>
            </a:solidFill>
            <a:miter/>
          </a:ln>
        </p:spPr>
        <p:txBody>
          <a:bodyPr lIns="3960" rIns="3960" tIns="3960" bIns="3960" anchor="t">
            <a:noAutofit/>
          </a:bodyPr>
          <a:p>
            <a:endParaRPr b="0" lang="en-US" sz="2400" strike="noStrike" u="none">
              <a:solidFill>
                <a:srgbClr val="000000"/>
              </a:solidFill>
              <a:effectLst/>
              <a:uFillTx/>
              <a:latin typeface="Times New Roman"/>
            </a:endParaRPr>
          </a:p>
        </p:txBody>
      </p:sp>
      <p:pic>
        <p:nvPicPr>
          <p:cNvPr id="219" name="" descr=""/>
          <p:cNvPicPr/>
          <p:nvPr/>
        </p:nvPicPr>
        <p:blipFill>
          <a:blip r:embed="rId9"/>
          <a:stretch/>
        </p:blipFill>
        <p:spPr>
          <a:xfrm>
            <a:off x="7779960" y="2273040"/>
            <a:ext cx="317160" cy="250200"/>
          </a:xfrm>
          <a:prstGeom prst="rect">
            <a:avLst/>
          </a:prstGeom>
          <a:noFill/>
          <a:ln w="0">
            <a:noFill/>
          </a:ln>
        </p:spPr>
      </p:pic>
      <p:sp>
        <p:nvSpPr>
          <p:cNvPr id="220" name=""/>
          <p:cNvSpPr txBox="1"/>
          <p:nvPr/>
        </p:nvSpPr>
        <p:spPr>
          <a:xfrm>
            <a:off x="6036120" y="3314880"/>
            <a:ext cx="76932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デジタル化</a:t>
            </a:r>
            <a:endParaRPr b="0" lang="en-US" sz="1180" strike="noStrike" u="none">
              <a:solidFill>
                <a:srgbClr val="000000"/>
              </a:solidFill>
              <a:effectLst/>
              <a:uFillTx/>
              <a:latin typeface="Times New Roman"/>
            </a:endParaRPr>
          </a:p>
        </p:txBody>
      </p:sp>
      <p:sp>
        <p:nvSpPr>
          <p:cNvPr id="221" name=""/>
          <p:cNvSpPr txBox="1"/>
          <p:nvPr/>
        </p:nvSpPr>
        <p:spPr>
          <a:xfrm>
            <a:off x="7353720" y="2604960"/>
            <a:ext cx="11977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デジタライゼー</a:t>
            </a:r>
            <a:endParaRPr b="0" lang="en-US" sz="1320" strike="noStrike" u="none">
              <a:solidFill>
                <a:srgbClr val="000000"/>
              </a:solidFill>
              <a:effectLst/>
              <a:uFillTx/>
              <a:latin typeface="Times New Roman"/>
            </a:endParaRPr>
          </a:p>
        </p:txBody>
      </p:sp>
      <p:sp>
        <p:nvSpPr>
          <p:cNvPr id="222" name=""/>
          <p:cNvSpPr txBox="1"/>
          <p:nvPr/>
        </p:nvSpPr>
        <p:spPr>
          <a:xfrm>
            <a:off x="7688160" y="2838960"/>
            <a:ext cx="51552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ション</a:t>
            </a:r>
            <a:endParaRPr b="0" lang="en-US" sz="1320" strike="noStrike" u="none">
              <a:solidFill>
                <a:srgbClr val="000000"/>
              </a:solidFill>
              <a:effectLst/>
              <a:uFillTx/>
              <a:latin typeface="Times New Roman"/>
            </a:endParaRPr>
          </a:p>
        </p:txBody>
      </p:sp>
      <p:sp>
        <p:nvSpPr>
          <p:cNvPr id="223" name=""/>
          <p:cNvSpPr txBox="1"/>
          <p:nvPr/>
        </p:nvSpPr>
        <p:spPr>
          <a:xfrm>
            <a:off x="7412400" y="3080880"/>
            <a:ext cx="107460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業務プロセスの</a:t>
            </a:r>
            <a:endParaRPr b="0" lang="en-US" sz="1180" strike="noStrike" u="none">
              <a:solidFill>
                <a:srgbClr val="000000"/>
              </a:solidFill>
              <a:effectLst/>
              <a:uFillTx/>
              <a:latin typeface="Times New Roman"/>
            </a:endParaRPr>
          </a:p>
        </p:txBody>
      </p:sp>
      <p:sp>
        <p:nvSpPr>
          <p:cNvPr id="224" name=""/>
          <p:cNvSpPr/>
          <p:nvPr/>
        </p:nvSpPr>
        <p:spPr>
          <a:xfrm>
            <a:off x="8770320" y="2285280"/>
            <a:ext cx="1387440" cy="1229040"/>
          </a:xfrm>
          <a:custGeom>
            <a:avLst/>
            <a:gdLst/>
            <a:ahLst/>
            <a:rect l="0" t="0" r="r" b="b"/>
            <a:pathLst>
              <a:path w="3854" h="3414">
                <a:moveTo>
                  <a:pt x="0" y="3286"/>
                </a:moveTo>
                <a:lnTo>
                  <a:pt x="0" y="128"/>
                </a:lnTo>
                <a:cubicBezTo>
                  <a:pt x="0" y="111"/>
                  <a:pt x="3" y="95"/>
                  <a:pt x="9" y="79"/>
                </a:cubicBezTo>
                <a:cubicBezTo>
                  <a:pt x="16" y="63"/>
                  <a:pt x="25" y="50"/>
                  <a:pt x="37" y="38"/>
                </a:cubicBezTo>
                <a:cubicBezTo>
                  <a:pt x="49" y="26"/>
                  <a:pt x="63" y="16"/>
                  <a:pt x="78" y="10"/>
                </a:cubicBezTo>
                <a:cubicBezTo>
                  <a:pt x="94" y="4"/>
                  <a:pt x="110" y="0"/>
                  <a:pt x="127" y="0"/>
                </a:cubicBezTo>
                <a:lnTo>
                  <a:pt x="3726" y="0"/>
                </a:lnTo>
                <a:cubicBezTo>
                  <a:pt x="3743" y="0"/>
                  <a:pt x="3760" y="4"/>
                  <a:pt x="3775" y="10"/>
                </a:cubicBezTo>
                <a:cubicBezTo>
                  <a:pt x="3791" y="16"/>
                  <a:pt x="3805" y="26"/>
                  <a:pt x="3817" y="38"/>
                </a:cubicBezTo>
                <a:cubicBezTo>
                  <a:pt x="3829" y="50"/>
                  <a:pt x="3838" y="63"/>
                  <a:pt x="3844" y="79"/>
                </a:cubicBezTo>
                <a:cubicBezTo>
                  <a:pt x="3851" y="95"/>
                  <a:pt x="3854" y="111"/>
                  <a:pt x="3854" y="128"/>
                </a:cubicBezTo>
                <a:lnTo>
                  <a:pt x="3854" y="3286"/>
                </a:lnTo>
                <a:cubicBezTo>
                  <a:pt x="3854" y="3303"/>
                  <a:pt x="3851" y="3319"/>
                  <a:pt x="3844" y="3335"/>
                </a:cubicBezTo>
                <a:cubicBezTo>
                  <a:pt x="3838" y="3350"/>
                  <a:pt x="3829" y="3364"/>
                  <a:pt x="3817" y="3376"/>
                </a:cubicBezTo>
                <a:cubicBezTo>
                  <a:pt x="3805" y="3388"/>
                  <a:pt x="3791" y="3397"/>
                  <a:pt x="3775" y="3404"/>
                </a:cubicBezTo>
                <a:cubicBezTo>
                  <a:pt x="3760" y="3410"/>
                  <a:pt x="3743" y="3414"/>
                  <a:pt x="3726" y="3414"/>
                </a:cubicBezTo>
                <a:lnTo>
                  <a:pt x="127" y="3414"/>
                </a:lnTo>
                <a:cubicBezTo>
                  <a:pt x="110" y="3414"/>
                  <a:pt x="94" y="3410"/>
                  <a:pt x="78" y="3404"/>
                </a:cubicBezTo>
                <a:cubicBezTo>
                  <a:pt x="63" y="3397"/>
                  <a:pt x="49" y="3388"/>
                  <a:pt x="37" y="3376"/>
                </a:cubicBezTo>
                <a:cubicBezTo>
                  <a:pt x="25" y="3364"/>
                  <a:pt x="16" y="3350"/>
                  <a:pt x="9" y="3335"/>
                </a:cubicBezTo>
                <a:cubicBezTo>
                  <a:pt x="3" y="3319"/>
                  <a:pt x="0" y="3303"/>
                  <a:pt x="0" y="3286"/>
                </a:cubicBezTo>
                <a:close/>
              </a:path>
            </a:pathLst>
          </a:custGeom>
          <a:solidFill>
            <a:srgbClr val="93c5fd"/>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25" name=""/>
          <p:cNvSpPr/>
          <p:nvPr/>
        </p:nvSpPr>
        <p:spPr>
          <a:xfrm>
            <a:off x="8770320" y="2285280"/>
            <a:ext cx="1387440" cy="1229040"/>
          </a:xfrm>
          <a:custGeom>
            <a:avLst/>
            <a:gdLst/>
            <a:ahLst/>
            <a:rect l="0" t="0" r="r" b="b"/>
            <a:pathLst>
              <a:path fill="none" w="3854" h="3414">
                <a:moveTo>
                  <a:pt x="0" y="3286"/>
                </a:moveTo>
                <a:lnTo>
                  <a:pt x="0" y="128"/>
                </a:lnTo>
                <a:cubicBezTo>
                  <a:pt x="0" y="111"/>
                  <a:pt x="3" y="95"/>
                  <a:pt x="9" y="79"/>
                </a:cubicBezTo>
                <a:cubicBezTo>
                  <a:pt x="16" y="63"/>
                  <a:pt x="25" y="50"/>
                  <a:pt x="37" y="38"/>
                </a:cubicBezTo>
                <a:cubicBezTo>
                  <a:pt x="49" y="26"/>
                  <a:pt x="63" y="16"/>
                  <a:pt x="78" y="10"/>
                </a:cubicBezTo>
                <a:cubicBezTo>
                  <a:pt x="94" y="4"/>
                  <a:pt x="110" y="0"/>
                  <a:pt x="127" y="0"/>
                </a:cubicBezTo>
                <a:lnTo>
                  <a:pt x="3726" y="0"/>
                </a:lnTo>
                <a:cubicBezTo>
                  <a:pt x="3743" y="0"/>
                  <a:pt x="3760" y="4"/>
                  <a:pt x="3775" y="10"/>
                </a:cubicBezTo>
                <a:cubicBezTo>
                  <a:pt x="3791" y="16"/>
                  <a:pt x="3805" y="26"/>
                  <a:pt x="3817" y="38"/>
                </a:cubicBezTo>
                <a:cubicBezTo>
                  <a:pt x="3829" y="50"/>
                  <a:pt x="3838" y="63"/>
                  <a:pt x="3844" y="79"/>
                </a:cubicBezTo>
                <a:cubicBezTo>
                  <a:pt x="3851" y="95"/>
                  <a:pt x="3854" y="111"/>
                  <a:pt x="3854" y="128"/>
                </a:cubicBezTo>
                <a:lnTo>
                  <a:pt x="3854" y="3286"/>
                </a:lnTo>
                <a:cubicBezTo>
                  <a:pt x="3854" y="3303"/>
                  <a:pt x="3851" y="3319"/>
                  <a:pt x="3844" y="3335"/>
                </a:cubicBezTo>
                <a:cubicBezTo>
                  <a:pt x="3838" y="3350"/>
                  <a:pt x="3829" y="3364"/>
                  <a:pt x="3817" y="3376"/>
                </a:cubicBezTo>
                <a:cubicBezTo>
                  <a:pt x="3805" y="3388"/>
                  <a:pt x="3791" y="3397"/>
                  <a:pt x="3775" y="3404"/>
                </a:cubicBezTo>
                <a:cubicBezTo>
                  <a:pt x="3760" y="3410"/>
                  <a:pt x="3743" y="3414"/>
                  <a:pt x="3726" y="3414"/>
                </a:cubicBezTo>
                <a:lnTo>
                  <a:pt x="127" y="3414"/>
                </a:lnTo>
                <a:cubicBezTo>
                  <a:pt x="110" y="3414"/>
                  <a:pt x="94" y="3410"/>
                  <a:pt x="78" y="3404"/>
                </a:cubicBezTo>
                <a:cubicBezTo>
                  <a:pt x="63" y="3397"/>
                  <a:pt x="49" y="3388"/>
                  <a:pt x="37" y="3376"/>
                </a:cubicBezTo>
                <a:cubicBezTo>
                  <a:pt x="25" y="3364"/>
                  <a:pt x="16" y="3350"/>
                  <a:pt x="9" y="3335"/>
                </a:cubicBezTo>
                <a:cubicBezTo>
                  <a:pt x="3" y="3319"/>
                  <a:pt x="0" y="3303"/>
                  <a:pt x="0" y="3286"/>
                </a:cubicBezTo>
              </a:path>
            </a:pathLst>
          </a:custGeom>
          <a:ln w="8280">
            <a:solidFill>
              <a:srgbClr val="60a5fa"/>
            </a:solidFill>
            <a:miter/>
          </a:ln>
        </p:spPr>
        <p:txBody>
          <a:bodyPr lIns="3960" rIns="3960" tIns="3960" bIns="3960" anchor="t">
            <a:noAutofit/>
          </a:bodyPr>
          <a:p>
            <a:endParaRPr b="0" lang="en-US" sz="2400" strike="noStrike" u="none">
              <a:solidFill>
                <a:srgbClr val="000000"/>
              </a:solidFill>
              <a:effectLst/>
              <a:uFillTx/>
              <a:latin typeface="Times New Roman"/>
            </a:endParaRPr>
          </a:p>
        </p:txBody>
      </p:sp>
      <p:pic>
        <p:nvPicPr>
          <p:cNvPr id="226" name="" descr=""/>
          <p:cNvPicPr/>
          <p:nvPr/>
        </p:nvPicPr>
        <p:blipFill>
          <a:blip r:embed="rId10"/>
          <a:stretch/>
        </p:blipFill>
        <p:spPr>
          <a:xfrm>
            <a:off x="9342720" y="2390040"/>
            <a:ext cx="250200" cy="250200"/>
          </a:xfrm>
          <a:prstGeom prst="rect">
            <a:avLst/>
          </a:prstGeom>
          <a:noFill/>
          <a:ln w="0">
            <a:noFill/>
          </a:ln>
        </p:spPr>
      </p:pic>
      <p:sp>
        <p:nvSpPr>
          <p:cNvPr id="227" name=""/>
          <p:cNvSpPr txBox="1"/>
          <p:nvPr/>
        </p:nvSpPr>
        <p:spPr>
          <a:xfrm>
            <a:off x="7562880" y="3314880"/>
            <a:ext cx="76932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デジタル化</a:t>
            </a:r>
            <a:endParaRPr b="0" lang="en-US" sz="1180" strike="noStrike" u="none">
              <a:solidFill>
                <a:srgbClr val="000000"/>
              </a:solidFill>
              <a:effectLst/>
              <a:uFillTx/>
              <a:latin typeface="Times New Roman"/>
            </a:endParaRPr>
          </a:p>
        </p:txBody>
      </p:sp>
      <p:sp>
        <p:nvSpPr>
          <p:cNvPr id="228" name=""/>
          <p:cNvSpPr txBox="1"/>
          <p:nvPr/>
        </p:nvSpPr>
        <p:spPr>
          <a:xfrm>
            <a:off x="9349200" y="2731680"/>
            <a:ext cx="233640" cy="187920"/>
          </a:xfrm>
          <a:prstGeom prst="rect">
            <a:avLst/>
          </a:prstGeom>
          <a:noFill/>
          <a:ln w="0">
            <a:noFill/>
          </a:ln>
        </p:spPr>
        <p:txBody>
          <a:bodyPr wrap="none" lIns="0" rIns="0" tIns="0" bIns="0" anchor="t">
            <a:spAutoFit/>
          </a:bodyPr>
          <a:p>
            <a:r>
              <a:rPr b="1" lang="en-US" sz="1320" strike="noStrike" u="none">
                <a:solidFill>
                  <a:srgbClr val="000000"/>
                </a:solidFill>
                <a:effectLst/>
                <a:uFillTx/>
                <a:latin typeface="Arial"/>
                <a:ea typeface="Arial"/>
              </a:rPr>
              <a:t>DX</a:t>
            </a:r>
            <a:endParaRPr b="0" lang="en-US" sz="1320" strike="noStrike" u="none">
              <a:solidFill>
                <a:srgbClr val="000000"/>
              </a:solidFill>
              <a:effectLst/>
              <a:uFillTx/>
              <a:latin typeface="Times New Roman"/>
            </a:endParaRPr>
          </a:p>
        </p:txBody>
      </p:sp>
      <p:sp>
        <p:nvSpPr>
          <p:cNvPr id="229" name=""/>
          <p:cNvSpPr txBox="1"/>
          <p:nvPr/>
        </p:nvSpPr>
        <p:spPr>
          <a:xfrm>
            <a:off x="8938800" y="2963880"/>
            <a:ext cx="108144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ビジネスモデル</a:t>
            </a:r>
            <a:endParaRPr b="0" lang="en-US" sz="1180" strike="noStrike" u="none">
              <a:solidFill>
                <a:srgbClr val="000000"/>
              </a:solidFill>
              <a:effectLst/>
              <a:uFillTx/>
              <a:latin typeface="Times New Roman"/>
            </a:endParaRPr>
          </a:p>
        </p:txBody>
      </p:sp>
      <p:sp>
        <p:nvSpPr>
          <p:cNvPr id="230" name=""/>
          <p:cNvSpPr txBox="1"/>
          <p:nvPr/>
        </p:nvSpPr>
        <p:spPr>
          <a:xfrm>
            <a:off x="9239760" y="3197880"/>
            <a:ext cx="45684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の変革</a:t>
            </a:r>
            <a:endParaRPr b="0" lang="en-US" sz="1180" strike="noStrike" u="none">
              <a:solidFill>
                <a:srgbClr val="000000"/>
              </a:solidFill>
              <a:effectLst/>
              <a:uFillTx/>
              <a:latin typeface="Times New Roman"/>
            </a:endParaRPr>
          </a:p>
        </p:txBody>
      </p:sp>
      <p:sp>
        <p:nvSpPr>
          <p:cNvPr id="231" name=""/>
          <p:cNvSpPr txBox="1"/>
          <p:nvPr/>
        </p:nvSpPr>
        <p:spPr>
          <a:xfrm>
            <a:off x="303480" y="6239520"/>
            <a:ext cx="311760" cy="195480"/>
          </a:xfrm>
          <a:prstGeom prst="rect">
            <a:avLst/>
          </a:prstGeom>
          <a:noFill/>
          <a:ln w="0">
            <a:noFill/>
          </a:ln>
        </p:spPr>
        <p:txBody>
          <a:bodyPr wrap="none" lIns="0" rIns="0" tIns="0" bIns="0" anchor="t">
            <a:spAutoFit/>
          </a:bodyPr>
          <a:p>
            <a:r>
              <a:rPr b="0" lang="zh-CN" sz="1220" strike="noStrike" u="none">
                <a:solidFill>
                  <a:srgbClr val="666666"/>
                </a:solidFill>
                <a:effectLst/>
                <a:uFillTx/>
                <a:latin typeface="WenQuanYiZenHei"/>
                <a:ea typeface="WenQuanYiZenHei"/>
              </a:rPr>
              <a:t>出典</a:t>
            </a:r>
            <a:endParaRPr b="0" lang="en-US" sz="1220" strike="noStrike" u="none">
              <a:solidFill>
                <a:srgbClr val="000000"/>
              </a:solidFill>
              <a:effectLst/>
              <a:uFillTx/>
              <a:latin typeface="Times New Roman"/>
            </a:endParaRPr>
          </a:p>
        </p:txBody>
      </p:sp>
      <p:sp>
        <p:nvSpPr>
          <p:cNvPr id="232" name=""/>
          <p:cNvSpPr txBox="1"/>
          <p:nvPr/>
        </p:nvSpPr>
        <p:spPr>
          <a:xfrm>
            <a:off x="568080" y="6248520"/>
            <a:ext cx="150120" cy="169560"/>
          </a:xfrm>
          <a:prstGeom prst="rect">
            <a:avLst/>
          </a:prstGeom>
          <a:noFill/>
          <a:ln w="0">
            <a:noFill/>
          </a:ln>
        </p:spPr>
        <p:txBody>
          <a:bodyPr wrap="none" lIns="0" rIns="0" tIns="0" bIns="0" anchor="t">
            <a:spAutoFit/>
          </a:bodyPr>
          <a:p>
            <a:r>
              <a:rPr b="0" i="1" lang="en-US" sz="1180" strike="noStrike" u="none">
                <a:solidFill>
                  <a:srgbClr val="666666"/>
                </a:solidFill>
                <a:effectLst/>
                <a:uFillTx/>
                <a:latin typeface="Arial"/>
                <a:ea typeface="Arial"/>
              </a:rPr>
              <a:t>: </a:t>
            </a:r>
            <a:endParaRPr b="0" lang="en-US" sz="1180" strike="noStrike" u="none">
              <a:solidFill>
                <a:srgbClr val="000000"/>
              </a:solidFill>
              <a:effectLst/>
              <a:uFillTx/>
              <a:latin typeface="Times New Roman"/>
            </a:endParaRPr>
          </a:p>
        </p:txBody>
      </p:sp>
      <p:sp>
        <p:nvSpPr>
          <p:cNvPr id="233" name=""/>
          <p:cNvSpPr txBox="1"/>
          <p:nvPr/>
        </p:nvSpPr>
        <p:spPr>
          <a:xfrm>
            <a:off x="687960" y="6239520"/>
            <a:ext cx="2491560" cy="195480"/>
          </a:xfrm>
          <a:prstGeom prst="rect">
            <a:avLst/>
          </a:prstGeom>
          <a:noFill/>
          <a:ln w="0">
            <a:noFill/>
          </a:ln>
        </p:spPr>
        <p:txBody>
          <a:bodyPr wrap="none" lIns="0" rIns="0" tIns="0" bIns="0" anchor="t">
            <a:spAutoFit/>
          </a:bodyPr>
          <a:p>
            <a:r>
              <a:rPr b="0" lang="zh-CN" sz="1220" strike="noStrike" u="none">
                <a:solidFill>
                  <a:srgbClr val="666666"/>
                </a:solidFill>
                <a:effectLst/>
                <a:uFillTx/>
                <a:latin typeface="WenQuanYiZenHei"/>
                <a:ea typeface="WenQuanYiZenHei"/>
              </a:rPr>
              <a:t>中小企業基盤整備機構「中小企業の</a:t>
            </a:r>
            <a:endParaRPr b="0" lang="en-US" sz="1220" strike="noStrike" u="none">
              <a:solidFill>
                <a:srgbClr val="000000"/>
              </a:solidFill>
              <a:effectLst/>
              <a:uFillTx/>
              <a:latin typeface="Times New Roman"/>
            </a:endParaRPr>
          </a:p>
        </p:txBody>
      </p:sp>
      <p:sp>
        <p:nvSpPr>
          <p:cNvPr id="234" name=""/>
          <p:cNvSpPr txBox="1"/>
          <p:nvPr/>
        </p:nvSpPr>
        <p:spPr>
          <a:xfrm>
            <a:off x="3058560" y="6248520"/>
            <a:ext cx="294120" cy="169560"/>
          </a:xfrm>
          <a:prstGeom prst="rect">
            <a:avLst/>
          </a:prstGeom>
          <a:noFill/>
          <a:ln w="0">
            <a:noFill/>
          </a:ln>
        </p:spPr>
        <p:txBody>
          <a:bodyPr wrap="none" lIns="0" rIns="0" tIns="0" bIns="0" anchor="t">
            <a:spAutoFit/>
          </a:bodyPr>
          <a:p>
            <a:r>
              <a:rPr b="0" i="1" lang="en-US" sz="1180" strike="noStrike" u="none">
                <a:solidFill>
                  <a:srgbClr val="666666"/>
                </a:solidFill>
                <a:effectLst/>
                <a:uFillTx/>
                <a:latin typeface="Arial"/>
                <a:ea typeface="Arial"/>
              </a:rPr>
              <a:t> DX </a:t>
            </a:r>
            <a:endParaRPr b="0" lang="en-US" sz="1180" strike="noStrike" u="none">
              <a:solidFill>
                <a:srgbClr val="000000"/>
              </a:solidFill>
              <a:effectLst/>
              <a:uFillTx/>
              <a:latin typeface="Times New Roman"/>
            </a:endParaRPr>
          </a:p>
        </p:txBody>
      </p:sp>
      <p:sp>
        <p:nvSpPr>
          <p:cNvPr id="235" name=""/>
          <p:cNvSpPr txBox="1"/>
          <p:nvPr/>
        </p:nvSpPr>
        <p:spPr>
          <a:xfrm>
            <a:off x="3387240" y="6239520"/>
            <a:ext cx="1410840" cy="195480"/>
          </a:xfrm>
          <a:prstGeom prst="rect">
            <a:avLst/>
          </a:prstGeom>
          <a:noFill/>
          <a:ln w="0">
            <a:noFill/>
          </a:ln>
        </p:spPr>
        <p:txBody>
          <a:bodyPr wrap="none" lIns="0" rIns="0" tIns="0" bIns="0" anchor="t">
            <a:spAutoFit/>
          </a:bodyPr>
          <a:p>
            <a:r>
              <a:rPr b="0" lang="zh-CN" sz="1220" strike="noStrike" u="none">
                <a:solidFill>
                  <a:srgbClr val="666666"/>
                </a:solidFill>
                <a:effectLst/>
                <a:uFillTx/>
                <a:latin typeface="WenQuanYiZenHei"/>
                <a:ea typeface="WenQuanYiZenHei"/>
              </a:rPr>
              <a:t>推進に関する調査（</a:t>
            </a:r>
            <a:endParaRPr b="0" lang="en-US" sz="1220" strike="noStrike" u="none">
              <a:solidFill>
                <a:srgbClr val="000000"/>
              </a:solidFill>
              <a:effectLst/>
              <a:uFillTx/>
              <a:latin typeface="Times New Roman"/>
            </a:endParaRPr>
          </a:p>
        </p:txBody>
      </p:sp>
      <p:sp>
        <p:nvSpPr>
          <p:cNvPr id="236" name=""/>
          <p:cNvSpPr txBox="1"/>
          <p:nvPr/>
        </p:nvSpPr>
        <p:spPr>
          <a:xfrm>
            <a:off x="4704840" y="6248520"/>
            <a:ext cx="378360" cy="169560"/>
          </a:xfrm>
          <a:prstGeom prst="rect">
            <a:avLst/>
          </a:prstGeom>
          <a:noFill/>
          <a:ln w="0">
            <a:noFill/>
          </a:ln>
        </p:spPr>
        <p:txBody>
          <a:bodyPr wrap="none" lIns="0" rIns="0" tIns="0" bIns="0" anchor="t">
            <a:spAutoFit/>
          </a:bodyPr>
          <a:p>
            <a:r>
              <a:rPr b="0" i="1" lang="en-US" sz="1180" strike="noStrike" u="none">
                <a:solidFill>
                  <a:srgbClr val="666666"/>
                </a:solidFill>
                <a:effectLst/>
                <a:uFillTx/>
                <a:latin typeface="Arial"/>
                <a:ea typeface="Arial"/>
              </a:rPr>
              <a:t>2024 </a:t>
            </a:r>
            <a:endParaRPr b="0" lang="en-US" sz="1180" strike="noStrike" u="none">
              <a:solidFill>
                <a:srgbClr val="000000"/>
              </a:solidFill>
              <a:effectLst/>
              <a:uFillTx/>
              <a:latin typeface="Times New Roman"/>
            </a:endParaRPr>
          </a:p>
        </p:txBody>
      </p:sp>
      <p:pic>
        <p:nvPicPr>
          <p:cNvPr id="237" name="" descr=""/>
          <p:cNvPicPr/>
          <p:nvPr/>
        </p:nvPicPr>
        <p:blipFill>
          <a:blip r:embed="rId11"/>
          <a:stretch/>
        </p:blipFill>
        <p:spPr>
          <a:xfrm>
            <a:off x="7144920" y="2782800"/>
            <a:ext cx="124920" cy="200160"/>
          </a:xfrm>
          <a:prstGeom prst="rect">
            <a:avLst/>
          </a:prstGeom>
          <a:noFill/>
          <a:ln w="0">
            <a:noFill/>
          </a:ln>
        </p:spPr>
      </p:pic>
      <p:pic>
        <p:nvPicPr>
          <p:cNvPr id="238" name="" descr=""/>
          <p:cNvPicPr/>
          <p:nvPr/>
        </p:nvPicPr>
        <p:blipFill>
          <a:blip r:embed="rId12"/>
          <a:stretch/>
        </p:blipFill>
        <p:spPr>
          <a:xfrm>
            <a:off x="8665920" y="2782800"/>
            <a:ext cx="124920" cy="200160"/>
          </a:xfrm>
          <a:prstGeom prst="rect">
            <a:avLst/>
          </a:prstGeom>
          <a:noFill/>
          <a:ln w="0">
            <a:noFill/>
          </a:ln>
        </p:spPr>
      </p:pic>
      <p:sp>
        <p:nvSpPr>
          <p:cNvPr id="239" name=""/>
          <p:cNvSpPr txBox="1"/>
          <p:nvPr/>
        </p:nvSpPr>
        <p:spPr>
          <a:xfrm>
            <a:off x="5117400" y="6239520"/>
            <a:ext cx="466920" cy="195480"/>
          </a:xfrm>
          <a:prstGeom prst="rect">
            <a:avLst/>
          </a:prstGeom>
          <a:noFill/>
          <a:ln w="0">
            <a:noFill/>
          </a:ln>
        </p:spPr>
        <p:txBody>
          <a:bodyPr wrap="none" lIns="0" rIns="0" tIns="0" bIns="0" anchor="t">
            <a:spAutoFit/>
          </a:bodyPr>
          <a:p>
            <a:r>
              <a:rPr b="0" lang="zh-CN" sz="1220" strike="noStrike" u="none">
                <a:solidFill>
                  <a:srgbClr val="666666"/>
                </a:solidFill>
                <a:effectLst/>
                <a:uFillTx/>
                <a:latin typeface="WenQuanYiZenHei"/>
                <a:ea typeface="WenQuanYiZenHei"/>
              </a:rPr>
              <a:t>年）」</a:t>
            </a:r>
            <a:endParaRPr b="0" lang="en-US" sz="12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8" name="" descr=""/>
          <p:cNvPicPr/>
          <p:nvPr/>
        </p:nvPicPr>
        <p:blipFill>
          <a:blip r:embed="rId1"/>
          <a:stretch/>
        </p:blipFill>
        <p:spPr>
          <a:xfrm>
            <a:off x="0" y="0"/>
            <a:ext cx="10696320" cy="6551280"/>
          </a:xfrm>
          <a:prstGeom prst="rect">
            <a:avLst/>
          </a:prstGeom>
          <a:noFill/>
          <a:ln w="0">
            <a:noFill/>
          </a:ln>
        </p:spPr>
      </p:pic>
      <p:pic>
        <p:nvPicPr>
          <p:cNvPr id="2559" name="" descr=""/>
          <p:cNvPicPr/>
          <p:nvPr/>
        </p:nvPicPr>
        <p:blipFill>
          <a:blip r:embed="rId2"/>
          <a:stretch/>
        </p:blipFill>
        <p:spPr>
          <a:xfrm>
            <a:off x="267480" y="267480"/>
            <a:ext cx="10161360" cy="601200"/>
          </a:xfrm>
          <a:prstGeom prst="rect">
            <a:avLst/>
          </a:prstGeom>
          <a:noFill/>
          <a:ln w="0">
            <a:noFill/>
          </a:ln>
        </p:spPr>
      </p:pic>
      <p:sp>
        <p:nvSpPr>
          <p:cNvPr id="2560" name=""/>
          <p:cNvSpPr/>
          <p:nvPr/>
        </p:nvSpPr>
        <p:spPr>
          <a:xfrm>
            <a:off x="284040" y="5147640"/>
            <a:ext cx="10145160" cy="1136880"/>
          </a:xfrm>
          <a:custGeom>
            <a:avLst/>
            <a:gdLst/>
            <a:ahLst/>
            <a:rect l="0" t="0" r="r" b="b"/>
            <a:pathLst>
              <a:path w="28181" h="3158">
                <a:moveTo>
                  <a:pt x="0" y="2971"/>
                </a:moveTo>
                <a:lnTo>
                  <a:pt x="0" y="185"/>
                </a:lnTo>
                <a:cubicBezTo>
                  <a:pt x="0" y="173"/>
                  <a:pt x="1" y="161"/>
                  <a:pt x="2" y="149"/>
                </a:cubicBezTo>
                <a:cubicBezTo>
                  <a:pt x="4" y="137"/>
                  <a:pt x="7" y="126"/>
                  <a:pt x="10" y="114"/>
                </a:cubicBezTo>
                <a:cubicBezTo>
                  <a:pt x="14" y="103"/>
                  <a:pt x="18" y="92"/>
                  <a:pt x="23" y="82"/>
                </a:cubicBezTo>
                <a:cubicBezTo>
                  <a:pt x="28" y="72"/>
                  <a:pt x="34" y="63"/>
                  <a:pt x="41" y="54"/>
                </a:cubicBezTo>
                <a:cubicBezTo>
                  <a:pt x="47" y="46"/>
                  <a:pt x="54" y="38"/>
                  <a:pt x="62" y="31"/>
                </a:cubicBezTo>
                <a:cubicBezTo>
                  <a:pt x="69" y="24"/>
                  <a:pt x="77" y="19"/>
                  <a:pt x="86" y="14"/>
                </a:cubicBezTo>
                <a:cubicBezTo>
                  <a:pt x="94" y="9"/>
                  <a:pt x="103" y="6"/>
                  <a:pt x="112" y="3"/>
                </a:cubicBezTo>
                <a:cubicBezTo>
                  <a:pt x="121" y="1"/>
                  <a:pt x="130" y="0"/>
                  <a:pt x="139" y="0"/>
                </a:cubicBezTo>
                <a:lnTo>
                  <a:pt x="27996" y="0"/>
                </a:lnTo>
                <a:cubicBezTo>
                  <a:pt x="28008" y="0"/>
                  <a:pt x="28020" y="1"/>
                  <a:pt x="28032" y="3"/>
                </a:cubicBezTo>
                <a:cubicBezTo>
                  <a:pt x="28044" y="6"/>
                  <a:pt x="28055" y="9"/>
                  <a:pt x="28067" y="14"/>
                </a:cubicBezTo>
                <a:cubicBezTo>
                  <a:pt x="28078" y="19"/>
                  <a:pt x="28089" y="24"/>
                  <a:pt x="28099" y="31"/>
                </a:cubicBezTo>
                <a:cubicBezTo>
                  <a:pt x="28109" y="38"/>
                  <a:pt x="28118" y="46"/>
                  <a:pt x="28127" y="54"/>
                </a:cubicBezTo>
                <a:cubicBezTo>
                  <a:pt x="28136" y="63"/>
                  <a:pt x="28143" y="72"/>
                  <a:pt x="28150" y="82"/>
                </a:cubicBezTo>
                <a:cubicBezTo>
                  <a:pt x="28157" y="92"/>
                  <a:pt x="28163" y="103"/>
                  <a:pt x="28167" y="114"/>
                </a:cubicBezTo>
                <a:cubicBezTo>
                  <a:pt x="28172" y="126"/>
                  <a:pt x="28175" y="137"/>
                  <a:pt x="28178" y="149"/>
                </a:cubicBezTo>
                <a:cubicBezTo>
                  <a:pt x="28180" y="161"/>
                  <a:pt x="28181" y="173"/>
                  <a:pt x="28181" y="185"/>
                </a:cubicBezTo>
                <a:lnTo>
                  <a:pt x="28181" y="2971"/>
                </a:lnTo>
                <a:cubicBezTo>
                  <a:pt x="28181" y="2983"/>
                  <a:pt x="28180" y="2995"/>
                  <a:pt x="28178" y="3007"/>
                </a:cubicBezTo>
                <a:cubicBezTo>
                  <a:pt x="28175" y="3019"/>
                  <a:pt x="28172" y="3031"/>
                  <a:pt x="28167" y="3042"/>
                </a:cubicBezTo>
                <a:cubicBezTo>
                  <a:pt x="28163" y="3053"/>
                  <a:pt x="28157" y="3065"/>
                  <a:pt x="28150" y="3075"/>
                </a:cubicBezTo>
                <a:cubicBezTo>
                  <a:pt x="28143" y="3085"/>
                  <a:pt x="28136" y="3095"/>
                  <a:pt x="28127" y="3103"/>
                </a:cubicBezTo>
                <a:cubicBezTo>
                  <a:pt x="28118" y="3112"/>
                  <a:pt x="28109" y="3120"/>
                  <a:pt x="28099" y="3126"/>
                </a:cubicBezTo>
                <a:cubicBezTo>
                  <a:pt x="28089" y="3133"/>
                  <a:pt x="28078" y="3139"/>
                  <a:pt x="28067" y="3144"/>
                </a:cubicBezTo>
                <a:cubicBezTo>
                  <a:pt x="28055" y="3148"/>
                  <a:pt x="28044" y="3152"/>
                  <a:pt x="28032" y="3154"/>
                </a:cubicBezTo>
                <a:cubicBezTo>
                  <a:pt x="28020" y="3157"/>
                  <a:pt x="28008" y="3158"/>
                  <a:pt x="27996" y="3158"/>
                </a:cubicBezTo>
                <a:lnTo>
                  <a:pt x="139" y="3158"/>
                </a:lnTo>
                <a:cubicBezTo>
                  <a:pt x="130" y="3158"/>
                  <a:pt x="121" y="3157"/>
                  <a:pt x="112" y="3154"/>
                </a:cubicBezTo>
                <a:cubicBezTo>
                  <a:pt x="103" y="3152"/>
                  <a:pt x="94" y="3148"/>
                  <a:pt x="86" y="3144"/>
                </a:cubicBezTo>
                <a:cubicBezTo>
                  <a:pt x="77" y="3139"/>
                  <a:pt x="69" y="3133"/>
                  <a:pt x="62" y="3126"/>
                </a:cubicBezTo>
                <a:cubicBezTo>
                  <a:pt x="54" y="3120"/>
                  <a:pt x="47" y="3112"/>
                  <a:pt x="41" y="3103"/>
                </a:cubicBezTo>
                <a:cubicBezTo>
                  <a:pt x="34" y="3095"/>
                  <a:pt x="28" y="3085"/>
                  <a:pt x="23" y="3075"/>
                </a:cubicBezTo>
                <a:cubicBezTo>
                  <a:pt x="18" y="3065"/>
                  <a:pt x="14" y="3053"/>
                  <a:pt x="10" y="3042"/>
                </a:cubicBezTo>
                <a:cubicBezTo>
                  <a:pt x="7" y="3031"/>
                  <a:pt x="4" y="3019"/>
                  <a:pt x="2" y="3007"/>
                </a:cubicBezTo>
                <a:cubicBezTo>
                  <a:pt x="1" y="2995"/>
                  <a:pt x="0" y="2983"/>
                  <a:pt x="0" y="2971"/>
                </a:cubicBezTo>
                <a:close/>
              </a:path>
            </a:pathLst>
          </a:custGeom>
          <a:solidFill>
            <a:srgbClr val="0066cc">
              <a:alpha val="10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61" name=""/>
          <p:cNvSpPr/>
          <p:nvPr/>
        </p:nvSpPr>
        <p:spPr>
          <a:xfrm>
            <a:off x="267120" y="5147640"/>
            <a:ext cx="67320" cy="1136880"/>
          </a:xfrm>
          <a:custGeom>
            <a:avLst/>
            <a:gdLst/>
            <a:ahLst/>
            <a:rect l="0" t="0" r="r" b="b"/>
            <a:pathLst>
              <a:path w="187" h="3158">
                <a:moveTo>
                  <a:pt x="0" y="0"/>
                </a:moveTo>
                <a:lnTo>
                  <a:pt x="187" y="0"/>
                </a:lnTo>
                <a:lnTo>
                  <a:pt x="187" y="3158"/>
                </a:lnTo>
                <a:lnTo>
                  <a:pt x="0" y="3158"/>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62" name=""/>
          <p:cNvSpPr/>
          <p:nvPr/>
        </p:nvSpPr>
        <p:spPr>
          <a:xfrm>
            <a:off x="467640" y="5498640"/>
            <a:ext cx="351360" cy="434880"/>
          </a:xfrm>
          <a:custGeom>
            <a:avLst/>
            <a:gdLst/>
            <a:ahLst/>
            <a:rect l="0" t="0" r="r" b="b"/>
            <a:pathLst>
              <a:path w="976" h="1208">
                <a:moveTo>
                  <a:pt x="0" y="719"/>
                </a:moveTo>
                <a:lnTo>
                  <a:pt x="0" y="487"/>
                </a:lnTo>
                <a:cubicBezTo>
                  <a:pt x="0" y="455"/>
                  <a:pt x="4" y="423"/>
                  <a:pt x="10" y="392"/>
                </a:cubicBezTo>
                <a:cubicBezTo>
                  <a:pt x="16" y="361"/>
                  <a:pt x="25" y="330"/>
                  <a:pt x="38" y="301"/>
                </a:cubicBezTo>
                <a:cubicBezTo>
                  <a:pt x="50" y="271"/>
                  <a:pt x="65" y="243"/>
                  <a:pt x="83" y="216"/>
                </a:cubicBezTo>
                <a:cubicBezTo>
                  <a:pt x="100" y="190"/>
                  <a:pt x="121" y="165"/>
                  <a:pt x="143" y="142"/>
                </a:cubicBezTo>
                <a:cubicBezTo>
                  <a:pt x="167" y="120"/>
                  <a:pt x="191" y="100"/>
                  <a:pt x="218" y="82"/>
                </a:cubicBezTo>
                <a:cubicBezTo>
                  <a:pt x="245" y="64"/>
                  <a:pt x="273" y="49"/>
                  <a:pt x="302" y="37"/>
                </a:cubicBezTo>
                <a:cubicBezTo>
                  <a:pt x="332" y="25"/>
                  <a:pt x="362" y="15"/>
                  <a:pt x="394" y="9"/>
                </a:cubicBezTo>
                <a:cubicBezTo>
                  <a:pt x="425" y="3"/>
                  <a:pt x="457" y="0"/>
                  <a:pt x="489" y="0"/>
                </a:cubicBezTo>
                <a:cubicBezTo>
                  <a:pt x="521" y="0"/>
                  <a:pt x="553" y="3"/>
                  <a:pt x="584" y="9"/>
                </a:cubicBezTo>
                <a:cubicBezTo>
                  <a:pt x="615" y="15"/>
                  <a:pt x="646" y="25"/>
                  <a:pt x="675" y="37"/>
                </a:cubicBezTo>
                <a:cubicBezTo>
                  <a:pt x="705" y="49"/>
                  <a:pt x="733" y="64"/>
                  <a:pt x="760" y="82"/>
                </a:cubicBezTo>
                <a:cubicBezTo>
                  <a:pt x="786" y="100"/>
                  <a:pt x="811" y="120"/>
                  <a:pt x="834" y="142"/>
                </a:cubicBezTo>
                <a:cubicBezTo>
                  <a:pt x="856" y="165"/>
                  <a:pt x="876" y="190"/>
                  <a:pt x="894" y="216"/>
                </a:cubicBezTo>
                <a:cubicBezTo>
                  <a:pt x="912" y="243"/>
                  <a:pt x="927" y="271"/>
                  <a:pt x="939" y="301"/>
                </a:cubicBezTo>
                <a:cubicBezTo>
                  <a:pt x="952" y="330"/>
                  <a:pt x="961" y="361"/>
                  <a:pt x="967" y="392"/>
                </a:cubicBezTo>
                <a:cubicBezTo>
                  <a:pt x="973" y="423"/>
                  <a:pt x="976" y="455"/>
                  <a:pt x="976" y="487"/>
                </a:cubicBezTo>
                <a:lnTo>
                  <a:pt x="976" y="719"/>
                </a:lnTo>
                <a:cubicBezTo>
                  <a:pt x="976" y="751"/>
                  <a:pt x="973" y="783"/>
                  <a:pt x="967" y="814"/>
                </a:cubicBezTo>
                <a:cubicBezTo>
                  <a:pt x="961" y="846"/>
                  <a:pt x="952" y="876"/>
                  <a:pt x="939" y="906"/>
                </a:cubicBezTo>
                <a:cubicBezTo>
                  <a:pt x="927" y="935"/>
                  <a:pt x="912" y="964"/>
                  <a:pt x="894" y="990"/>
                </a:cubicBezTo>
                <a:cubicBezTo>
                  <a:pt x="876" y="1017"/>
                  <a:pt x="856" y="1042"/>
                  <a:pt x="834" y="1065"/>
                </a:cubicBezTo>
                <a:cubicBezTo>
                  <a:pt x="811" y="1088"/>
                  <a:pt x="786" y="1108"/>
                  <a:pt x="760" y="1126"/>
                </a:cubicBezTo>
                <a:cubicBezTo>
                  <a:pt x="733" y="1143"/>
                  <a:pt x="705" y="1158"/>
                  <a:pt x="675" y="1171"/>
                </a:cubicBezTo>
                <a:cubicBezTo>
                  <a:pt x="646" y="1183"/>
                  <a:pt x="615" y="1192"/>
                  <a:pt x="584" y="1198"/>
                </a:cubicBezTo>
                <a:cubicBezTo>
                  <a:pt x="553" y="1205"/>
                  <a:pt x="521" y="1208"/>
                  <a:pt x="489" y="1208"/>
                </a:cubicBezTo>
                <a:cubicBezTo>
                  <a:pt x="457" y="1208"/>
                  <a:pt x="425" y="1205"/>
                  <a:pt x="394" y="1198"/>
                </a:cubicBezTo>
                <a:cubicBezTo>
                  <a:pt x="362" y="1192"/>
                  <a:pt x="332" y="1183"/>
                  <a:pt x="302" y="1171"/>
                </a:cubicBezTo>
                <a:cubicBezTo>
                  <a:pt x="273" y="1158"/>
                  <a:pt x="245" y="1143"/>
                  <a:pt x="218" y="1126"/>
                </a:cubicBezTo>
                <a:cubicBezTo>
                  <a:pt x="191" y="1108"/>
                  <a:pt x="167" y="1088"/>
                  <a:pt x="143" y="1065"/>
                </a:cubicBezTo>
                <a:cubicBezTo>
                  <a:pt x="121" y="1042"/>
                  <a:pt x="100" y="1017"/>
                  <a:pt x="83" y="990"/>
                </a:cubicBezTo>
                <a:cubicBezTo>
                  <a:pt x="65" y="964"/>
                  <a:pt x="50" y="935"/>
                  <a:pt x="38" y="906"/>
                </a:cubicBezTo>
                <a:cubicBezTo>
                  <a:pt x="25" y="876"/>
                  <a:pt x="16" y="846"/>
                  <a:pt x="10" y="814"/>
                </a:cubicBezTo>
                <a:cubicBezTo>
                  <a:pt x="4" y="783"/>
                  <a:pt x="0" y="751"/>
                  <a:pt x="0" y="719"/>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2563" name="" descr=""/>
          <p:cNvPicPr/>
          <p:nvPr/>
        </p:nvPicPr>
        <p:blipFill>
          <a:blip r:embed="rId3"/>
          <a:stretch/>
        </p:blipFill>
        <p:spPr>
          <a:xfrm>
            <a:off x="568080" y="5599080"/>
            <a:ext cx="150120" cy="200160"/>
          </a:xfrm>
          <a:prstGeom prst="rect">
            <a:avLst/>
          </a:prstGeom>
          <a:noFill/>
          <a:ln w="0">
            <a:noFill/>
          </a:ln>
        </p:spPr>
      </p:pic>
      <p:sp>
        <p:nvSpPr>
          <p:cNvPr id="2564" name=""/>
          <p:cNvSpPr txBox="1"/>
          <p:nvPr/>
        </p:nvSpPr>
        <p:spPr>
          <a:xfrm>
            <a:off x="534960" y="378720"/>
            <a:ext cx="398124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明日からのアクションプラン</a:t>
            </a:r>
            <a:endParaRPr b="0" lang="en-US" sz="2370" strike="noStrike" u="none">
              <a:solidFill>
                <a:srgbClr val="000000"/>
              </a:solidFill>
              <a:effectLst/>
              <a:uFillTx/>
              <a:latin typeface="Times New Roman"/>
            </a:endParaRPr>
          </a:p>
        </p:txBody>
      </p:sp>
      <p:sp>
        <p:nvSpPr>
          <p:cNvPr id="2565" name=""/>
          <p:cNvSpPr txBox="1"/>
          <p:nvPr/>
        </p:nvSpPr>
        <p:spPr>
          <a:xfrm>
            <a:off x="952560" y="5322240"/>
            <a:ext cx="14324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成功のポイント</a:t>
            </a:r>
            <a:endParaRPr b="0" lang="en-US" sz="1580" strike="noStrike" u="none">
              <a:solidFill>
                <a:srgbClr val="000000"/>
              </a:solidFill>
              <a:effectLst/>
              <a:uFillTx/>
              <a:latin typeface="Times New Roman"/>
            </a:endParaRPr>
          </a:p>
        </p:txBody>
      </p:sp>
      <p:sp>
        <p:nvSpPr>
          <p:cNvPr id="2566" name=""/>
          <p:cNvSpPr txBox="1"/>
          <p:nvPr/>
        </p:nvSpPr>
        <p:spPr>
          <a:xfrm>
            <a:off x="952560" y="5663520"/>
            <a:ext cx="78220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スモールスタートで成功体験を積み重ね、経営層が強いコミットメントを示し続けることが重要です。</a:t>
            </a:r>
            <a:endParaRPr b="0" lang="en-US" sz="1320" strike="noStrike" u="none">
              <a:solidFill>
                <a:srgbClr val="000000"/>
              </a:solidFill>
              <a:effectLst/>
              <a:uFillTx/>
              <a:latin typeface="Times New Roman"/>
            </a:endParaRPr>
          </a:p>
        </p:txBody>
      </p:sp>
      <p:sp>
        <p:nvSpPr>
          <p:cNvPr id="2567" name=""/>
          <p:cNvSpPr txBox="1"/>
          <p:nvPr/>
        </p:nvSpPr>
        <p:spPr>
          <a:xfrm>
            <a:off x="8640720" y="56732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 </a:t>
            </a:r>
            <a:endParaRPr b="0" lang="en-US" sz="1320" strike="noStrike" u="none">
              <a:solidFill>
                <a:srgbClr val="000000"/>
              </a:solidFill>
              <a:effectLst/>
              <a:uFillTx/>
              <a:latin typeface="Times New Roman"/>
            </a:endParaRPr>
          </a:p>
        </p:txBody>
      </p:sp>
      <p:sp>
        <p:nvSpPr>
          <p:cNvPr id="2568" name=""/>
          <p:cNvSpPr txBox="1"/>
          <p:nvPr/>
        </p:nvSpPr>
        <p:spPr>
          <a:xfrm>
            <a:off x="8687160" y="566352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まずは自社の最も差</a:t>
            </a:r>
            <a:endParaRPr b="0" lang="en-US" sz="1320" strike="noStrike" u="none">
              <a:solidFill>
                <a:srgbClr val="000000"/>
              </a:solidFill>
              <a:effectLst/>
              <a:uFillTx/>
              <a:latin typeface="Times New Roman"/>
            </a:endParaRPr>
          </a:p>
        </p:txBody>
      </p:sp>
      <p:sp>
        <p:nvSpPr>
          <p:cNvPr id="2569" name=""/>
          <p:cNvSpPr txBox="1"/>
          <p:nvPr/>
        </p:nvSpPr>
        <p:spPr>
          <a:xfrm>
            <a:off x="952560" y="5897520"/>
            <a:ext cx="2710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し迫った課題に焦点を当て、明確な</a:t>
            </a:r>
            <a:endParaRPr b="0" lang="en-US" sz="1320" strike="noStrike" u="none">
              <a:solidFill>
                <a:srgbClr val="000000"/>
              </a:solidFill>
              <a:effectLst/>
              <a:uFillTx/>
              <a:latin typeface="Times New Roman"/>
            </a:endParaRPr>
          </a:p>
        </p:txBody>
      </p:sp>
      <p:sp>
        <p:nvSpPr>
          <p:cNvPr id="2570" name=""/>
          <p:cNvSpPr txBox="1"/>
          <p:nvPr/>
        </p:nvSpPr>
        <p:spPr>
          <a:xfrm>
            <a:off x="3626640" y="590724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KPI</a:t>
            </a:r>
            <a:endParaRPr b="0" lang="en-US" sz="1320" strike="noStrike" u="none">
              <a:solidFill>
                <a:srgbClr val="000000"/>
              </a:solidFill>
              <a:effectLst/>
              <a:uFillTx/>
              <a:latin typeface="Times New Roman"/>
            </a:endParaRPr>
          </a:p>
        </p:txBody>
      </p:sp>
      <p:sp>
        <p:nvSpPr>
          <p:cNvPr id="2571" name=""/>
          <p:cNvSpPr/>
          <p:nvPr/>
        </p:nvSpPr>
        <p:spPr>
          <a:xfrm>
            <a:off x="267120" y="1203120"/>
            <a:ext cx="3117600" cy="3677400"/>
          </a:xfrm>
          <a:custGeom>
            <a:avLst/>
            <a:gdLst/>
            <a:ahLst/>
            <a:rect l="0" t="0" r="r" b="b"/>
            <a:pathLst>
              <a:path w="8660" h="10215">
                <a:moveTo>
                  <a:pt x="0" y="10029"/>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8474" y="0"/>
                </a:lnTo>
                <a:cubicBezTo>
                  <a:pt x="8486" y="0"/>
                  <a:pt x="8498" y="1"/>
                  <a:pt x="8510" y="4"/>
                </a:cubicBezTo>
                <a:cubicBezTo>
                  <a:pt x="8522" y="6"/>
                  <a:pt x="8534" y="10"/>
                  <a:pt x="8545" y="14"/>
                </a:cubicBezTo>
                <a:cubicBezTo>
                  <a:pt x="8556" y="19"/>
                  <a:pt x="8567" y="25"/>
                  <a:pt x="8577" y="31"/>
                </a:cubicBezTo>
                <a:cubicBezTo>
                  <a:pt x="8587" y="38"/>
                  <a:pt x="8597" y="46"/>
                  <a:pt x="8605" y="55"/>
                </a:cubicBezTo>
                <a:cubicBezTo>
                  <a:pt x="8614" y="63"/>
                  <a:pt x="8622" y="73"/>
                  <a:pt x="8628" y="83"/>
                </a:cubicBezTo>
                <a:cubicBezTo>
                  <a:pt x="8635" y="93"/>
                  <a:pt x="8641" y="104"/>
                  <a:pt x="8646" y="115"/>
                </a:cubicBezTo>
                <a:cubicBezTo>
                  <a:pt x="8650" y="126"/>
                  <a:pt x="8654" y="138"/>
                  <a:pt x="8656" y="150"/>
                </a:cubicBezTo>
                <a:cubicBezTo>
                  <a:pt x="8659" y="162"/>
                  <a:pt x="8660" y="174"/>
                  <a:pt x="8660" y="186"/>
                </a:cubicBezTo>
                <a:lnTo>
                  <a:pt x="8660" y="10029"/>
                </a:lnTo>
                <a:cubicBezTo>
                  <a:pt x="8660" y="10041"/>
                  <a:pt x="8659" y="10053"/>
                  <a:pt x="8656" y="10065"/>
                </a:cubicBezTo>
                <a:cubicBezTo>
                  <a:pt x="8654" y="10077"/>
                  <a:pt x="8650" y="10089"/>
                  <a:pt x="8646" y="10100"/>
                </a:cubicBezTo>
                <a:cubicBezTo>
                  <a:pt x="8641" y="10112"/>
                  <a:pt x="8635" y="10122"/>
                  <a:pt x="8628" y="10132"/>
                </a:cubicBezTo>
                <a:cubicBezTo>
                  <a:pt x="8622" y="10143"/>
                  <a:pt x="8614" y="10152"/>
                  <a:pt x="8605" y="10161"/>
                </a:cubicBezTo>
                <a:cubicBezTo>
                  <a:pt x="8597" y="10169"/>
                  <a:pt x="8587" y="10177"/>
                  <a:pt x="8577" y="10184"/>
                </a:cubicBezTo>
                <a:cubicBezTo>
                  <a:pt x="8567" y="10190"/>
                  <a:pt x="8556" y="10196"/>
                  <a:pt x="8545" y="10201"/>
                </a:cubicBezTo>
                <a:cubicBezTo>
                  <a:pt x="8534" y="10205"/>
                  <a:pt x="8522" y="10209"/>
                  <a:pt x="8510" y="10211"/>
                </a:cubicBezTo>
                <a:cubicBezTo>
                  <a:pt x="8498" y="10214"/>
                  <a:pt x="8486" y="10215"/>
                  <a:pt x="8474" y="10215"/>
                </a:cubicBezTo>
                <a:lnTo>
                  <a:pt x="186" y="10215"/>
                </a:lnTo>
                <a:cubicBezTo>
                  <a:pt x="174" y="10215"/>
                  <a:pt x="162" y="10214"/>
                  <a:pt x="150" y="10211"/>
                </a:cubicBezTo>
                <a:cubicBezTo>
                  <a:pt x="138" y="10209"/>
                  <a:pt x="126" y="10205"/>
                  <a:pt x="115" y="10201"/>
                </a:cubicBezTo>
                <a:cubicBezTo>
                  <a:pt x="104" y="10196"/>
                  <a:pt x="93" y="10190"/>
                  <a:pt x="83" y="10184"/>
                </a:cubicBezTo>
                <a:cubicBezTo>
                  <a:pt x="73" y="10177"/>
                  <a:pt x="63" y="10169"/>
                  <a:pt x="55" y="10161"/>
                </a:cubicBezTo>
                <a:cubicBezTo>
                  <a:pt x="46" y="10152"/>
                  <a:pt x="38" y="10143"/>
                  <a:pt x="32" y="10132"/>
                </a:cubicBezTo>
                <a:cubicBezTo>
                  <a:pt x="25" y="10122"/>
                  <a:pt x="19" y="10112"/>
                  <a:pt x="14" y="10100"/>
                </a:cubicBezTo>
                <a:cubicBezTo>
                  <a:pt x="10" y="10089"/>
                  <a:pt x="6" y="10077"/>
                  <a:pt x="4" y="10065"/>
                </a:cubicBezTo>
                <a:cubicBezTo>
                  <a:pt x="2" y="10053"/>
                  <a:pt x="0" y="10041"/>
                  <a:pt x="0" y="100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572" name=""/>
          <p:cNvSpPr/>
          <p:nvPr/>
        </p:nvSpPr>
        <p:spPr>
          <a:xfrm>
            <a:off x="467640" y="2038680"/>
            <a:ext cx="2716560" cy="17280"/>
          </a:xfrm>
          <a:custGeom>
            <a:avLst/>
            <a:gdLst/>
            <a:ahLst/>
            <a:rect l="0" t="0" r="r" b="b"/>
            <a:pathLst>
              <a:path w="7546" h="48">
                <a:moveTo>
                  <a:pt x="0" y="0"/>
                </a:moveTo>
                <a:lnTo>
                  <a:pt x="7546" y="0"/>
                </a:lnTo>
                <a:lnTo>
                  <a:pt x="7546"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573" name="" descr=""/>
          <p:cNvPicPr/>
          <p:nvPr/>
        </p:nvPicPr>
        <p:blipFill>
          <a:blip r:embed="rId4"/>
          <a:stretch/>
        </p:blipFill>
        <p:spPr>
          <a:xfrm>
            <a:off x="785520" y="1662840"/>
            <a:ext cx="200160" cy="200160"/>
          </a:xfrm>
          <a:prstGeom prst="rect">
            <a:avLst/>
          </a:prstGeom>
          <a:noFill/>
          <a:ln w="0">
            <a:noFill/>
          </a:ln>
        </p:spPr>
      </p:pic>
      <p:sp>
        <p:nvSpPr>
          <p:cNvPr id="2574" name=""/>
          <p:cNvSpPr txBox="1"/>
          <p:nvPr/>
        </p:nvSpPr>
        <p:spPr>
          <a:xfrm>
            <a:off x="3896280" y="589752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を設定して効果を可視化しましょう。</a:t>
            </a:r>
            <a:endParaRPr b="0" lang="en-US" sz="1320" strike="noStrike" u="none">
              <a:solidFill>
                <a:srgbClr val="000000"/>
              </a:solidFill>
              <a:effectLst/>
              <a:uFillTx/>
              <a:latin typeface="Times New Roman"/>
            </a:endParaRPr>
          </a:p>
        </p:txBody>
      </p:sp>
      <p:sp>
        <p:nvSpPr>
          <p:cNvPr id="2575" name=""/>
          <p:cNvSpPr/>
          <p:nvPr/>
        </p:nvSpPr>
        <p:spPr>
          <a:xfrm>
            <a:off x="1595880" y="1052640"/>
            <a:ext cx="468360" cy="468360"/>
          </a:xfrm>
          <a:custGeom>
            <a:avLst/>
            <a:gdLst/>
            <a:ahLst/>
            <a:rect l="0" t="0" r="r" b="b"/>
            <a:pathLst>
              <a:path w="1301" h="1301">
                <a:moveTo>
                  <a:pt x="1301" y="651"/>
                </a:moveTo>
                <a:cubicBezTo>
                  <a:pt x="1301" y="673"/>
                  <a:pt x="1300" y="694"/>
                  <a:pt x="1298" y="715"/>
                </a:cubicBezTo>
                <a:cubicBezTo>
                  <a:pt x="1296" y="736"/>
                  <a:pt x="1293" y="757"/>
                  <a:pt x="1289" y="778"/>
                </a:cubicBezTo>
                <a:cubicBezTo>
                  <a:pt x="1284" y="799"/>
                  <a:pt x="1279" y="820"/>
                  <a:pt x="1273" y="840"/>
                </a:cubicBezTo>
                <a:cubicBezTo>
                  <a:pt x="1267" y="860"/>
                  <a:pt x="1260" y="880"/>
                  <a:pt x="1252" y="900"/>
                </a:cubicBezTo>
                <a:cubicBezTo>
                  <a:pt x="1244" y="920"/>
                  <a:pt x="1234" y="939"/>
                  <a:pt x="1224" y="958"/>
                </a:cubicBezTo>
                <a:cubicBezTo>
                  <a:pt x="1214" y="976"/>
                  <a:pt x="1203" y="995"/>
                  <a:pt x="1192" y="1012"/>
                </a:cubicBezTo>
                <a:cubicBezTo>
                  <a:pt x="1180" y="1030"/>
                  <a:pt x="1167" y="1047"/>
                  <a:pt x="1154" y="1064"/>
                </a:cubicBezTo>
                <a:cubicBezTo>
                  <a:pt x="1140" y="1080"/>
                  <a:pt x="1126" y="1096"/>
                  <a:pt x="1111" y="1111"/>
                </a:cubicBezTo>
                <a:cubicBezTo>
                  <a:pt x="1096" y="1126"/>
                  <a:pt x="1080" y="1140"/>
                  <a:pt x="1063" y="1154"/>
                </a:cubicBezTo>
                <a:cubicBezTo>
                  <a:pt x="1047" y="1167"/>
                  <a:pt x="1030" y="1180"/>
                  <a:pt x="1012" y="1192"/>
                </a:cubicBezTo>
                <a:cubicBezTo>
                  <a:pt x="995" y="1204"/>
                  <a:pt x="976" y="1214"/>
                  <a:pt x="958" y="1225"/>
                </a:cubicBezTo>
                <a:cubicBezTo>
                  <a:pt x="939" y="1235"/>
                  <a:pt x="920" y="1244"/>
                  <a:pt x="900" y="1252"/>
                </a:cubicBezTo>
                <a:cubicBezTo>
                  <a:pt x="880" y="1260"/>
                  <a:pt x="860" y="1267"/>
                  <a:pt x="840" y="1273"/>
                </a:cubicBezTo>
                <a:cubicBezTo>
                  <a:pt x="819" y="1279"/>
                  <a:pt x="799" y="1285"/>
                  <a:pt x="778" y="1289"/>
                </a:cubicBezTo>
                <a:cubicBezTo>
                  <a:pt x="757" y="1293"/>
                  <a:pt x="736" y="1296"/>
                  <a:pt x="715" y="1298"/>
                </a:cubicBezTo>
                <a:cubicBezTo>
                  <a:pt x="694" y="1300"/>
                  <a:pt x="672" y="1301"/>
                  <a:pt x="651" y="1301"/>
                </a:cubicBezTo>
                <a:cubicBezTo>
                  <a:pt x="630" y="1301"/>
                  <a:pt x="609" y="1300"/>
                  <a:pt x="587" y="1298"/>
                </a:cubicBezTo>
                <a:cubicBezTo>
                  <a:pt x="566" y="1296"/>
                  <a:pt x="545" y="1293"/>
                  <a:pt x="524" y="1289"/>
                </a:cubicBezTo>
                <a:cubicBezTo>
                  <a:pt x="503" y="1285"/>
                  <a:pt x="483" y="1279"/>
                  <a:pt x="462" y="1273"/>
                </a:cubicBezTo>
                <a:cubicBezTo>
                  <a:pt x="442" y="1267"/>
                  <a:pt x="422" y="1260"/>
                  <a:pt x="402" y="1252"/>
                </a:cubicBezTo>
                <a:cubicBezTo>
                  <a:pt x="383" y="1244"/>
                  <a:pt x="364" y="1235"/>
                  <a:pt x="345" y="1225"/>
                </a:cubicBezTo>
                <a:cubicBezTo>
                  <a:pt x="326" y="1214"/>
                  <a:pt x="308" y="1204"/>
                  <a:pt x="290" y="1192"/>
                </a:cubicBezTo>
                <a:cubicBezTo>
                  <a:pt x="272" y="1180"/>
                  <a:pt x="255" y="1167"/>
                  <a:pt x="239" y="1154"/>
                </a:cubicBezTo>
                <a:cubicBezTo>
                  <a:pt x="222" y="1140"/>
                  <a:pt x="207" y="1126"/>
                  <a:pt x="192" y="1111"/>
                </a:cubicBezTo>
                <a:cubicBezTo>
                  <a:pt x="177" y="1096"/>
                  <a:pt x="162" y="1080"/>
                  <a:pt x="149" y="1064"/>
                </a:cubicBezTo>
                <a:cubicBezTo>
                  <a:pt x="135" y="1047"/>
                  <a:pt x="123" y="1030"/>
                  <a:pt x="110" y="1012"/>
                </a:cubicBezTo>
                <a:cubicBezTo>
                  <a:pt x="98" y="995"/>
                  <a:pt x="87" y="976"/>
                  <a:pt x="77" y="958"/>
                </a:cubicBezTo>
                <a:cubicBezTo>
                  <a:pt x="67" y="939"/>
                  <a:pt x="58" y="920"/>
                  <a:pt x="50" y="900"/>
                </a:cubicBezTo>
                <a:cubicBezTo>
                  <a:pt x="42" y="880"/>
                  <a:pt x="34" y="860"/>
                  <a:pt x="28" y="840"/>
                </a:cubicBezTo>
                <a:cubicBezTo>
                  <a:pt x="22" y="820"/>
                  <a:pt x="17" y="799"/>
                  <a:pt x="13" y="778"/>
                </a:cubicBezTo>
                <a:cubicBezTo>
                  <a:pt x="9" y="757"/>
                  <a:pt x="5" y="736"/>
                  <a:pt x="3" y="715"/>
                </a:cubicBezTo>
                <a:cubicBezTo>
                  <a:pt x="1" y="694"/>
                  <a:pt x="0" y="673"/>
                  <a:pt x="0" y="651"/>
                </a:cubicBezTo>
                <a:cubicBezTo>
                  <a:pt x="0" y="630"/>
                  <a:pt x="1" y="609"/>
                  <a:pt x="3" y="588"/>
                </a:cubicBezTo>
                <a:cubicBezTo>
                  <a:pt x="5" y="566"/>
                  <a:pt x="9" y="545"/>
                  <a:pt x="13" y="525"/>
                </a:cubicBezTo>
                <a:cubicBezTo>
                  <a:pt x="17" y="504"/>
                  <a:pt x="22" y="483"/>
                  <a:pt x="28" y="463"/>
                </a:cubicBezTo>
                <a:cubicBezTo>
                  <a:pt x="34" y="442"/>
                  <a:pt x="42" y="422"/>
                  <a:pt x="50" y="403"/>
                </a:cubicBezTo>
                <a:cubicBezTo>
                  <a:pt x="58" y="383"/>
                  <a:pt x="67" y="364"/>
                  <a:pt x="77" y="345"/>
                </a:cubicBezTo>
                <a:cubicBezTo>
                  <a:pt x="87" y="326"/>
                  <a:pt x="98" y="307"/>
                  <a:pt x="110" y="289"/>
                </a:cubicBezTo>
                <a:cubicBezTo>
                  <a:pt x="123" y="272"/>
                  <a:pt x="135" y="254"/>
                  <a:pt x="149" y="238"/>
                </a:cubicBezTo>
                <a:cubicBezTo>
                  <a:pt x="162" y="222"/>
                  <a:pt x="177" y="206"/>
                  <a:pt x="192" y="191"/>
                </a:cubicBezTo>
                <a:cubicBezTo>
                  <a:pt x="207" y="176"/>
                  <a:pt x="222" y="161"/>
                  <a:pt x="239" y="148"/>
                </a:cubicBezTo>
                <a:cubicBezTo>
                  <a:pt x="255" y="134"/>
                  <a:pt x="272" y="122"/>
                  <a:pt x="290" y="110"/>
                </a:cubicBezTo>
                <a:cubicBezTo>
                  <a:pt x="308" y="98"/>
                  <a:pt x="326" y="87"/>
                  <a:pt x="345" y="77"/>
                </a:cubicBezTo>
                <a:cubicBezTo>
                  <a:pt x="364" y="67"/>
                  <a:pt x="383" y="58"/>
                  <a:pt x="402" y="50"/>
                </a:cubicBezTo>
                <a:cubicBezTo>
                  <a:pt x="422" y="42"/>
                  <a:pt x="442" y="35"/>
                  <a:pt x="462" y="28"/>
                </a:cubicBezTo>
                <a:cubicBezTo>
                  <a:pt x="483" y="22"/>
                  <a:pt x="503" y="17"/>
                  <a:pt x="524" y="13"/>
                </a:cubicBezTo>
                <a:cubicBezTo>
                  <a:pt x="545" y="9"/>
                  <a:pt x="566" y="6"/>
                  <a:pt x="587" y="3"/>
                </a:cubicBezTo>
                <a:cubicBezTo>
                  <a:pt x="609" y="1"/>
                  <a:pt x="630" y="0"/>
                  <a:pt x="651" y="0"/>
                </a:cubicBezTo>
                <a:cubicBezTo>
                  <a:pt x="672" y="0"/>
                  <a:pt x="694" y="1"/>
                  <a:pt x="715" y="3"/>
                </a:cubicBezTo>
                <a:cubicBezTo>
                  <a:pt x="736" y="6"/>
                  <a:pt x="757" y="9"/>
                  <a:pt x="778" y="13"/>
                </a:cubicBezTo>
                <a:cubicBezTo>
                  <a:pt x="799" y="17"/>
                  <a:pt x="819" y="22"/>
                  <a:pt x="840" y="28"/>
                </a:cubicBezTo>
                <a:cubicBezTo>
                  <a:pt x="860" y="35"/>
                  <a:pt x="880" y="42"/>
                  <a:pt x="900" y="50"/>
                </a:cubicBezTo>
                <a:cubicBezTo>
                  <a:pt x="920" y="58"/>
                  <a:pt x="939" y="67"/>
                  <a:pt x="958" y="77"/>
                </a:cubicBezTo>
                <a:cubicBezTo>
                  <a:pt x="976" y="87"/>
                  <a:pt x="995" y="98"/>
                  <a:pt x="1012" y="110"/>
                </a:cubicBezTo>
                <a:cubicBezTo>
                  <a:pt x="1030" y="122"/>
                  <a:pt x="1047" y="134"/>
                  <a:pt x="1063" y="148"/>
                </a:cubicBezTo>
                <a:cubicBezTo>
                  <a:pt x="1080" y="161"/>
                  <a:pt x="1096" y="176"/>
                  <a:pt x="1111" y="191"/>
                </a:cubicBezTo>
                <a:cubicBezTo>
                  <a:pt x="1126" y="206"/>
                  <a:pt x="1140" y="222"/>
                  <a:pt x="1154" y="238"/>
                </a:cubicBezTo>
                <a:cubicBezTo>
                  <a:pt x="1167" y="254"/>
                  <a:pt x="1180" y="272"/>
                  <a:pt x="1192" y="289"/>
                </a:cubicBezTo>
                <a:cubicBezTo>
                  <a:pt x="1203" y="307"/>
                  <a:pt x="1214" y="326"/>
                  <a:pt x="1224" y="345"/>
                </a:cubicBezTo>
                <a:cubicBezTo>
                  <a:pt x="1234" y="364"/>
                  <a:pt x="1244" y="383"/>
                  <a:pt x="1252" y="403"/>
                </a:cubicBezTo>
                <a:cubicBezTo>
                  <a:pt x="1260" y="422"/>
                  <a:pt x="1267" y="442"/>
                  <a:pt x="1273" y="463"/>
                </a:cubicBezTo>
                <a:cubicBezTo>
                  <a:pt x="1279" y="483"/>
                  <a:pt x="1284" y="504"/>
                  <a:pt x="1289" y="525"/>
                </a:cubicBezTo>
                <a:cubicBezTo>
                  <a:pt x="1293" y="545"/>
                  <a:pt x="1296" y="566"/>
                  <a:pt x="1298" y="588"/>
                </a:cubicBezTo>
                <a:cubicBezTo>
                  <a:pt x="1300" y="609"/>
                  <a:pt x="1301" y="630"/>
                  <a:pt x="1301"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76" name=""/>
          <p:cNvSpPr/>
          <p:nvPr/>
        </p:nvSpPr>
        <p:spPr>
          <a:xfrm>
            <a:off x="1595880" y="1052640"/>
            <a:ext cx="468360" cy="468360"/>
          </a:xfrm>
          <a:custGeom>
            <a:avLst/>
            <a:gdLst/>
            <a:ahLst/>
            <a:rect l="0" t="0" r="r" b="b"/>
            <a:pathLst>
              <a:path fill="none" w="1301" h="1301">
                <a:moveTo>
                  <a:pt x="1301" y="651"/>
                </a:moveTo>
                <a:cubicBezTo>
                  <a:pt x="1301" y="673"/>
                  <a:pt x="1300" y="694"/>
                  <a:pt x="1298" y="715"/>
                </a:cubicBezTo>
                <a:cubicBezTo>
                  <a:pt x="1296" y="736"/>
                  <a:pt x="1293" y="757"/>
                  <a:pt x="1289" y="778"/>
                </a:cubicBezTo>
                <a:cubicBezTo>
                  <a:pt x="1284" y="799"/>
                  <a:pt x="1279" y="820"/>
                  <a:pt x="1273" y="840"/>
                </a:cubicBezTo>
                <a:cubicBezTo>
                  <a:pt x="1267" y="860"/>
                  <a:pt x="1260" y="880"/>
                  <a:pt x="1252" y="900"/>
                </a:cubicBezTo>
                <a:cubicBezTo>
                  <a:pt x="1244" y="920"/>
                  <a:pt x="1234" y="939"/>
                  <a:pt x="1224" y="958"/>
                </a:cubicBezTo>
                <a:cubicBezTo>
                  <a:pt x="1214" y="976"/>
                  <a:pt x="1203" y="995"/>
                  <a:pt x="1192" y="1012"/>
                </a:cubicBezTo>
                <a:cubicBezTo>
                  <a:pt x="1180" y="1030"/>
                  <a:pt x="1167" y="1047"/>
                  <a:pt x="1154" y="1064"/>
                </a:cubicBezTo>
                <a:cubicBezTo>
                  <a:pt x="1140" y="1080"/>
                  <a:pt x="1126" y="1096"/>
                  <a:pt x="1111" y="1111"/>
                </a:cubicBezTo>
                <a:cubicBezTo>
                  <a:pt x="1096" y="1126"/>
                  <a:pt x="1080" y="1140"/>
                  <a:pt x="1063" y="1154"/>
                </a:cubicBezTo>
                <a:cubicBezTo>
                  <a:pt x="1047" y="1167"/>
                  <a:pt x="1030" y="1180"/>
                  <a:pt x="1012" y="1192"/>
                </a:cubicBezTo>
                <a:cubicBezTo>
                  <a:pt x="995" y="1204"/>
                  <a:pt x="976" y="1214"/>
                  <a:pt x="958" y="1225"/>
                </a:cubicBezTo>
                <a:cubicBezTo>
                  <a:pt x="939" y="1235"/>
                  <a:pt x="920" y="1244"/>
                  <a:pt x="900" y="1252"/>
                </a:cubicBezTo>
                <a:cubicBezTo>
                  <a:pt x="880" y="1260"/>
                  <a:pt x="860" y="1267"/>
                  <a:pt x="840" y="1273"/>
                </a:cubicBezTo>
                <a:cubicBezTo>
                  <a:pt x="819" y="1279"/>
                  <a:pt x="799" y="1285"/>
                  <a:pt x="778" y="1289"/>
                </a:cubicBezTo>
                <a:cubicBezTo>
                  <a:pt x="757" y="1293"/>
                  <a:pt x="736" y="1296"/>
                  <a:pt x="715" y="1298"/>
                </a:cubicBezTo>
                <a:cubicBezTo>
                  <a:pt x="694" y="1300"/>
                  <a:pt x="672" y="1301"/>
                  <a:pt x="651" y="1301"/>
                </a:cubicBezTo>
                <a:cubicBezTo>
                  <a:pt x="630" y="1301"/>
                  <a:pt x="609" y="1300"/>
                  <a:pt x="587" y="1298"/>
                </a:cubicBezTo>
                <a:cubicBezTo>
                  <a:pt x="566" y="1296"/>
                  <a:pt x="545" y="1293"/>
                  <a:pt x="524" y="1289"/>
                </a:cubicBezTo>
                <a:cubicBezTo>
                  <a:pt x="503" y="1285"/>
                  <a:pt x="483" y="1279"/>
                  <a:pt x="462" y="1273"/>
                </a:cubicBezTo>
                <a:cubicBezTo>
                  <a:pt x="442" y="1267"/>
                  <a:pt x="422" y="1260"/>
                  <a:pt x="402" y="1252"/>
                </a:cubicBezTo>
                <a:cubicBezTo>
                  <a:pt x="383" y="1244"/>
                  <a:pt x="364" y="1235"/>
                  <a:pt x="345" y="1225"/>
                </a:cubicBezTo>
                <a:cubicBezTo>
                  <a:pt x="326" y="1214"/>
                  <a:pt x="308" y="1204"/>
                  <a:pt x="290" y="1192"/>
                </a:cubicBezTo>
                <a:cubicBezTo>
                  <a:pt x="272" y="1180"/>
                  <a:pt x="255" y="1167"/>
                  <a:pt x="239" y="1154"/>
                </a:cubicBezTo>
                <a:cubicBezTo>
                  <a:pt x="222" y="1140"/>
                  <a:pt x="207" y="1126"/>
                  <a:pt x="192" y="1111"/>
                </a:cubicBezTo>
                <a:cubicBezTo>
                  <a:pt x="177" y="1096"/>
                  <a:pt x="162" y="1080"/>
                  <a:pt x="149" y="1064"/>
                </a:cubicBezTo>
                <a:cubicBezTo>
                  <a:pt x="135" y="1047"/>
                  <a:pt x="123" y="1030"/>
                  <a:pt x="110" y="1012"/>
                </a:cubicBezTo>
                <a:cubicBezTo>
                  <a:pt x="98" y="995"/>
                  <a:pt x="87" y="976"/>
                  <a:pt x="77" y="958"/>
                </a:cubicBezTo>
                <a:cubicBezTo>
                  <a:pt x="67" y="939"/>
                  <a:pt x="58" y="920"/>
                  <a:pt x="50" y="900"/>
                </a:cubicBezTo>
                <a:cubicBezTo>
                  <a:pt x="42" y="880"/>
                  <a:pt x="34" y="860"/>
                  <a:pt x="28" y="840"/>
                </a:cubicBezTo>
                <a:cubicBezTo>
                  <a:pt x="22" y="820"/>
                  <a:pt x="17" y="799"/>
                  <a:pt x="13" y="778"/>
                </a:cubicBezTo>
                <a:cubicBezTo>
                  <a:pt x="9" y="757"/>
                  <a:pt x="5" y="736"/>
                  <a:pt x="3" y="715"/>
                </a:cubicBezTo>
                <a:cubicBezTo>
                  <a:pt x="1" y="694"/>
                  <a:pt x="0" y="673"/>
                  <a:pt x="0" y="651"/>
                </a:cubicBezTo>
                <a:cubicBezTo>
                  <a:pt x="0" y="630"/>
                  <a:pt x="1" y="609"/>
                  <a:pt x="3" y="588"/>
                </a:cubicBezTo>
                <a:cubicBezTo>
                  <a:pt x="5" y="566"/>
                  <a:pt x="9" y="545"/>
                  <a:pt x="13" y="525"/>
                </a:cubicBezTo>
                <a:cubicBezTo>
                  <a:pt x="17" y="504"/>
                  <a:pt x="22" y="483"/>
                  <a:pt x="28" y="463"/>
                </a:cubicBezTo>
                <a:cubicBezTo>
                  <a:pt x="34" y="442"/>
                  <a:pt x="42" y="422"/>
                  <a:pt x="50" y="403"/>
                </a:cubicBezTo>
                <a:cubicBezTo>
                  <a:pt x="58" y="383"/>
                  <a:pt x="67" y="364"/>
                  <a:pt x="77" y="345"/>
                </a:cubicBezTo>
                <a:cubicBezTo>
                  <a:pt x="87" y="326"/>
                  <a:pt x="98" y="307"/>
                  <a:pt x="110" y="289"/>
                </a:cubicBezTo>
                <a:cubicBezTo>
                  <a:pt x="123" y="272"/>
                  <a:pt x="135" y="254"/>
                  <a:pt x="149" y="238"/>
                </a:cubicBezTo>
                <a:cubicBezTo>
                  <a:pt x="162" y="222"/>
                  <a:pt x="177" y="206"/>
                  <a:pt x="192" y="191"/>
                </a:cubicBezTo>
                <a:cubicBezTo>
                  <a:pt x="207" y="176"/>
                  <a:pt x="222" y="161"/>
                  <a:pt x="239" y="148"/>
                </a:cubicBezTo>
                <a:cubicBezTo>
                  <a:pt x="255" y="134"/>
                  <a:pt x="272" y="122"/>
                  <a:pt x="290" y="110"/>
                </a:cubicBezTo>
                <a:cubicBezTo>
                  <a:pt x="308" y="98"/>
                  <a:pt x="326" y="87"/>
                  <a:pt x="345" y="77"/>
                </a:cubicBezTo>
                <a:cubicBezTo>
                  <a:pt x="364" y="67"/>
                  <a:pt x="383" y="58"/>
                  <a:pt x="402" y="50"/>
                </a:cubicBezTo>
                <a:cubicBezTo>
                  <a:pt x="422" y="42"/>
                  <a:pt x="442" y="35"/>
                  <a:pt x="462" y="28"/>
                </a:cubicBezTo>
                <a:cubicBezTo>
                  <a:pt x="483" y="22"/>
                  <a:pt x="503" y="17"/>
                  <a:pt x="524" y="13"/>
                </a:cubicBezTo>
                <a:cubicBezTo>
                  <a:pt x="545" y="9"/>
                  <a:pt x="566" y="6"/>
                  <a:pt x="587" y="3"/>
                </a:cubicBezTo>
                <a:cubicBezTo>
                  <a:pt x="609" y="1"/>
                  <a:pt x="630" y="0"/>
                  <a:pt x="651" y="0"/>
                </a:cubicBezTo>
                <a:cubicBezTo>
                  <a:pt x="672" y="0"/>
                  <a:pt x="694" y="1"/>
                  <a:pt x="715" y="3"/>
                </a:cubicBezTo>
                <a:cubicBezTo>
                  <a:pt x="736" y="6"/>
                  <a:pt x="757" y="9"/>
                  <a:pt x="778" y="13"/>
                </a:cubicBezTo>
                <a:cubicBezTo>
                  <a:pt x="799" y="17"/>
                  <a:pt x="819" y="22"/>
                  <a:pt x="840" y="28"/>
                </a:cubicBezTo>
                <a:cubicBezTo>
                  <a:pt x="860" y="35"/>
                  <a:pt x="880" y="42"/>
                  <a:pt x="900" y="50"/>
                </a:cubicBezTo>
                <a:cubicBezTo>
                  <a:pt x="920" y="58"/>
                  <a:pt x="939" y="67"/>
                  <a:pt x="958" y="77"/>
                </a:cubicBezTo>
                <a:cubicBezTo>
                  <a:pt x="976" y="87"/>
                  <a:pt x="995" y="98"/>
                  <a:pt x="1012" y="110"/>
                </a:cubicBezTo>
                <a:cubicBezTo>
                  <a:pt x="1030" y="122"/>
                  <a:pt x="1047" y="134"/>
                  <a:pt x="1063" y="148"/>
                </a:cubicBezTo>
                <a:cubicBezTo>
                  <a:pt x="1080" y="161"/>
                  <a:pt x="1096" y="176"/>
                  <a:pt x="1111" y="191"/>
                </a:cubicBezTo>
                <a:cubicBezTo>
                  <a:pt x="1126" y="206"/>
                  <a:pt x="1140" y="222"/>
                  <a:pt x="1154" y="238"/>
                </a:cubicBezTo>
                <a:cubicBezTo>
                  <a:pt x="1167" y="254"/>
                  <a:pt x="1180" y="272"/>
                  <a:pt x="1192" y="289"/>
                </a:cubicBezTo>
                <a:cubicBezTo>
                  <a:pt x="1203" y="307"/>
                  <a:pt x="1214" y="326"/>
                  <a:pt x="1224" y="345"/>
                </a:cubicBezTo>
                <a:cubicBezTo>
                  <a:pt x="1234" y="364"/>
                  <a:pt x="1244" y="383"/>
                  <a:pt x="1252" y="403"/>
                </a:cubicBezTo>
                <a:cubicBezTo>
                  <a:pt x="1260" y="422"/>
                  <a:pt x="1267" y="442"/>
                  <a:pt x="1273" y="463"/>
                </a:cubicBezTo>
                <a:cubicBezTo>
                  <a:pt x="1279" y="483"/>
                  <a:pt x="1284" y="504"/>
                  <a:pt x="1289" y="525"/>
                </a:cubicBezTo>
                <a:cubicBezTo>
                  <a:pt x="1293" y="545"/>
                  <a:pt x="1296" y="566"/>
                  <a:pt x="1298" y="588"/>
                </a:cubicBezTo>
                <a:cubicBezTo>
                  <a:pt x="1300" y="609"/>
                  <a:pt x="1301" y="630"/>
                  <a:pt x="1301" y="651"/>
                </a:cubicBezTo>
              </a:path>
            </a:pathLst>
          </a:custGeom>
          <a:ln w="33120">
            <a:solidFill>
              <a:srgbClr val="ffffff"/>
            </a:solidFill>
            <a:miter/>
          </a:ln>
        </p:spPr>
        <p:txBody>
          <a:bodyPr lIns="16560" rIns="16560" tIns="16560" bIns="16560" anchor="t">
            <a:noAutofit/>
          </a:bodyPr>
          <a:p>
            <a:endParaRPr b="0" lang="en-US" sz="2400" strike="noStrike" u="none">
              <a:solidFill>
                <a:srgbClr val="000000"/>
              </a:solidFill>
              <a:effectLst/>
              <a:uFillTx/>
              <a:latin typeface="Times New Roman"/>
            </a:endParaRPr>
          </a:p>
        </p:txBody>
      </p:sp>
      <p:sp>
        <p:nvSpPr>
          <p:cNvPr id="2577" name=""/>
          <p:cNvSpPr txBox="1"/>
          <p:nvPr/>
        </p:nvSpPr>
        <p:spPr>
          <a:xfrm>
            <a:off x="1054080" y="1645200"/>
            <a:ext cx="1815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現状把握と目標設定</a:t>
            </a:r>
            <a:endParaRPr b="0" lang="en-US" sz="1580" strike="noStrike" u="none">
              <a:solidFill>
                <a:srgbClr val="000000"/>
              </a:solidFill>
              <a:effectLst/>
              <a:uFillTx/>
              <a:latin typeface="Times New Roman"/>
            </a:endParaRPr>
          </a:p>
        </p:txBody>
      </p:sp>
      <p:sp>
        <p:nvSpPr>
          <p:cNvPr id="2578" name=""/>
          <p:cNvSpPr txBox="1"/>
          <p:nvPr/>
        </p:nvSpPr>
        <p:spPr>
          <a:xfrm>
            <a:off x="1762200" y="1150560"/>
            <a:ext cx="233640" cy="261000"/>
          </a:xfrm>
          <a:prstGeom prst="rect">
            <a:avLst/>
          </a:prstGeom>
          <a:noFill/>
          <a:ln w="0">
            <a:noFill/>
          </a:ln>
        </p:spPr>
        <p:txBody>
          <a:bodyPr wrap="none" lIns="0" rIns="0" tIns="0" bIns="0" anchor="t">
            <a:spAutoFit/>
          </a:bodyPr>
          <a:p>
            <a:r>
              <a:rPr b="1" lang="en-US" sz="1840" strike="noStrike" u="none">
                <a:solidFill>
                  <a:srgbClr val="ffffff"/>
                </a:solidFill>
                <a:effectLst/>
                <a:uFillTx/>
                <a:latin typeface="Arial"/>
                <a:ea typeface="Arial"/>
              </a:rPr>
              <a:t>1</a:t>
            </a:r>
            <a:endParaRPr b="0" lang="en-US" sz="1840" strike="noStrike" u="none">
              <a:solidFill>
                <a:srgbClr val="000000"/>
              </a:solidFill>
              <a:effectLst/>
              <a:uFillTx/>
              <a:latin typeface="Times New Roman"/>
            </a:endParaRPr>
          </a:p>
        </p:txBody>
      </p:sp>
      <p:sp>
        <p:nvSpPr>
          <p:cNvPr id="2579" name=""/>
          <p:cNvSpPr txBox="1"/>
          <p:nvPr/>
        </p:nvSpPr>
        <p:spPr>
          <a:xfrm>
            <a:off x="718560" y="233784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自社の業務プロセスを可視化</a:t>
            </a:r>
            <a:endParaRPr b="0" lang="en-US" sz="1320" strike="noStrike" u="none">
              <a:solidFill>
                <a:srgbClr val="000000"/>
              </a:solidFill>
              <a:effectLst/>
              <a:uFillTx/>
              <a:latin typeface="Times New Roman"/>
            </a:endParaRPr>
          </a:p>
        </p:txBody>
      </p:sp>
      <p:sp>
        <p:nvSpPr>
          <p:cNvPr id="2580" name=""/>
          <p:cNvSpPr txBox="1"/>
          <p:nvPr/>
        </p:nvSpPr>
        <p:spPr>
          <a:xfrm>
            <a:off x="718560" y="2571840"/>
            <a:ext cx="2375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し、デジタル化が効果的な領域</a:t>
            </a:r>
            <a:endParaRPr b="0" lang="en-US" sz="1320" strike="noStrike" u="none">
              <a:solidFill>
                <a:srgbClr val="000000"/>
              </a:solidFill>
              <a:effectLst/>
              <a:uFillTx/>
              <a:latin typeface="Times New Roman"/>
            </a:endParaRPr>
          </a:p>
        </p:txBody>
      </p:sp>
      <p:sp>
        <p:nvSpPr>
          <p:cNvPr id="2581" name=""/>
          <p:cNvSpPr/>
          <p:nvPr/>
        </p:nvSpPr>
        <p:spPr>
          <a:xfrm>
            <a:off x="551520" y="2423160"/>
            <a:ext cx="83880" cy="83880"/>
          </a:xfrm>
          <a:custGeom>
            <a:avLst/>
            <a:gdLst/>
            <a:ahLst/>
            <a:rect l="0" t="0" r="r" b="b"/>
            <a:pathLst>
              <a:path w="233" h="233">
                <a:moveTo>
                  <a:pt x="233" y="117"/>
                </a:moveTo>
                <a:cubicBezTo>
                  <a:pt x="233" y="133"/>
                  <a:pt x="230" y="148"/>
                  <a:pt x="224" y="162"/>
                </a:cubicBezTo>
                <a:cubicBezTo>
                  <a:pt x="218" y="176"/>
                  <a:pt x="210" y="189"/>
                  <a:pt x="198" y="199"/>
                </a:cubicBezTo>
                <a:cubicBezTo>
                  <a:pt x="187" y="210"/>
                  <a:pt x="174" y="219"/>
                  <a:pt x="160" y="225"/>
                </a:cubicBezTo>
                <a:cubicBezTo>
                  <a:pt x="146" y="230"/>
                  <a:pt x="131" y="233"/>
                  <a:pt x="116" y="233"/>
                </a:cubicBezTo>
                <a:cubicBezTo>
                  <a:pt x="100" y="233"/>
                  <a:pt x="85" y="230"/>
                  <a:pt x="71" y="225"/>
                </a:cubicBezTo>
                <a:cubicBezTo>
                  <a:pt x="57" y="219"/>
                  <a:pt x="44" y="210"/>
                  <a:pt x="34" y="199"/>
                </a:cubicBezTo>
                <a:cubicBezTo>
                  <a:pt x="23" y="189"/>
                  <a:pt x="14" y="176"/>
                  <a:pt x="8" y="162"/>
                </a:cubicBezTo>
                <a:cubicBezTo>
                  <a:pt x="3" y="148"/>
                  <a:pt x="0" y="133"/>
                  <a:pt x="0" y="117"/>
                </a:cubicBezTo>
                <a:cubicBezTo>
                  <a:pt x="0" y="101"/>
                  <a:pt x="3" y="86"/>
                  <a:pt x="8" y="72"/>
                </a:cubicBezTo>
                <a:cubicBezTo>
                  <a:pt x="14" y="58"/>
                  <a:pt x="23" y="45"/>
                  <a:pt x="34" y="34"/>
                </a:cubicBezTo>
                <a:cubicBezTo>
                  <a:pt x="44" y="23"/>
                  <a:pt x="57" y="15"/>
                  <a:pt x="71" y="9"/>
                </a:cubicBezTo>
                <a:cubicBezTo>
                  <a:pt x="85" y="3"/>
                  <a:pt x="100" y="0"/>
                  <a:pt x="116" y="0"/>
                </a:cubicBezTo>
                <a:cubicBezTo>
                  <a:pt x="131" y="0"/>
                  <a:pt x="146" y="3"/>
                  <a:pt x="160" y="9"/>
                </a:cubicBezTo>
                <a:cubicBezTo>
                  <a:pt x="174" y="15"/>
                  <a:pt x="187" y="23"/>
                  <a:pt x="198" y="34"/>
                </a:cubicBezTo>
                <a:cubicBezTo>
                  <a:pt x="210" y="45"/>
                  <a:pt x="218" y="58"/>
                  <a:pt x="224" y="72"/>
                </a:cubicBezTo>
                <a:cubicBezTo>
                  <a:pt x="230" y="86"/>
                  <a:pt x="233" y="101"/>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582" name=""/>
          <p:cNvSpPr txBox="1"/>
          <p:nvPr/>
        </p:nvSpPr>
        <p:spPr>
          <a:xfrm>
            <a:off x="718560" y="2805840"/>
            <a:ext cx="850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を特定する</a:t>
            </a:r>
            <a:endParaRPr b="0" lang="en-US" sz="1320" strike="noStrike" u="none">
              <a:solidFill>
                <a:srgbClr val="000000"/>
              </a:solidFill>
              <a:effectLst/>
              <a:uFillTx/>
              <a:latin typeface="Times New Roman"/>
            </a:endParaRPr>
          </a:p>
        </p:txBody>
      </p:sp>
      <p:sp>
        <p:nvSpPr>
          <p:cNvPr id="2583" name=""/>
          <p:cNvSpPr txBox="1"/>
          <p:nvPr/>
        </p:nvSpPr>
        <p:spPr>
          <a:xfrm>
            <a:off x="718560" y="312336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経営課題と紐づけた</a:t>
            </a:r>
            <a:endParaRPr b="0" lang="en-US" sz="1320" strike="noStrike" u="none">
              <a:solidFill>
                <a:srgbClr val="000000"/>
              </a:solidFill>
              <a:effectLst/>
              <a:uFillTx/>
              <a:latin typeface="Times New Roman"/>
            </a:endParaRPr>
          </a:p>
        </p:txBody>
      </p:sp>
      <p:sp>
        <p:nvSpPr>
          <p:cNvPr id="2584" name=""/>
          <p:cNvSpPr txBox="1"/>
          <p:nvPr/>
        </p:nvSpPr>
        <p:spPr>
          <a:xfrm>
            <a:off x="2223000" y="313308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585" name=""/>
          <p:cNvSpPr txBox="1"/>
          <p:nvPr/>
        </p:nvSpPr>
        <p:spPr>
          <a:xfrm>
            <a:off x="2455200" y="3123360"/>
            <a:ext cx="67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推進の具</a:t>
            </a:r>
            <a:endParaRPr b="0" lang="en-US" sz="1320" strike="noStrike" u="none">
              <a:solidFill>
                <a:srgbClr val="000000"/>
              </a:solidFill>
              <a:effectLst/>
              <a:uFillTx/>
              <a:latin typeface="Times New Roman"/>
            </a:endParaRPr>
          </a:p>
        </p:txBody>
      </p:sp>
      <p:sp>
        <p:nvSpPr>
          <p:cNvPr id="2586" name=""/>
          <p:cNvSpPr txBox="1"/>
          <p:nvPr/>
        </p:nvSpPr>
        <p:spPr>
          <a:xfrm>
            <a:off x="718560" y="3357360"/>
            <a:ext cx="235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体的目標を設定（例：請求業務</a:t>
            </a:r>
            <a:endParaRPr b="0" lang="en-US" sz="1320" strike="noStrike" u="none">
              <a:solidFill>
                <a:srgbClr val="000000"/>
              </a:solidFill>
              <a:effectLst/>
              <a:uFillTx/>
              <a:latin typeface="Times New Roman"/>
            </a:endParaRPr>
          </a:p>
        </p:txBody>
      </p:sp>
      <p:sp>
        <p:nvSpPr>
          <p:cNvPr id="2587" name=""/>
          <p:cNvSpPr txBox="1"/>
          <p:nvPr/>
        </p:nvSpPr>
        <p:spPr>
          <a:xfrm>
            <a:off x="718560" y="359136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の工数</a:t>
            </a:r>
            <a:endParaRPr b="0" lang="en-US" sz="1320" strike="noStrike" u="none">
              <a:solidFill>
                <a:srgbClr val="000000"/>
              </a:solidFill>
              <a:effectLst/>
              <a:uFillTx/>
              <a:latin typeface="Times New Roman"/>
            </a:endParaRPr>
          </a:p>
        </p:txBody>
      </p:sp>
      <p:sp>
        <p:nvSpPr>
          <p:cNvPr id="2588" name=""/>
          <p:cNvSpPr txBox="1"/>
          <p:nvPr/>
        </p:nvSpPr>
        <p:spPr>
          <a:xfrm>
            <a:off x="1220040" y="3601080"/>
            <a:ext cx="3362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50%</a:t>
            </a:r>
            <a:endParaRPr b="0" lang="en-US" sz="1320" strike="noStrike" u="none">
              <a:solidFill>
                <a:srgbClr val="000000"/>
              </a:solidFill>
              <a:effectLst/>
              <a:uFillTx/>
              <a:latin typeface="Times New Roman"/>
            </a:endParaRPr>
          </a:p>
        </p:txBody>
      </p:sp>
      <p:sp>
        <p:nvSpPr>
          <p:cNvPr id="2589" name=""/>
          <p:cNvSpPr/>
          <p:nvPr/>
        </p:nvSpPr>
        <p:spPr>
          <a:xfrm>
            <a:off x="551520" y="3208680"/>
            <a:ext cx="83880" cy="83880"/>
          </a:xfrm>
          <a:custGeom>
            <a:avLst/>
            <a:gdLst/>
            <a:ahLst/>
            <a:rect l="0" t="0" r="r" b="b"/>
            <a:pathLst>
              <a:path w="233" h="233">
                <a:moveTo>
                  <a:pt x="233" y="117"/>
                </a:moveTo>
                <a:cubicBezTo>
                  <a:pt x="233" y="133"/>
                  <a:pt x="230" y="148"/>
                  <a:pt x="224" y="162"/>
                </a:cubicBezTo>
                <a:cubicBezTo>
                  <a:pt x="218" y="176"/>
                  <a:pt x="210" y="189"/>
                  <a:pt x="198" y="199"/>
                </a:cubicBezTo>
                <a:cubicBezTo>
                  <a:pt x="187" y="210"/>
                  <a:pt x="174" y="219"/>
                  <a:pt x="160" y="225"/>
                </a:cubicBezTo>
                <a:cubicBezTo>
                  <a:pt x="146" y="230"/>
                  <a:pt x="131" y="233"/>
                  <a:pt x="116" y="233"/>
                </a:cubicBezTo>
                <a:cubicBezTo>
                  <a:pt x="100" y="233"/>
                  <a:pt x="85" y="230"/>
                  <a:pt x="71" y="225"/>
                </a:cubicBezTo>
                <a:cubicBezTo>
                  <a:pt x="57" y="219"/>
                  <a:pt x="44" y="210"/>
                  <a:pt x="34" y="199"/>
                </a:cubicBezTo>
                <a:cubicBezTo>
                  <a:pt x="23" y="189"/>
                  <a:pt x="14" y="176"/>
                  <a:pt x="8" y="162"/>
                </a:cubicBezTo>
                <a:cubicBezTo>
                  <a:pt x="3" y="148"/>
                  <a:pt x="0" y="133"/>
                  <a:pt x="0" y="117"/>
                </a:cubicBezTo>
                <a:cubicBezTo>
                  <a:pt x="0" y="102"/>
                  <a:pt x="3" y="87"/>
                  <a:pt x="8" y="73"/>
                </a:cubicBezTo>
                <a:cubicBezTo>
                  <a:pt x="14" y="59"/>
                  <a:pt x="23" y="46"/>
                  <a:pt x="34" y="35"/>
                </a:cubicBezTo>
                <a:cubicBezTo>
                  <a:pt x="44" y="24"/>
                  <a:pt x="57" y="15"/>
                  <a:pt x="71" y="9"/>
                </a:cubicBezTo>
                <a:cubicBezTo>
                  <a:pt x="85" y="3"/>
                  <a:pt x="100" y="0"/>
                  <a:pt x="116" y="0"/>
                </a:cubicBezTo>
                <a:cubicBezTo>
                  <a:pt x="131" y="0"/>
                  <a:pt x="146" y="3"/>
                  <a:pt x="160" y="9"/>
                </a:cubicBezTo>
                <a:cubicBezTo>
                  <a:pt x="174" y="15"/>
                  <a:pt x="187" y="24"/>
                  <a:pt x="198" y="35"/>
                </a:cubicBezTo>
                <a:cubicBezTo>
                  <a:pt x="210" y="46"/>
                  <a:pt x="218" y="59"/>
                  <a:pt x="224" y="73"/>
                </a:cubicBezTo>
                <a:cubicBezTo>
                  <a:pt x="230" y="87"/>
                  <a:pt x="233" y="102"/>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590" name=""/>
          <p:cNvSpPr txBox="1"/>
          <p:nvPr/>
        </p:nvSpPr>
        <p:spPr>
          <a:xfrm>
            <a:off x="1554480" y="3591360"/>
            <a:ext cx="503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削減）</a:t>
            </a:r>
            <a:endParaRPr b="0" lang="en-US" sz="1320" strike="noStrike" u="none">
              <a:solidFill>
                <a:srgbClr val="000000"/>
              </a:solidFill>
              <a:effectLst/>
              <a:uFillTx/>
              <a:latin typeface="Times New Roman"/>
            </a:endParaRPr>
          </a:p>
        </p:txBody>
      </p:sp>
      <p:sp>
        <p:nvSpPr>
          <p:cNvPr id="2591" name=""/>
          <p:cNvSpPr txBox="1"/>
          <p:nvPr/>
        </p:nvSpPr>
        <p:spPr>
          <a:xfrm>
            <a:off x="718560" y="390888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社内の</a:t>
            </a:r>
            <a:endParaRPr b="0" lang="en-US" sz="1320" strike="noStrike" u="none">
              <a:solidFill>
                <a:srgbClr val="000000"/>
              </a:solidFill>
              <a:effectLst/>
              <a:uFillTx/>
              <a:latin typeface="Times New Roman"/>
            </a:endParaRPr>
          </a:p>
        </p:txBody>
      </p:sp>
      <p:sp>
        <p:nvSpPr>
          <p:cNvPr id="2592" name=""/>
          <p:cNvSpPr txBox="1"/>
          <p:nvPr/>
        </p:nvSpPr>
        <p:spPr>
          <a:xfrm>
            <a:off x="1220040" y="3918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593" name=""/>
          <p:cNvSpPr txBox="1"/>
          <p:nvPr/>
        </p:nvSpPr>
        <p:spPr>
          <a:xfrm>
            <a:off x="1452240" y="3908880"/>
            <a:ext cx="1692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推進チームを結成し、</a:t>
            </a:r>
            <a:endParaRPr b="0" lang="en-US" sz="1320" strike="noStrike" u="none">
              <a:solidFill>
                <a:srgbClr val="000000"/>
              </a:solidFill>
              <a:effectLst/>
              <a:uFillTx/>
              <a:latin typeface="Times New Roman"/>
            </a:endParaRPr>
          </a:p>
        </p:txBody>
      </p:sp>
      <p:sp>
        <p:nvSpPr>
          <p:cNvPr id="2594" name=""/>
          <p:cNvSpPr/>
          <p:nvPr/>
        </p:nvSpPr>
        <p:spPr>
          <a:xfrm>
            <a:off x="551520" y="3994200"/>
            <a:ext cx="83880" cy="83880"/>
          </a:xfrm>
          <a:custGeom>
            <a:avLst/>
            <a:gdLst/>
            <a:ahLst/>
            <a:rect l="0" t="0" r="r" b="b"/>
            <a:pathLst>
              <a:path w="233" h="233">
                <a:moveTo>
                  <a:pt x="233" y="116"/>
                </a:moveTo>
                <a:cubicBezTo>
                  <a:pt x="233" y="132"/>
                  <a:pt x="230" y="147"/>
                  <a:pt x="224" y="162"/>
                </a:cubicBezTo>
                <a:cubicBezTo>
                  <a:pt x="218" y="176"/>
                  <a:pt x="210" y="189"/>
                  <a:pt x="198" y="199"/>
                </a:cubicBezTo>
                <a:cubicBezTo>
                  <a:pt x="187" y="210"/>
                  <a:pt x="174" y="219"/>
                  <a:pt x="160" y="225"/>
                </a:cubicBezTo>
                <a:cubicBezTo>
                  <a:pt x="146" y="231"/>
                  <a:pt x="131" y="233"/>
                  <a:pt x="116" y="233"/>
                </a:cubicBezTo>
                <a:cubicBezTo>
                  <a:pt x="100" y="233"/>
                  <a:pt x="85" y="231"/>
                  <a:pt x="71" y="225"/>
                </a:cubicBezTo>
                <a:cubicBezTo>
                  <a:pt x="57" y="219"/>
                  <a:pt x="44" y="210"/>
                  <a:pt x="34" y="199"/>
                </a:cubicBezTo>
                <a:cubicBezTo>
                  <a:pt x="23" y="189"/>
                  <a:pt x="14" y="176"/>
                  <a:pt x="8" y="162"/>
                </a:cubicBezTo>
                <a:cubicBezTo>
                  <a:pt x="3" y="147"/>
                  <a:pt x="0" y="132"/>
                  <a:pt x="0" y="116"/>
                </a:cubicBezTo>
                <a:cubicBezTo>
                  <a:pt x="0" y="101"/>
                  <a:pt x="3" y="86"/>
                  <a:pt x="8" y="72"/>
                </a:cubicBezTo>
                <a:cubicBezTo>
                  <a:pt x="14" y="58"/>
                  <a:pt x="23" y="45"/>
                  <a:pt x="34" y="34"/>
                </a:cubicBezTo>
                <a:cubicBezTo>
                  <a:pt x="44" y="23"/>
                  <a:pt x="57" y="15"/>
                  <a:pt x="71" y="9"/>
                </a:cubicBezTo>
                <a:cubicBezTo>
                  <a:pt x="85" y="3"/>
                  <a:pt x="100" y="0"/>
                  <a:pt x="116" y="0"/>
                </a:cubicBezTo>
                <a:cubicBezTo>
                  <a:pt x="131" y="0"/>
                  <a:pt x="146" y="3"/>
                  <a:pt x="160" y="9"/>
                </a:cubicBezTo>
                <a:cubicBezTo>
                  <a:pt x="174" y="15"/>
                  <a:pt x="187" y="23"/>
                  <a:pt x="198" y="34"/>
                </a:cubicBezTo>
                <a:cubicBezTo>
                  <a:pt x="210" y="45"/>
                  <a:pt x="218" y="58"/>
                  <a:pt x="224" y="72"/>
                </a:cubicBezTo>
                <a:cubicBezTo>
                  <a:pt x="230" y="86"/>
                  <a:pt x="233" y="101"/>
                  <a:pt x="233" y="11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595" name=""/>
          <p:cNvSpPr/>
          <p:nvPr/>
        </p:nvSpPr>
        <p:spPr>
          <a:xfrm>
            <a:off x="3918960" y="1203120"/>
            <a:ext cx="3125880" cy="3677400"/>
          </a:xfrm>
          <a:custGeom>
            <a:avLst/>
            <a:gdLst/>
            <a:ahLst/>
            <a:rect l="0" t="0" r="r" b="b"/>
            <a:pathLst>
              <a:path w="8683" h="10215">
                <a:moveTo>
                  <a:pt x="0" y="10029"/>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8"/>
                  <a:pt x="83" y="31"/>
                </a:cubicBezTo>
                <a:cubicBezTo>
                  <a:pt x="93" y="25"/>
                  <a:pt x="104" y="19"/>
                  <a:pt x="115" y="14"/>
                </a:cubicBezTo>
                <a:cubicBezTo>
                  <a:pt x="126" y="10"/>
                  <a:pt x="138" y="6"/>
                  <a:pt x="150" y="4"/>
                </a:cubicBezTo>
                <a:cubicBezTo>
                  <a:pt x="162" y="1"/>
                  <a:pt x="174" y="0"/>
                  <a:pt x="186" y="0"/>
                </a:cubicBezTo>
                <a:lnTo>
                  <a:pt x="8497" y="0"/>
                </a:lnTo>
                <a:cubicBezTo>
                  <a:pt x="8510" y="0"/>
                  <a:pt x="8522" y="1"/>
                  <a:pt x="8534" y="4"/>
                </a:cubicBezTo>
                <a:cubicBezTo>
                  <a:pt x="8546" y="6"/>
                  <a:pt x="8557" y="10"/>
                  <a:pt x="8568" y="14"/>
                </a:cubicBezTo>
                <a:cubicBezTo>
                  <a:pt x="8580" y="19"/>
                  <a:pt x="8590" y="25"/>
                  <a:pt x="8601" y="31"/>
                </a:cubicBezTo>
                <a:cubicBezTo>
                  <a:pt x="8611" y="38"/>
                  <a:pt x="8620" y="46"/>
                  <a:pt x="8629" y="55"/>
                </a:cubicBezTo>
                <a:cubicBezTo>
                  <a:pt x="8637" y="63"/>
                  <a:pt x="8645" y="73"/>
                  <a:pt x="8652" y="83"/>
                </a:cubicBezTo>
                <a:cubicBezTo>
                  <a:pt x="8659" y="93"/>
                  <a:pt x="8664" y="104"/>
                  <a:pt x="8669" y="115"/>
                </a:cubicBezTo>
                <a:cubicBezTo>
                  <a:pt x="8674" y="126"/>
                  <a:pt x="8677" y="138"/>
                  <a:pt x="8680" y="150"/>
                </a:cubicBezTo>
                <a:cubicBezTo>
                  <a:pt x="8682" y="162"/>
                  <a:pt x="8683" y="174"/>
                  <a:pt x="8683" y="186"/>
                </a:cubicBezTo>
                <a:lnTo>
                  <a:pt x="8683" y="10029"/>
                </a:lnTo>
                <a:cubicBezTo>
                  <a:pt x="8683" y="10041"/>
                  <a:pt x="8682" y="10053"/>
                  <a:pt x="8680" y="10065"/>
                </a:cubicBezTo>
                <a:cubicBezTo>
                  <a:pt x="8677" y="10077"/>
                  <a:pt x="8674" y="10089"/>
                  <a:pt x="8669" y="10100"/>
                </a:cubicBezTo>
                <a:cubicBezTo>
                  <a:pt x="8664" y="10112"/>
                  <a:pt x="8659" y="10122"/>
                  <a:pt x="8652" y="10132"/>
                </a:cubicBezTo>
                <a:cubicBezTo>
                  <a:pt x="8645" y="10143"/>
                  <a:pt x="8637" y="10152"/>
                  <a:pt x="8629" y="10161"/>
                </a:cubicBezTo>
                <a:cubicBezTo>
                  <a:pt x="8620" y="10169"/>
                  <a:pt x="8611" y="10177"/>
                  <a:pt x="8601" y="10184"/>
                </a:cubicBezTo>
                <a:cubicBezTo>
                  <a:pt x="8590" y="10190"/>
                  <a:pt x="8580" y="10196"/>
                  <a:pt x="8568" y="10201"/>
                </a:cubicBezTo>
                <a:cubicBezTo>
                  <a:pt x="8557" y="10205"/>
                  <a:pt x="8546" y="10209"/>
                  <a:pt x="8534" y="10211"/>
                </a:cubicBezTo>
                <a:cubicBezTo>
                  <a:pt x="8522" y="10214"/>
                  <a:pt x="8510" y="10215"/>
                  <a:pt x="8497" y="10215"/>
                </a:cubicBezTo>
                <a:lnTo>
                  <a:pt x="186" y="10215"/>
                </a:lnTo>
                <a:cubicBezTo>
                  <a:pt x="174" y="10215"/>
                  <a:pt x="162" y="10214"/>
                  <a:pt x="150" y="10211"/>
                </a:cubicBezTo>
                <a:cubicBezTo>
                  <a:pt x="138" y="10209"/>
                  <a:pt x="126" y="10205"/>
                  <a:pt x="115" y="10201"/>
                </a:cubicBezTo>
                <a:cubicBezTo>
                  <a:pt x="104" y="10196"/>
                  <a:pt x="93" y="10190"/>
                  <a:pt x="83" y="10184"/>
                </a:cubicBezTo>
                <a:cubicBezTo>
                  <a:pt x="73" y="10177"/>
                  <a:pt x="63" y="10169"/>
                  <a:pt x="55" y="10161"/>
                </a:cubicBezTo>
                <a:cubicBezTo>
                  <a:pt x="46" y="10152"/>
                  <a:pt x="38" y="10143"/>
                  <a:pt x="32" y="10132"/>
                </a:cubicBezTo>
                <a:cubicBezTo>
                  <a:pt x="25" y="10122"/>
                  <a:pt x="19" y="10112"/>
                  <a:pt x="15" y="10100"/>
                </a:cubicBezTo>
                <a:cubicBezTo>
                  <a:pt x="10" y="10089"/>
                  <a:pt x="6" y="10077"/>
                  <a:pt x="4" y="10065"/>
                </a:cubicBezTo>
                <a:cubicBezTo>
                  <a:pt x="2" y="10053"/>
                  <a:pt x="0" y="10041"/>
                  <a:pt x="0" y="100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596" name=""/>
          <p:cNvSpPr/>
          <p:nvPr/>
        </p:nvSpPr>
        <p:spPr>
          <a:xfrm>
            <a:off x="4119840" y="2038680"/>
            <a:ext cx="2724480" cy="17280"/>
          </a:xfrm>
          <a:custGeom>
            <a:avLst/>
            <a:gdLst/>
            <a:ahLst/>
            <a:rect l="0" t="0" r="r" b="b"/>
            <a:pathLst>
              <a:path w="7568" h="48">
                <a:moveTo>
                  <a:pt x="0" y="0"/>
                </a:moveTo>
                <a:lnTo>
                  <a:pt x="7568" y="0"/>
                </a:lnTo>
                <a:lnTo>
                  <a:pt x="7568"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597" name="" descr=""/>
          <p:cNvPicPr/>
          <p:nvPr/>
        </p:nvPicPr>
        <p:blipFill>
          <a:blip r:embed="rId5"/>
          <a:stretch/>
        </p:blipFill>
        <p:spPr>
          <a:xfrm>
            <a:off x="4337280" y="1662840"/>
            <a:ext cx="150120" cy="200160"/>
          </a:xfrm>
          <a:prstGeom prst="rect">
            <a:avLst/>
          </a:prstGeom>
          <a:noFill/>
          <a:ln w="0">
            <a:noFill/>
          </a:ln>
        </p:spPr>
      </p:pic>
      <p:sp>
        <p:nvSpPr>
          <p:cNvPr id="2598" name=""/>
          <p:cNvSpPr txBox="1"/>
          <p:nvPr/>
        </p:nvSpPr>
        <p:spPr>
          <a:xfrm>
            <a:off x="718560" y="4142880"/>
            <a:ext cx="1860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役割と責任を明確化する</a:t>
            </a:r>
            <a:endParaRPr b="0" lang="en-US" sz="1320" strike="noStrike" u="none">
              <a:solidFill>
                <a:srgbClr val="000000"/>
              </a:solidFill>
              <a:effectLst/>
              <a:uFillTx/>
              <a:latin typeface="Times New Roman"/>
            </a:endParaRPr>
          </a:p>
        </p:txBody>
      </p:sp>
      <p:sp>
        <p:nvSpPr>
          <p:cNvPr id="2599" name=""/>
          <p:cNvSpPr/>
          <p:nvPr/>
        </p:nvSpPr>
        <p:spPr>
          <a:xfrm>
            <a:off x="5247720" y="1052640"/>
            <a:ext cx="468360" cy="468360"/>
          </a:xfrm>
          <a:custGeom>
            <a:avLst/>
            <a:gdLst/>
            <a:ahLst/>
            <a:rect l="0" t="0" r="r" b="b"/>
            <a:pathLst>
              <a:path w="1301" h="1301">
                <a:moveTo>
                  <a:pt x="1301" y="651"/>
                </a:moveTo>
                <a:cubicBezTo>
                  <a:pt x="1301" y="673"/>
                  <a:pt x="1300" y="694"/>
                  <a:pt x="1298" y="715"/>
                </a:cubicBezTo>
                <a:cubicBezTo>
                  <a:pt x="1296" y="736"/>
                  <a:pt x="1293" y="757"/>
                  <a:pt x="1289" y="778"/>
                </a:cubicBezTo>
                <a:cubicBezTo>
                  <a:pt x="1285" y="799"/>
                  <a:pt x="1279" y="820"/>
                  <a:pt x="1273" y="840"/>
                </a:cubicBezTo>
                <a:cubicBezTo>
                  <a:pt x="1267" y="860"/>
                  <a:pt x="1260" y="880"/>
                  <a:pt x="1252" y="900"/>
                </a:cubicBezTo>
                <a:cubicBezTo>
                  <a:pt x="1244" y="920"/>
                  <a:pt x="1235" y="939"/>
                  <a:pt x="1224" y="958"/>
                </a:cubicBezTo>
                <a:cubicBezTo>
                  <a:pt x="1214" y="976"/>
                  <a:pt x="1204" y="995"/>
                  <a:pt x="1192" y="1012"/>
                </a:cubicBezTo>
                <a:cubicBezTo>
                  <a:pt x="1180" y="1030"/>
                  <a:pt x="1167" y="1047"/>
                  <a:pt x="1154" y="1064"/>
                </a:cubicBezTo>
                <a:cubicBezTo>
                  <a:pt x="1140" y="1080"/>
                  <a:pt x="1126" y="1096"/>
                  <a:pt x="1111" y="1111"/>
                </a:cubicBezTo>
                <a:cubicBezTo>
                  <a:pt x="1096" y="1126"/>
                  <a:pt x="1080" y="1140"/>
                  <a:pt x="1064" y="1154"/>
                </a:cubicBezTo>
                <a:cubicBezTo>
                  <a:pt x="1047" y="1167"/>
                  <a:pt x="1030" y="1180"/>
                  <a:pt x="1012" y="1192"/>
                </a:cubicBezTo>
                <a:cubicBezTo>
                  <a:pt x="995" y="1204"/>
                  <a:pt x="976" y="1214"/>
                  <a:pt x="958" y="1225"/>
                </a:cubicBezTo>
                <a:cubicBezTo>
                  <a:pt x="939" y="1235"/>
                  <a:pt x="920" y="1244"/>
                  <a:pt x="900" y="1252"/>
                </a:cubicBezTo>
                <a:cubicBezTo>
                  <a:pt x="880" y="1260"/>
                  <a:pt x="860" y="1267"/>
                  <a:pt x="840" y="1273"/>
                </a:cubicBezTo>
                <a:cubicBezTo>
                  <a:pt x="820" y="1279"/>
                  <a:pt x="799" y="1285"/>
                  <a:pt x="778" y="1289"/>
                </a:cubicBezTo>
                <a:cubicBezTo>
                  <a:pt x="757" y="1293"/>
                  <a:pt x="736" y="1296"/>
                  <a:pt x="715" y="1298"/>
                </a:cubicBezTo>
                <a:cubicBezTo>
                  <a:pt x="694" y="1300"/>
                  <a:pt x="673" y="1301"/>
                  <a:pt x="651" y="1301"/>
                </a:cubicBezTo>
                <a:cubicBezTo>
                  <a:pt x="630" y="1301"/>
                  <a:pt x="609" y="1300"/>
                  <a:pt x="588" y="1298"/>
                </a:cubicBezTo>
                <a:cubicBezTo>
                  <a:pt x="566" y="1296"/>
                  <a:pt x="545" y="1293"/>
                  <a:pt x="524" y="1289"/>
                </a:cubicBezTo>
                <a:cubicBezTo>
                  <a:pt x="504" y="1285"/>
                  <a:pt x="483" y="1279"/>
                  <a:pt x="463" y="1273"/>
                </a:cubicBezTo>
                <a:cubicBezTo>
                  <a:pt x="442" y="1267"/>
                  <a:pt x="422" y="1260"/>
                  <a:pt x="403" y="1252"/>
                </a:cubicBezTo>
                <a:cubicBezTo>
                  <a:pt x="383" y="1244"/>
                  <a:pt x="364" y="1235"/>
                  <a:pt x="344" y="1225"/>
                </a:cubicBezTo>
                <a:cubicBezTo>
                  <a:pt x="325" y="1214"/>
                  <a:pt x="307" y="1204"/>
                  <a:pt x="289" y="1192"/>
                </a:cubicBezTo>
                <a:cubicBezTo>
                  <a:pt x="271" y="1180"/>
                  <a:pt x="254" y="1167"/>
                  <a:pt x="238" y="1154"/>
                </a:cubicBezTo>
                <a:cubicBezTo>
                  <a:pt x="221" y="1140"/>
                  <a:pt x="206" y="1126"/>
                  <a:pt x="191" y="1111"/>
                </a:cubicBezTo>
                <a:cubicBezTo>
                  <a:pt x="176" y="1096"/>
                  <a:pt x="161" y="1080"/>
                  <a:pt x="148" y="1064"/>
                </a:cubicBezTo>
                <a:cubicBezTo>
                  <a:pt x="134" y="1047"/>
                  <a:pt x="122" y="1030"/>
                  <a:pt x="110" y="1012"/>
                </a:cubicBezTo>
                <a:cubicBezTo>
                  <a:pt x="98" y="995"/>
                  <a:pt x="87" y="976"/>
                  <a:pt x="77" y="958"/>
                </a:cubicBezTo>
                <a:cubicBezTo>
                  <a:pt x="67" y="939"/>
                  <a:pt x="58" y="920"/>
                  <a:pt x="50" y="900"/>
                </a:cubicBezTo>
                <a:cubicBezTo>
                  <a:pt x="42" y="880"/>
                  <a:pt x="34" y="860"/>
                  <a:pt x="28" y="840"/>
                </a:cubicBezTo>
                <a:cubicBezTo>
                  <a:pt x="22" y="820"/>
                  <a:pt x="17" y="799"/>
                  <a:pt x="13" y="778"/>
                </a:cubicBezTo>
                <a:cubicBezTo>
                  <a:pt x="9" y="757"/>
                  <a:pt x="6" y="736"/>
                  <a:pt x="3" y="715"/>
                </a:cubicBezTo>
                <a:cubicBezTo>
                  <a:pt x="1" y="694"/>
                  <a:pt x="0" y="673"/>
                  <a:pt x="0" y="651"/>
                </a:cubicBezTo>
                <a:cubicBezTo>
                  <a:pt x="0" y="630"/>
                  <a:pt x="1" y="609"/>
                  <a:pt x="3" y="588"/>
                </a:cubicBezTo>
                <a:cubicBezTo>
                  <a:pt x="6" y="566"/>
                  <a:pt x="9" y="545"/>
                  <a:pt x="13" y="525"/>
                </a:cubicBezTo>
                <a:cubicBezTo>
                  <a:pt x="17" y="504"/>
                  <a:pt x="22" y="483"/>
                  <a:pt x="28" y="463"/>
                </a:cubicBezTo>
                <a:cubicBezTo>
                  <a:pt x="34" y="442"/>
                  <a:pt x="42" y="422"/>
                  <a:pt x="50" y="403"/>
                </a:cubicBezTo>
                <a:cubicBezTo>
                  <a:pt x="58" y="383"/>
                  <a:pt x="67" y="364"/>
                  <a:pt x="77" y="345"/>
                </a:cubicBezTo>
                <a:cubicBezTo>
                  <a:pt x="87" y="326"/>
                  <a:pt x="98" y="307"/>
                  <a:pt x="110" y="289"/>
                </a:cubicBezTo>
                <a:cubicBezTo>
                  <a:pt x="122" y="272"/>
                  <a:pt x="134" y="254"/>
                  <a:pt x="148" y="238"/>
                </a:cubicBezTo>
                <a:cubicBezTo>
                  <a:pt x="161" y="222"/>
                  <a:pt x="176" y="206"/>
                  <a:pt x="191" y="191"/>
                </a:cubicBezTo>
                <a:cubicBezTo>
                  <a:pt x="206" y="176"/>
                  <a:pt x="221" y="161"/>
                  <a:pt x="238" y="148"/>
                </a:cubicBezTo>
                <a:cubicBezTo>
                  <a:pt x="254" y="134"/>
                  <a:pt x="271" y="122"/>
                  <a:pt x="289" y="110"/>
                </a:cubicBezTo>
                <a:cubicBezTo>
                  <a:pt x="307" y="98"/>
                  <a:pt x="325" y="87"/>
                  <a:pt x="344" y="77"/>
                </a:cubicBezTo>
                <a:cubicBezTo>
                  <a:pt x="364" y="67"/>
                  <a:pt x="383" y="58"/>
                  <a:pt x="403" y="50"/>
                </a:cubicBezTo>
                <a:cubicBezTo>
                  <a:pt x="422" y="42"/>
                  <a:pt x="442" y="35"/>
                  <a:pt x="463" y="28"/>
                </a:cubicBezTo>
                <a:cubicBezTo>
                  <a:pt x="483" y="22"/>
                  <a:pt x="504" y="17"/>
                  <a:pt x="524" y="13"/>
                </a:cubicBezTo>
                <a:cubicBezTo>
                  <a:pt x="545" y="9"/>
                  <a:pt x="566" y="6"/>
                  <a:pt x="588" y="3"/>
                </a:cubicBezTo>
                <a:cubicBezTo>
                  <a:pt x="609" y="1"/>
                  <a:pt x="630" y="0"/>
                  <a:pt x="651" y="0"/>
                </a:cubicBezTo>
                <a:cubicBezTo>
                  <a:pt x="673" y="0"/>
                  <a:pt x="694" y="1"/>
                  <a:pt x="715" y="3"/>
                </a:cubicBezTo>
                <a:cubicBezTo>
                  <a:pt x="736" y="6"/>
                  <a:pt x="757" y="9"/>
                  <a:pt x="778" y="13"/>
                </a:cubicBezTo>
                <a:cubicBezTo>
                  <a:pt x="799" y="17"/>
                  <a:pt x="820" y="22"/>
                  <a:pt x="840" y="28"/>
                </a:cubicBezTo>
                <a:cubicBezTo>
                  <a:pt x="860" y="35"/>
                  <a:pt x="880" y="42"/>
                  <a:pt x="900" y="50"/>
                </a:cubicBezTo>
                <a:cubicBezTo>
                  <a:pt x="920" y="58"/>
                  <a:pt x="939" y="67"/>
                  <a:pt x="958" y="77"/>
                </a:cubicBezTo>
                <a:cubicBezTo>
                  <a:pt x="976" y="87"/>
                  <a:pt x="995" y="98"/>
                  <a:pt x="1012" y="110"/>
                </a:cubicBezTo>
                <a:cubicBezTo>
                  <a:pt x="1030" y="122"/>
                  <a:pt x="1047" y="134"/>
                  <a:pt x="1064" y="148"/>
                </a:cubicBezTo>
                <a:cubicBezTo>
                  <a:pt x="1080" y="161"/>
                  <a:pt x="1096" y="176"/>
                  <a:pt x="1111" y="191"/>
                </a:cubicBezTo>
                <a:cubicBezTo>
                  <a:pt x="1126" y="206"/>
                  <a:pt x="1140" y="222"/>
                  <a:pt x="1154" y="238"/>
                </a:cubicBezTo>
                <a:cubicBezTo>
                  <a:pt x="1167" y="254"/>
                  <a:pt x="1180" y="272"/>
                  <a:pt x="1192" y="289"/>
                </a:cubicBezTo>
                <a:cubicBezTo>
                  <a:pt x="1204" y="307"/>
                  <a:pt x="1214" y="326"/>
                  <a:pt x="1224" y="345"/>
                </a:cubicBezTo>
                <a:cubicBezTo>
                  <a:pt x="1235" y="364"/>
                  <a:pt x="1244" y="383"/>
                  <a:pt x="1252" y="403"/>
                </a:cubicBezTo>
                <a:cubicBezTo>
                  <a:pt x="1260" y="422"/>
                  <a:pt x="1267" y="442"/>
                  <a:pt x="1273" y="463"/>
                </a:cubicBezTo>
                <a:cubicBezTo>
                  <a:pt x="1279" y="483"/>
                  <a:pt x="1285" y="504"/>
                  <a:pt x="1289" y="525"/>
                </a:cubicBezTo>
                <a:cubicBezTo>
                  <a:pt x="1293" y="545"/>
                  <a:pt x="1296" y="566"/>
                  <a:pt x="1298" y="588"/>
                </a:cubicBezTo>
                <a:cubicBezTo>
                  <a:pt x="1300" y="609"/>
                  <a:pt x="1301" y="630"/>
                  <a:pt x="1301"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600" name=""/>
          <p:cNvSpPr/>
          <p:nvPr/>
        </p:nvSpPr>
        <p:spPr>
          <a:xfrm>
            <a:off x="5247720" y="1052640"/>
            <a:ext cx="468360" cy="468360"/>
          </a:xfrm>
          <a:custGeom>
            <a:avLst/>
            <a:gdLst/>
            <a:ahLst/>
            <a:rect l="0" t="0" r="r" b="b"/>
            <a:pathLst>
              <a:path fill="none" w="1301" h="1301">
                <a:moveTo>
                  <a:pt x="1301" y="651"/>
                </a:moveTo>
                <a:cubicBezTo>
                  <a:pt x="1301" y="673"/>
                  <a:pt x="1300" y="694"/>
                  <a:pt x="1298" y="715"/>
                </a:cubicBezTo>
                <a:cubicBezTo>
                  <a:pt x="1296" y="736"/>
                  <a:pt x="1293" y="757"/>
                  <a:pt x="1289" y="778"/>
                </a:cubicBezTo>
                <a:cubicBezTo>
                  <a:pt x="1285" y="799"/>
                  <a:pt x="1279" y="820"/>
                  <a:pt x="1273" y="840"/>
                </a:cubicBezTo>
                <a:cubicBezTo>
                  <a:pt x="1267" y="860"/>
                  <a:pt x="1260" y="880"/>
                  <a:pt x="1252" y="900"/>
                </a:cubicBezTo>
                <a:cubicBezTo>
                  <a:pt x="1244" y="920"/>
                  <a:pt x="1235" y="939"/>
                  <a:pt x="1224" y="958"/>
                </a:cubicBezTo>
                <a:cubicBezTo>
                  <a:pt x="1214" y="976"/>
                  <a:pt x="1204" y="995"/>
                  <a:pt x="1192" y="1012"/>
                </a:cubicBezTo>
                <a:cubicBezTo>
                  <a:pt x="1180" y="1030"/>
                  <a:pt x="1167" y="1047"/>
                  <a:pt x="1154" y="1064"/>
                </a:cubicBezTo>
                <a:cubicBezTo>
                  <a:pt x="1140" y="1080"/>
                  <a:pt x="1126" y="1096"/>
                  <a:pt x="1111" y="1111"/>
                </a:cubicBezTo>
                <a:cubicBezTo>
                  <a:pt x="1096" y="1126"/>
                  <a:pt x="1080" y="1140"/>
                  <a:pt x="1064" y="1154"/>
                </a:cubicBezTo>
                <a:cubicBezTo>
                  <a:pt x="1047" y="1167"/>
                  <a:pt x="1030" y="1180"/>
                  <a:pt x="1012" y="1192"/>
                </a:cubicBezTo>
                <a:cubicBezTo>
                  <a:pt x="995" y="1204"/>
                  <a:pt x="976" y="1214"/>
                  <a:pt x="958" y="1225"/>
                </a:cubicBezTo>
                <a:cubicBezTo>
                  <a:pt x="939" y="1235"/>
                  <a:pt x="920" y="1244"/>
                  <a:pt x="900" y="1252"/>
                </a:cubicBezTo>
                <a:cubicBezTo>
                  <a:pt x="880" y="1260"/>
                  <a:pt x="860" y="1267"/>
                  <a:pt x="840" y="1273"/>
                </a:cubicBezTo>
                <a:cubicBezTo>
                  <a:pt x="820" y="1279"/>
                  <a:pt x="799" y="1285"/>
                  <a:pt x="778" y="1289"/>
                </a:cubicBezTo>
                <a:cubicBezTo>
                  <a:pt x="757" y="1293"/>
                  <a:pt x="736" y="1296"/>
                  <a:pt x="715" y="1298"/>
                </a:cubicBezTo>
                <a:cubicBezTo>
                  <a:pt x="694" y="1300"/>
                  <a:pt x="673" y="1301"/>
                  <a:pt x="651" y="1301"/>
                </a:cubicBezTo>
                <a:cubicBezTo>
                  <a:pt x="630" y="1301"/>
                  <a:pt x="609" y="1300"/>
                  <a:pt x="588" y="1298"/>
                </a:cubicBezTo>
                <a:cubicBezTo>
                  <a:pt x="566" y="1296"/>
                  <a:pt x="545" y="1293"/>
                  <a:pt x="524" y="1289"/>
                </a:cubicBezTo>
                <a:cubicBezTo>
                  <a:pt x="504" y="1285"/>
                  <a:pt x="483" y="1279"/>
                  <a:pt x="463" y="1273"/>
                </a:cubicBezTo>
                <a:cubicBezTo>
                  <a:pt x="442" y="1267"/>
                  <a:pt x="422" y="1260"/>
                  <a:pt x="403" y="1252"/>
                </a:cubicBezTo>
                <a:cubicBezTo>
                  <a:pt x="383" y="1244"/>
                  <a:pt x="364" y="1235"/>
                  <a:pt x="344" y="1225"/>
                </a:cubicBezTo>
                <a:cubicBezTo>
                  <a:pt x="325" y="1214"/>
                  <a:pt x="307" y="1204"/>
                  <a:pt x="289" y="1192"/>
                </a:cubicBezTo>
                <a:cubicBezTo>
                  <a:pt x="271" y="1180"/>
                  <a:pt x="254" y="1167"/>
                  <a:pt x="238" y="1154"/>
                </a:cubicBezTo>
                <a:cubicBezTo>
                  <a:pt x="221" y="1140"/>
                  <a:pt x="206" y="1126"/>
                  <a:pt x="191" y="1111"/>
                </a:cubicBezTo>
                <a:cubicBezTo>
                  <a:pt x="176" y="1096"/>
                  <a:pt x="161" y="1080"/>
                  <a:pt x="148" y="1064"/>
                </a:cubicBezTo>
                <a:cubicBezTo>
                  <a:pt x="134" y="1047"/>
                  <a:pt x="122" y="1030"/>
                  <a:pt x="110" y="1012"/>
                </a:cubicBezTo>
                <a:cubicBezTo>
                  <a:pt x="98" y="995"/>
                  <a:pt x="87" y="976"/>
                  <a:pt x="77" y="958"/>
                </a:cubicBezTo>
                <a:cubicBezTo>
                  <a:pt x="67" y="939"/>
                  <a:pt x="58" y="920"/>
                  <a:pt x="50" y="900"/>
                </a:cubicBezTo>
                <a:cubicBezTo>
                  <a:pt x="42" y="880"/>
                  <a:pt x="34" y="860"/>
                  <a:pt x="28" y="840"/>
                </a:cubicBezTo>
                <a:cubicBezTo>
                  <a:pt x="22" y="820"/>
                  <a:pt x="17" y="799"/>
                  <a:pt x="13" y="778"/>
                </a:cubicBezTo>
                <a:cubicBezTo>
                  <a:pt x="9" y="757"/>
                  <a:pt x="6" y="736"/>
                  <a:pt x="3" y="715"/>
                </a:cubicBezTo>
                <a:cubicBezTo>
                  <a:pt x="1" y="694"/>
                  <a:pt x="0" y="673"/>
                  <a:pt x="0" y="651"/>
                </a:cubicBezTo>
                <a:cubicBezTo>
                  <a:pt x="0" y="630"/>
                  <a:pt x="1" y="609"/>
                  <a:pt x="3" y="588"/>
                </a:cubicBezTo>
                <a:cubicBezTo>
                  <a:pt x="6" y="566"/>
                  <a:pt x="9" y="545"/>
                  <a:pt x="13" y="525"/>
                </a:cubicBezTo>
                <a:cubicBezTo>
                  <a:pt x="17" y="504"/>
                  <a:pt x="22" y="483"/>
                  <a:pt x="28" y="463"/>
                </a:cubicBezTo>
                <a:cubicBezTo>
                  <a:pt x="34" y="442"/>
                  <a:pt x="42" y="422"/>
                  <a:pt x="50" y="403"/>
                </a:cubicBezTo>
                <a:cubicBezTo>
                  <a:pt x="58" y="383"/>
                  <a:pt x="67" y="364"/>
                  <a:pt x="77" y="345"/>
                </a:cubicBezTo>
                <a:cubicBezTo>
                  <a:pt x="87" y="326"/>
                  <a:pt x="98" y="307"/>
                  <a:pt x="110" y="289"/>
                </a:cubicBezTo>
                <a:cubicBezTo>
                  <a:pt x="122" y="272"/>
                  <a:pt x="134" y="254"/>
                  <a:pt x="148" y="238"/>
                </a:cubicBezTo>
                <a:cubicBezTo>
                  <a:pt x="161" y="222"/>
                  <a:pt x="176" y="206"/>
                  <a:pt x="191" y="191"/>
                </a:cubicBezTo>
                <a:cubicBezTo>
                  <a:pt x="206" y="176"/>
                  <a:pt x="221" y="161"/>
                  <a:pt x="238" y="148"/>
                </a:cubicBezTo>
                <a:cubicBezTo>
                  <a:pt x="254" y="134"/>
                  <a:pt x="271" y="122"/>
                  <a:pt x="289" y="110"/>
                </a:cubicBezTo>
                <a:cubicBezTo>
                  <a:pt x="307" y="98"/>
                  <a:pt x="325" y="87"/>
                  <a:pt x="344" y="77"/>
                </a:cubicBezTo>
                <a:cubicBezTo>
                  <a:pt x="364" y="67"/>
                  <a:pt x="383" y="58"/>
                  <a:pt x="403" y="50"/>
                </a:cubicBezTo>
                <a:cubicBezTo>
                  <a:pt x="422" y="42"/>
                  <a:pt x="442" y="35"/>
                  <a:pt x="463" y="28"/>
                </a:cubicBezTo>
                <a:cubicBezTo>
                  <a:pt x="483" y="22"/>
                  <a:pt x="504" y="17"/>
                  <a:pt x="524" y="13"/>
                </a:cubicBezTo>
                <a:cubicBezTo>
                  <a:pt x="545" y="9"/>
                  <a:pt x="566" y="6"/>
                  <a:pt x="588" y="3"/>
                </a:cubicBezTo>
                <a:cubicBezTo>
                  <a:pt x="609" y="1"/>
                  <a:pt x="630" y="0"/>
                  <a:pt x="651" y="0"/>
                </a:cubicBezTo>
                <a:cubicBezTo>
                  <a:pt x="673" y="0"/>
                  <a:pt x="694" y="1"/>
                  <a:pt x="715" y="3"/>
                </a:cubicBezTo>
                <a:cubicBezTo>
                  <a:pt x="736" y="6"/>
                  <a:pt x="757" y="9"/>
                  <a:pt x="778" y="13"/>
                </a:cubicBezTo>
                <a:cubicBezTo>
                  <a:pt x="799" y="17"/>
                  <a:pt x="820" y="22"/>
                  <a:pt x="840" y="28"/>
                </a:cubicBezTo>
                <a:cubicBezTo>
                  <a:pt x="860" y="35"/>
                  <a:pt x="880" y="42"/>
                  <a:pt x="900" y="50"/>
                </a:cubicBezTo>
                <a:cubicBezTo>
                  <a:pt x="920" y="58"/>
                  <a:pt x="939" y="67"/>
                  <a:pt x="958" y="77"/>
                </a:cubicBezTo>
                <a:cubicBezTo>
                  <a:pt x="976" y="87"/>
                  <a:pt x="995" y="98"/>
                  <a:pt x="1012" y="110"/>
                </a:cubicBezTo>
                <a:cubicBezTo>
                  <a:pt x="1030" y="122"/>
                  <a:pt x="1047" y="134"/>
                  <a:pt x="1064" y="148"/>
                </a:cubicBezTo>
                <a:cubicBezTo>
                  <a:pt x="1080" y="161"/>
                  <a:pt x="1096" y="176"/>
                  <a:pt x="1111" y="191"/>
                </a:cubicBezTo>
                <a:cubicBezTo>
                  <a:pt x="1126" y="206"/>
                  <a:pt x="1140" y="222"/>
                  <a:pt x="1154" y="238"/>
                </a:cubicBezTo>
                <a:cubicBezTo>
                  <a:pt x="1167" y="254"/>
                  <a:pt x="1180" y="272"/>
                  <a:pt x="1192" y="289"/>
                </a:cubicBezTo>
                <a:cubicBezTo>
                  <a:pt x="1204" y="307"/>
                  <a:pt x="1214" y="326"/>
                  <a:pt x="1224" y="345"/>
                </a:cubicBezTo>
                <a:cubicBezTo>
                  <a:pt x="1235" y="364"/>
                  <a:pt x="1244" y="383"/>
                  <a:pt x="1252" y="403"/>
                </a:cubicBezTo>
                <a:cubicBezTo>
                  <a:pt x="1260" y="422"/>
                  <a:pt x="1267" y="442"/>
                  <a:pt x="1273" y="463"/>
                </a:cubicBezTo>
                <a:cubicBezTo>
                  <a:pt x="1279" y="483"/>
                  <a:pt x="1285" y="504"/>
                  <a:pt x="1289" y="525"/>
                </a:cubicBezTo>
                <a:cubicBezTo>
                  <a:pt x="1293" y="545"/>
                  <a:pt x="1296" y="566"/>
                  <a:pt x="1298" y="588"/>
                </a:cubicBezTo>
                <a:cubicBezTo>
                  <a:pt x="1300" y="609"/>
                  <a:pt x="1301" y="630"/>
                  <a:pt x="1301" y="651"/>
                </a:cubicBezTo>
              </a:path>
            </a:pathLst>
          </a:custGeom>
          <a:ln w="33120">
            <a:solidFill>
              <a:srgbClr val="ffffff"/>
            </a:solidFill>
            <a:miter/>
          </a:ln>
        </p:spPr>
        <p:txBody>
          <a:bodyPr lIns="16560" rIns="16560" tIns="16560" bIns="16560" anchor="t">
            <a:noAutofit/>
          </a:bodyPr>
          <a:p>
            <a:endParaRPr b="0" lang="en-US" sz="2400" strike="noStrike" u="none">
              <a:solidFill>
                <a:srgbClr val="000000"/>
              </a:solidFill>
              <a:effectLst/>
              <a:uFillTx/>
              <a:latin typeface="Times New Roman"/>
            </a:endParaRPr>
          </a:p>
        </p:txBody>
      </p:sp>
      <p:sp>
        <p:nvSpPr>
          <p:cNvPr id="2601" name=""/>
          <p:cNvSpPr txBox="1"/>
          <p:nvPr/>
        </p:nvSpPr>
        <p:spPr>
          <a:xfrm>
            <a:off x="4554360" y="1645200"/>
            <a:ext cx="20502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クイックウィンの実現</a:t>
            </a:r>
            <a:endParaRPr b="0" lang="en-US" sz="1580" strike="noStrike" u="none">
              <a:solidFill>
                <a:srgbClr val="000000"/>
              </a:solidFill>
              <a:effectLst/>
              <a:uFillTx/>
              <a:latin typeface="Times New Roman"/>
            </a:endParaRPr>
          </a:p>
        </p:txBody>
      </p:sp>
      <p:sp>
        <p:nvSpPr>
          <p:cNvPr id="2602" name=""/>
          <p:cNvSpPr txBox="1"/>
          <p:nvPr/>
        </p:nvSpPr>
        <p:spPr>
          <a:xfrm>
            <a:off x="5416560" y="1150560"/>
            <a:ext cx="233640" cy="261000"/>
          </a:xfrm>
          <a:prstGeom prst="rect">
            <a:avLst/>
          </a:prstGeom>
          <a:noFill/>
          <a:ln w="0">
            <a:noFill/>
          </a:ln>
        </p:spPr>
        <p:txBody>
          <a:bodyPr wrap="none" lIns="0" rIns="0" tIns="0" bIns="0" anchor="t">
            <a:spAutoFit/>
          </a:bodyPr>
          <a:p>
            <a:r>
              <a:rPr b="1" lang="en-US" sz="1840" strike="noStrike" u="none">
                <a:solidFill>
                  <a:srgbClr val="ffffff"/>
                </a:solidFill>
                <a:effectLst/>
                <a:uFillTx/>
                <a:latin typeface="Arial"/>
                <a:ea typeface="Arial"/>
              </a:rPr>
              <a:t>2</a:t>
            </a:r>
            <a:endParaRPr b="0" lang="en-US" sz="1840" strike="noStrike" u="none">
              <a:solidFill>
                <a:srgbClr val="000000"/>
              </a:solidFill>
              <a:effectLst/>
              <a:uFillTx/>
              <a:latin typeface="Times New Roman"/>
            </a:endParaRPr>
          </a:p>
        </p:txBody>
      </p:sp>
      <p:sp>
        <p:nvSpPr>
          <p:cNvPr id="2603" name=""/>
          <p:cNvSpPr txBox="1"/>
          <p:nvPr/>
        </p:nvSpPr>
        <p:spPr>
          <a:xfrm>
            <a:off x="4373280" y="2337840"/>
            <a:ext cx="2394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無料トライアルのあるクラウド</a:t>
            </a:r>
            <a:endParaRPr b="0" lang="en-US" sz="1320" strike="noStrike" u="none">
              <a:solidFill>
                <a:srgbClr val="000000"/>
              </a:solidFill>
              <a:effectLst/>
              <a:uFillTx/>
              <a:latin typeface="Times New Roman"/>
            </a:endParaRPr>
          </a:p>
        </p:txBody>
      </p:sp>
      <p:sp>
        <p:nvSpPr>
          <p:cNvPr id="2604" name=""/>
          <p:cNvSpPr txBox="1"/>
          <p:nvPr/>
        </p:nvSpPr>
        <p:spPr>
          <a:xfrm>
            <a:off x="4373280" y="2571840"/>
            <a:ext cx="2367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ツールを選定し、小規模な業務</a:t>
            </a:r>
            <a:endParaRPr b="0" lang="en-US" sz="1320" strike="noStrike" u="none">
              <a:solidFill>
                <a:srgbClr val="000000"/>
              </a:solidFill>
              <a:effectLst/>
              <a:uFillTx/>
              <a:latin typeface="Times New Roman"/>
            </a:endParaRPr>
          </a:p>
        </p:txBody>
      </p:sp>
      <p:sp>
        <p:nvSpPr>
          <p:cNvPr id="2605" name=""/>
          <p:cNvSpPr/>
          <p:nvPr/>
        </p:nvSpPr>
        <p:spPr>
          <a:xfrm>
            <a:off x="4203360" y="2423160"/>
            <a:ext cx="83880" cy="83880"/>
          </a:xfrm>
          <a:custGeom>
            <a:avLst/>
            <a:gdLst/>
            <a:ahLst/>
            <a:rect l="0" t="0" r="r" b="b"/>
            <a:pathLst>
              <a:path w="233" h="233">
                <a:moveTo>
                  <a:pt x="233" y="117"/>
                </a:moveTo>
                <a:cubicBezTo>
                  <a:pt x="233" y="133"/>
                  <a:pt x="230" y="148"/>
                  <a:pt x="224" y="162"/>
                </a:cubicBezTo>
                <a:cubicBezTo>
                  <a:pt x="218" y="176"/>
                  <a:pt x="210" y="189"/>
                  <a:pt x="199" y="199"/>
                </a:cubicBezTo>
                <a:cubicBezTo>
                  <a:pt x="188" y="210"/>
                  <a:pt x="175" y="219"/>
                  <a:pt x="161" y="225"/>
                </a:cubicBezTo>
                <a:cubicBezTo>
                  <a:pt x="147" y="230"/>
                  <a:pt x="132" y="233"/>
                  <a:pt x="117" y="233"/>
                </a:cubicBezTo>
                <a:cubicBezTo>
                  <a:pt x="101" y="233"/>
                  <a:pt x="87" y="230"/>
                  <a:pt x="72" y="225"/>
                </a:cubicBezTo>
                <a:cubicBezTo>
                  <a:pt x="58" y="219"/>
                  <a:pt x="46" y="210"/>
                  <a:pt x="34" y="199"/>
                </a:cubicBezTo>
                <a:cubicBezTo>
                  <a:pt x="23" y="189"/>
                  <a:pt x="14" y="176"/>
                  <a:pt x="9" y="162"/>
                </a:cubicBezTo>
                <a:cubicBezTo>
                  <a:pt x="3" y="148"/>
                  <a:pt x="0" y="133"/>
                  <a:pt x="0" y="117"/>
                </a:cubicBezTo>
                <a:cubicBezTo>
                  <a:pt x="0" y="101"/>
                  <a:pt x="3" y="86"/>
                  <a:pt x="9" y="72"/>
                </a:cubicBezTo>
                <a:cubicBezTo>
                  <a:pt x="14" y="58"/>
                  <a:pt x="23" y="45"/>
                  <a:pt x="34" y="34"/>
                </a:cubicBezTo>
                <a:cubicBezTo>
                  <a:pt x="46" y="23"/>
                  <a:pt x="58" y="15"/>
                  <a:pt x="72" y="9"/>
                </a:cubicBezTo>
                <a:cubicBezTo>
                  <a:pt x="87" y="3"/>
                  <a:pt x="101" y="0"/>
                  <a:pt x="117" y="0"/>
                </a:cubicBezTo>
                <a:cubicBezTo>
                  <a:pt x="132" y="0"/>
                  <a:pt x="147" y="3"/>
                  <a:pt x="161" y="9"/>
                </a:cubicBezTo>
                <a:cubicBezTo>
                  <a:pt x="175" y="15"/>
                  <a:pt x="188" y="23"/>
                  <a:pt x="199" y="34"/>
                </a:cubicBezTo>
                <a:cubicBezTo>
                  <a:pt x="210" y="45"/>
                  <a:pt x="218" y="58"/>
                  <a:pt x="224" y="72"/>
                </a:cubicBezTo>
                <a:cubicBezTo>
                  <a:pt x="230" y="86"/>
                  <a:pt x="233" y="101"/>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06" name=""/>
          <p:cNvSpPr txBox="1"/>
          <p:nvPr/>
        </p:nvSpPr>
        <p:spPr>
          <a:xfrm>
            <a:off x="4373280" y="2805840"/>
            <a:ext cx="1185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で試験導入する</a:t>
            </a:r>
            <a:endParaRPr b="0" lang="en-US" sz="1320" strike="noStrike" u="none">
              <a:solidFill>
                <a:srgbClr val="000000"/>
              </a:solidFill>
              <a:effectLst/>
              <a:uFillTx/>
              <a:latin typeface="Times New Roman"/>
            </a:endParaRPr>
          </a:p>
        </p:txBody>
      </p:sp>
      <p:sp>
        <p:nvSpPr>
          <p:cNvPr id="2607" name=""/>
          <p:cNvSpPr txBox="1"/>
          <p:nvPr/>
        </p:nvSpPr>
        <p:spPr>
          <a:xfrm>
            <a:off x="4373280" y="3123360"/>
            <a:ext cx="2359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効果を数値化し、成功体験を全</a:t>
            </a:r>
            <a:endParaRPr b="0" lang="en-US" sz="1320" strike="noStrike" u="none">
              <a:solidFill>
                <a:srgbClr val="000000"/>
              </a:solidFill>
              <a:effectLst/>
              <a:uFillTx/>
              <a:latin typeface="Times New Roman"/>
            </a:endParaRPr>
          </a:p>
        </p:txBody>
      </p:sp>
      <p:sp>
        <p:nvSpPr>
          <p:cNvPr id="2608" name=""/>
          <p:cNvSpPr txBox="1"/>
          <p:nvPr/>
        </p:nvSpPr>
        <p:spPr>
          <a:xfrm>
            <a:off x="4373280" y="3357360"/>
            <a:ext cx="2371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社で共有して推進の機運を高め</a:t>
            </a:r>
            <a:endParaRPr b="0" lang="en-US" sz="1320" strike="noStrike" u="none">
              <a:solidFill>
                <a:srgbClr val="000000"/>
              </a:solidFill>
              <a:effectLst/>
              <a:uFillTx/>
              <a:latin typeface="Times New Roman"/>
            </a:endParaRPr>
          </a:p>
        </p:txBody>
      </p:sp>
      <p:sp>
        <p:nvSpPr>
          <p:cNvPr id="2609" name=""/>
          <p:cNvSpPr/>
          <p:nvPr/>
        </p:nvSpPr>
        <p:spPr>
          <a:xfrm>
            <a:off x="4203360" y="3208680"/>
            <a:ext cx="83880" cy="83880"/>
          </a:xfrm>
          <a:custGeom>
            <a:avLst/>
            <a:gdLst/>
            <a:ahLst/>
            <a:rect l="0" t="0" r="r" b="b"/>
            <a:pathLst>
              <a:path w="233" h="233">
                <a:moveTo>
                  <a:pt x="233" y="117"/>
                </a:moveTo>
                <a:cubicBezTo>
                  <a:pt x="233" y="133"/>
                  <a:pt x="230" y="148"/>
                  <a:pt x="224" y="162"/>
                </a:cubicBezTo>
                <a:cubicBezTo>
                  <a:pt x="218" y="176"/>
                  <a:pt x="210" y="189"/>
                  <a:pt x="199" y="199"/>
                </a:cubicBezTo>
                <a:cubicBezTo>
                  <a:pt x="188" y="210"/>
                  <a:pt x="175" y="219"/>
                  <a:pt x="161" y="225"/>
                </a:cubicBezTo>
                <a:cubicBezTo>
                  <a:pt x="147" y="230"/>
                  <a:pt x="132" y="233"/>
                  <a:pt x="117" y="233"/>
                </a:cubicBezTo>
                <a:cubicBezTo>
                  <a:pt x="101" y="233"/>
                  <a:pt x="87" y="230"/>
                  <a:pt x="72" y="225"/>
                </a:cubicBezTo>
                <a:cubicBezTo>
                  <a:pt x="58" y="219"/>
                  <a:pt x="46" y="210"/>
                  <a:pt x="34" y="199"/>
                </a:cubicBezTo>
                <a:cubicBezTo>
                  <a:pt x="23" y="189"/>
                  <a:pt x="14" y="176"/>
                  <a:pt x="9" y="162"/>
                </a:cubicBezTo>
                <a:cubicBezTo>
                  <a:pt x="3" y="148"/>
                  <a:pt x="0" y="133"/>
                  <a:pt x="0" y="117"/>
                </a:cubicBezTo>
                <a:cubicBezTo>
                  <a:pt x="0" y="102"/>
                  <a:pt x="3" y="87"/>
                  <a:pt x="9" y="73"/>
                </a:cubicBezTo>
                <a:cubicBezTo>
                  <a:pt x="14" y="59"/>
                  <a:pt x="23" y="46"/>
                  <a:pt x="34" y="35"/>
                </a:cubicBezTo>
                <a:cubicBezTo>
                  <a:pt x="46" y="24"/>
                  <a:pt x="58" y="15"/>
                  <a:pt x="72" y="9"/>
                </a:cubicBezTo>
                <a:cubicBezTo>
                  <a:pt x="87" y="3"/>
                  <a:pt x="101" y="0"/>
                  <a:pt x="117" y="0"/>
                </a:cubicBezTo>
                <a:cubicBezTo>
                  <a:pt x="132" y="0"/>
                  <a:pt x="147" y="3"/>
                  <a:pt x="161" y="9"/>
                </a:cubicBezTo>
                <a:cubicBezTo>
                  <a:pt x="175" y="15"/>
                  <a:pt x="188" y="24"/>
                  <a:pt x="199" y="35"/>
                </a:cubicBezTo>
                <a:cubicBezTo>
                  <a:pt x="210" y="46"/>
                  <a:pt x="218" y="59"/>
                  <a:pt x="224" y="73"/>
                </a:cubicBezTo>
                <a:cubicBezTo>
                  <a:pt x="230" y="87"/>
                  <a:pt x="233" y="102"/>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10" name=""/>
          <p:cNvSpPr txBox="1"/>
          <p:nvPr/>
        </p:nvSpPr>
        <p:spPr>
          <a:xfrm>
            <a:off x="4373280" y="3591360"/>
            <a:ext cx="172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る</a:t>
            </a:r>
            <a:endParaRPr b="0" lang="en-US" sz="1320" strike="noStrike" u="none">
              <a:solidFill>
                <a:srgbClr val="000000"/>
              </a:solidFill>
              <a:effectLst/>
              <a:uFillTx/>
              <a:latin typeface="Times New Roman"/>
            </a:endParaRPr>
          </a:p>
        </p:txBody>
      </p:sp>
      <p:sp>
        <p:nvSpPr>
          <p:cNvPr id="2611" name=""/>
          <p:cNvSpPr txBox="1"/>
          <p:nvPr/>
        </p:nvSpPr>
        <p:spPr>
          <a:xfrm>
            <a:off x="4373280" y="391860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612" name=""/>
          <p:cNvSpPr txBox="1"/>
          <p:nvPr/>
        </p:nvSpPr>
        <p:spPr>
          <a:xfrm>
            <a:off x="4521960" y="3908880"/>
            <a:ext cx="2191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導入補助金など、支援制度の</a:t>
            </a:r>
            <a:endParaRPr b="0" lang="en-US" sz="1320" strike="noStrike" u="none">
              <a:solidFill>
                <a:srgbClr val="000000"/>
              </a:solidFill>
              <a:effectLst/>
              <a:uFillTx/>
              <a:latin typeface="Times New Roman"/>
            </a:endParaRPr>
          </a:p>
        </p:txBody>
      </p:sp>
      <p:sp>
        <p:nvSpPr>
          <p:cNvPr id="2613" name=""/>
          <p:cNvSpPr/>
          <p:nvPr/>
        </p:nvSpPr>
        <p:spPr>
          <a:xfrm>
            <a:off x="4203360" y="3994200"/>
            <a:ext cx="83880" cy="83880"/>
          </a:xfrm>
          <a:custGeom>
            <a:avLst/>
            <a:gdLst/>
            <a:ahLst/>
            <a:rect l="0" t="0" r="r" b="b"/>
            <a:pathLst>
              <a:path w="233" h="233">
                <a:moveTo>
                  <a:pt x="233" y="116"/>
                </a:moveTo>
                <a:cubicBezTo>
                  <a:pt x="233" y="132"/>
                  <a:pt x="230" y="147"/>
                  <a:pt x="224" y="162"/>
                </a:cubicBezTo>
                <a:cubicBezTo>
                  <a:pt x="218" y="176"/>
                  <a:pt x="210" y="189"/>
                  <a:pt x="199" y="199"/>
                </a:cubicBezTo>
                <a:cubicBezTo>
                  <a:pt x="188" y="210"/>
                  <a:pt x="175" y="219"/>
                  <a:pt x="161" y="225"/>
                </a:cubicBezTo>
                <a:cubicBezTo>
                  <a:pt x="147" y="231"/>
                  <a:pt x="132" y="233"/>
                  <a:pt x="117" y="233"/>
                </a:cubicBezTo>
                <a:cubicBezTo>
                  <a:pt x="101" y="233"/>
                  <a:pt x="87" y="231"/>
                  <a:pt x="72" y="225"/>
                </a:cubicBezTo>
                <a:cubicBezTo>
                  <a:pt x="58" y="219"/>
                  <a:pt x="46" y="210"/>
                  <a:pt x="34" y="199"/>
                </a:cubicBezTo>
                <a:cubicBezTo>
                  <a:pt x="23" y="189"/>
                  <a:pt x="14" y="176"/>
                  <a:pt x="9" y="162"/>
                </a:cubicBezTo>
                <a:cubicBezTo>
                  <a:pt x="3" y="147"/>
                  <a:pt x="0" y="132"/>
                  <a:pt x="0" y="116"/>
                </a:cubicBezTo>
                <a:cubicBezTo>
                  <a:pt x="0" y="101"/>
                  <a:pt x="3" y="86"/>
                  <a:pt x="9" y="72"/>
                </a:cubicBezTo>
                <a:cubicBezTo>
                  <a:pt x="14" y="58"/>
                  <a:pt x="23" y="45"/>
                  <a:pt x="34" y="34"/>
                </a:cubicBezTo>
                <a:cubicBezTo>
                  <a:pt x="46" y="23"/>
                  <a:pt x="58" y="15"/>
                  <a:pt x="72" y="9"/>
                </a:cubicBezTo>
                <a:cubicBezTo>
                  <a:pt x="87" y="3"/>
                  <a:pt x="101" y="0"/>
                  <a:pt x="117" y="0"/>
                </a:cubicBezTo>
                <a:cubicBezTo>
                  <a:pt x="132" y="0"/>
                  <a:pt x="147" y="3"/>
                  <a:pt x="161" y="9"/>
                </a:cubicBezTo>
                <a:cubicBezTo>
                  <a:pt x="175" y="15"/>
                  <a:pt x="188" y="23"/>
                  <a:pt x="199" y="34"/>
                </a:cubicBezTo>
                <a:cubicBezTo>
                  <a:pt x="210" y="45"/>
                  <a:pt x="218" y="58"/>
                  <a:pt x="224" y="72"/>
                </a:cubicBezTo>
                <a:cubicBezTo>
                  <a:pt x="230" y="86"/>
                  <a:pt x="233" y="101"/>
                  <a:pt x="233" y="11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14" name=""/>
          <p:cNvSpPr/>
          <p:nvPr/>
        </p:nvSpPr>
        <p:spPr>
          <a:xfrm>
            <a:off x="7311960" y="1203120"/>
            <a:ext cx="3117240" cy="3677400"/>
          </a:xfrm>
          <a:custGeom>
            <a:avLst/>
            <a:gdLst/>
            <a:ahLst/>
            <a:rect l="0" t="0" r="r" b="b"/>
            <a:pathLst>
              <a:path w="8659" h="10215">
                <a:moveTo>
                  <a:pt x="0" y="10029"/>
                </a:moveTo>
                <a:lnTo>
                  <a:pt x="0" y="186"/>
                </a:lnTo>
                <a:cubicBezTo>
                  <a:pt x="0" y="174"/>
                  <a:pt x="1" y="162"/>
                  <a:pt x="3" y="150"/>
                </a:cubicBezTo>
                <a:cubicBezTo>
                  <a:pt x="6" y="138"/>
                  <a:pt x="9" y="126"/>
                  <a:pt x="14" y="115"/>
                </a:cubicBezTo>
                <a:cubicBezTo>
                  <a:pt x="19" y="104"/>
                  <a:pt x="24" y="93"/>
                  <a:pt x="31" y="83"/>
                </a:cubicBezTo>
                <a:cubicBezTo>
                  <a:pt x="38" y="73"/>
                  <a:pt x="46" y="63"/>
                  <a:pt x="54" y="55"/>
                </a:cubicBezTo>
                <a:cubicBezTo>
                  <a:pt x="63" y="46"/>
                  <a:pt x="72" y="38"/>
                  <a:pt x="82" y="31"/>
                </a:cubicBezTo>
                <a:cubicBezTo>
                  <a:pt x="93" y="25"/>
                  <a:pt x="103" y="19"/>
                  <a:pt x="115" y="14"/>
                </a:cubicBezTo>
                <a:cubicBezTo>
                  <a:pt x="126" y="10"/>
                  <a:pt x="137" y="6"/>
                  <a:pt x="149" y="4"/>
                </a:cubicBezTo>
                <a:cubicBezTo>
                  <a:pt x="161" y="1"/>
                  <a:pt x="173" y="0"/>
                  <a:pt x="186" y="0"/>
                </a:cubicBezTo>
                <a:lnTo>
                  <a:pt x="8474" y="0"/>
                </a:lnTo>
                <a:cubicBezTo>
                  <a:pt x="8486" y="0"/>
                  <a:pt x="8498" y="1"/>
                  <a:pt x="8510" y="4"/>
                </a:cubicBezTo>
                <a:cubicBezTo>
                  <a:pt x="8522" y="6"/>
                  <a:pt x="8533" y="10"/>
                  <a:pt x="8545" y="14"/>
                </a:cubicBezTo>
                <a:cubicBezTo>
                  <a:pt x="8556" y="19"/>
                  <a:pt x="8567" y="25"/>
                  <a:pt x="8577" y="31"/>
                </a:cubicBezTo>
                <a:cubicBezTo>
                  <a:pt x="8587" y="38"/>
                  <a:pt x="8596" y="46"/>
                  <a:pt x="8605" y="55"/>
                </a:cubicBezTo>
                <a:cubicBezTo>
                  <a:pt x="8614" y="63"/>
                  <a:pt x="8621" y="73"/>
                  <a:pt x="8628" y="83"/>
                </a:cubicBezTo>
                <a:cubicBezTo>
                  <a:pt x="8635" y="93"/>
                  <a:pt x="8641" y="104"/>
                  <a:pt x="8645" y="115"/>
                </a:cubicBezTo>
                <a:cubicBezTo>
                  <a:pt x="8650" y="126"/>
                  <a:pt x="8653" y="138"/>
                  <a:pt x="8656" y="150"/>
                </a:cubicBezTo>
                <a:cubicBezTo>
                  <a:pt x="8658" y="162"/>
                  <a:pt x="8659" y="174"/>
                  <a:pt x="8659" y="186"/>
                </a:cubicBezTo>
                <a:lnTo>
                  <a:pt x="8659" y="10029"/>
                </a:lnTo>
                <a:cubicBezTo>
                  <a:pt x="8659" y="10041"/>
                  <a:pt x="8658" y="10053"/>
                  <a:pt x="8656" y="10065"/>
                </a:cubicBezTo>
                <a:cubicBezTo>
                  <a:pt x="8653" y="10077"/>
                  <a:pt x="8650" y="10089"/>
                  <a:pt x="8645" y="10100"/>
                </a:cubicBezTo>
                <a:cubicBezTo>
                  <a:pt x="8641" y="10112"/>
                  <a:pt x="8635" y="10122"/>
                  <a:pt x="8628" y="10132"/>
                </a:cubicBezTo>
                <a:cubicBezTo>
                  <a:pt x="8621" y="10143"/>
                  <a:pt x="8614" y="10152"/>
                  <a:pt x="8605" y="10161"/>
                </a:cubicBezTo>
                <a:cubicBezTo>
                  <a:pt x="8596" y="10169"/>
                  <a:pt x="8587" y="10177"/>
                  <a:pt x="8577" y="10184"/>
                </a:cubicBezTo>
                <a:cubicBezTo>
                  <a:pt x="8567" y="10190"/>
                  <a:pt x="8556" y="10196"/>
                  <a:pt x="8545" y="10201"/>
                </a:cubicBezTo>
                <a:cubicBezTo>
                  <a:pt x="8533" y="10205"/>
                  <a:pt x="8522" y="10209"/>
                  <a:pt x="8510" y="10211"/>
                </a:cubicBezTo>
                <a:cubicBezTo>
                  <a:pt x="8498" y="10214"/>
                  <a:pt x="8486" y="10215"/>
                  <a:pt x="8474" y="10215"/>
                </a:cubicBezTo>
                <a:lnTo>
                  <a:pt x="186" y="10215"/>
                </a:lnTo>
                <a:cubicBezTo>
                  <a:pt x="173" y="10215"/>
                  <a:pt x="161" y="10214"/>
                  <a:pt x="149" y="10211"/>
                </a:cubicBezTo>
                <a:cubicBezTo>
                  <a:pt x="137" y="10209"/>
                  <a:pt x="126" y="10205"/>
                  <a:pt x="115" y="10201"/>
                </a:cubicBezTo>
                <a:cubicBezTo>
                  <a:pt x="103" y="10196"/>
                  <a:pt x="93" y="10190"/>
                  <a:pt x="82" y="10184"/>
                </a:cubicBezTo>
                <a:cubicBezTo>
                  <a:pt x="72" y="10177"/>
                  <a:pt x="63" y="10169"/>
                  <a:pt x="54" y="10161"/>
                </a:cubicBezTo>
                <a:cubicBezTo>
                  <a:pt x="46" y="10152"/>
                  <a:pt x="38" y="10143"/>
                  <a:pt x="31" y="10132"/>
                </a:cubicBezTo>
                <a:cubicBezTo>
                  <a:pt x="24" y="10122"/>
                  <a:pt x="19" y="10112"/>
                  <a:pt x="14" y="10100"/>
                </a:cubicBezTo>
                <a:cubicBezTo>
                  <a:pt x="9" y="10089"/>
                  <a:pt x="6" y="10077"/>
                  <a:pt x="3" y="10065"/>
                </a:cubicBezTo>
                <a:cubicBezTo>
                  <a:pt x="1" y="10053"/>
                  <a:pt x="0" y="10041"/>
                  <a:pt x="0" y="100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15" name=""/>
          <p:cNvSpPr/>
          <p:nvPr/>
        </p:nvSpPr>
        <p:spPr>
          <a:xfrm>
            <a:off x="7512480" y="2038680"/>
            <a:ext cx="2716200" cy="17280"/>
          </a:xfrm>
          <a:custGeom>
            <a:avLst/>
            <a:gdLst/>
            <a:ahLst/>
            <a:rect l="0" t="0" r="r" b="b"/>
            <a:pathLst>
              <a:path w="7545" h="48">
                <a:moveTo>
                  <a:pt x="0" y="0"/>
                </a:moveTo>
                <a:lnTo>
                  <a:pt x="7545" y="0"/>
                </a:lnTo>
                <a:lnTo>
                  <a:pt x="7545" y="48"/>
                </a:lnTo>
                <a:lnTo>
                  <a:pt x="0" y="48"/>
                </a:lnTo>
                <a:lnTo>
                  <a:pt x="0" y="0"/>
                </a:ln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16" name="" descr=""/>
          <p:cNvPicPr/>
          <p:nvPr/>
        </p:nvPicPr>
        <p:blipFill>
          <a:blip r:embed="rId6"/>
          <a:stretch/>
        </p:blipFill>
        <p:spPr>
          <a:xfrm>
            <a:off x="7821720" y="1662840"/>
            <a:ext cx="200160" cy="200160"/>
          </a:xfrm>
          <a:prstGeom prst="rect">
            <a:avLst/>
          </a:prstGeom>
          <a:noFill/>
          <a:ln w="0">
            <a:noFill/>
          </a:ln>
        </p:spPr>
      </p:pic>
      <p:sp>
        <p:nvSpPr>
          <p:cNvPr id="2617" name=""/>
          <p:cNvSpPr txBox="1"/>
          <p:nvPr/>
        </p:nvSpPr>
        <p:spPr>
          <a:xfrm>
            <a:off x="4373280" y="4142880"/>
            <a:ext cx="1353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申請準備を始める</a:t>
            </a:r>
            <a:endParaRPr b="0" lang="en-US" sz="1320" strike="noStrike" u="none">
              <a:solidFill>
                <a:srgbClr val="000000"/>
              </a:solidFill>
              <a:effectLst/>
              <a:uFillTx/>
              <a:latin typeface="Times New Roman"/>
            </a:endParaRPr>
          </a:p>
        </p:txBody>
      </p:sp>
      <p:sp>
        <p:nvSpPr>
          <p:cNvPr id="2618" name=""/>
          <p:cNvSpPr/>
          <p:nvPr/>
        </p:nvSpPr>
        <p:spPr>
          <a:xfrm>
            <a:off x="8632440" y="1052640"/>
            <a:ext cx="468360" cy="468360"/>
          </a:xfrm>
          <a:custGeom>
            <a:avLst/>
            <a:gdLst/>
            <a:ahLst/>
            <a:rect l="0" t="0" r="r" b="b"/>
            <a:pathLst>
              <a:path w="1301" h="1301">
                <a:moveTo>
                  <a:pt x="1301" y="651"/>
                </a:moveTo>
                <a:cubicBezTo>
                  <a:pt x="1301" y="673"/>
                  <a:pt x="1299" y="694"/>
                  <a:pt x="1297" y="715"/>
                </a:cubicBezTo>
                <a:cubicBezTo>
                  <a:pt x="1295" y="736"/>
                  <a:pt x="1292" y="757"/>
                  <a:pt x="1288" y="778"/>
                </a:cubicBezTo>
                <a:cubicBezTo>
                  <a:pt x="1284" y="799"/>
                  <a:pt x="1279" y="820"/>
                  <a:pt x="1273" y="840"/>
                </a:cubicBezTo>
                <a:cubicBezTo>
                  <a:pt x="1266" y="860"/>
                  <a:pt x="1259" y="880"/>
                  <a:pt x="1251" y="900"/>
                </a:cubicBezTo>
                <a:cubicBezTo>
                  <a:pt x="1243" y="920"/>
                  <a:pt x="1234" y="939"/>
                  <a:pt x="1224" y="958"/>
                </a:cubicBezTo>
                <a:cubicBezTo>
                  <a:pt x="1214" y="976"/>
                  <a:pt x="1203" y="995"/>
                  <a:pt x="1191" y="1012"/>
                </a:cubicBezTo>
                <a:cubicBezTo>
                  <a:pt x="1179" y="1030"/>
                  <a:pt x="1166" y="1047"/>
                  <a:pt x="1153" y="1064"/>
                </a:cubicBezTo>
                <a:cubicBezTo>
                  <a:pt x="1139" y="1080"/>
                  <a:pt x="1125" y="1096"/>
                  <a:pt x="1110" y="1111"/>
                </a:cubicBezTo>
                <a:cubicBezTo>
                  <a:pt x="1095" y="1126"/>
                  <a:pt x="1079" y="1140"/>
                  <a:pt x="1063" y="1154"/>
                </a:cubicBezTo>
                <a:cubicBezTo>
                  <a:pt x="1046" y="1167"/>
                  <a:pt x="1029" y="1180"/>
                  <a:pt x="1012" y="1192"/>
                </a:cubicBezTo>
                <a:cubicBezTo>
                  <a:pt x="994" y="1204"/>
                  <a:pt x="976" y="1214"/>
                  <a:pt x="957" y="1225"/>
                </a:cubicBezTo>
                <a:cubicBezTo>
                  <a:pt x="938" y="1235"/>
                  <a:pt x="919" y="1244"/>
                  <a:pt x="899" y="1252"/>
                </a:cubicBezTo>
                <a:cubicBezTo>
                  <a:pt x="880" y="1260"/>
                  <a:pt x="860" y="1267"/>
                  <a:pt x="839" y="1273"/>
                </a:cubicBezTo>
                <a:cubicBezTo>
                  <a:pt x="819" y="1279"/>
                  <a:pt x="798" y="1285"/>
                  <a:pt x="777" y="1289"/>
                </a:cubicBezTo>
                <a:cubicBezTo>
                  <a:pt x="756" y="1293"/>
                  <a:pt x="735" y="1296"/>
                  <a:pt x="714" y="1298"/>
                </a:cubicBezTo>
                <a:cubicBezTo>
                  <a:pt x="693" y="1300"/>
                  <a:pt x="672" y="1301"/>
                  <a:pt x="651" y="1301"/>
                </a:cubicBezTo>
                <a:cubicBezTo>
                  <a:pt x="629" y="1301"/>
                  <a:pt x="608" y="1300"/>
                  <a:pt x="587" y="1298"/>
                </a:cubicBezTo>
                <a:cubicBezTo>
                  <a:pt x="566" y="1296"/>
                  <a:pt x="545" y="1293"/>
                  <a:pt x="524" y="1289"/>
                </a:cubicBezTo>
                <a:cubicBezTo>
                  <a:pt x="503" y="1285"/>
                  <a:pt x="482" y="1279"/>
                  <a:pt x="462" y="1273"/>
                </a:cubicBezTo>
                <a:cubicBezTo>
                  <a:pt x="442" y="1267"/>
                  <a:pt x="421" y="1260"/>
                  <a:pt x="402" y="1252"/>
                </a:cubicBezTo>
                <a:cubicBezTo>
                  <a:pt x="382" y="1244"/>
                  <a:pt x="363" y="1235"/>
                  <a:pt x="344" y="1225"/>
                </a:cubicBezTo>
                <a:cubicBezTo>
                  <a:pt x="325" y="1214"/>
                  <a:pt x="307" y="1204"/>
                  <a:pt x="289" y="1192"/>
                </a:cubicBezTo>
                <a:cubicBezTo>
                  <a:pt x="272" y="1180"/>
                  <a:pt x="255" y="1167"/>
                  <a:pt x="238" y="1154"/>
                </a:cubicBezTo>
                <a:cubicBezTo>
                  <a:pt x="222" y="1140"/>
                  <a:pt x="206" y="1126"/>
                  <a:pt x="191" y="1111"/>
                </a:cubicBezTo>
                <a:cubicBezTo>
                  <a:pt x="176" y="1096"/>
                  <a:pt x="162" y="1080"/>
                  <a:pt x="148" y="1064"/>
                </a:cubicBezTo>
                <a:cubicBezTo>
                  <a:pt x="135" y="1047"/>
                  <a:pt x="122" y="1030"/>
                  <a:pt x="110" y="1012"/>
                </a:cubicBezTo>
                <a:cubicBezTo>
                  <a:pt x="98" y="995"/>
                  <a:pt x="87" y="976"/>
                  <a:pt x="77" y="958"/>
                </a:cubicBezTo>
                <a:cubicBezTo>
                  <a:pt x="67" y="939"/>
                  <a:pt x="58" y="920"/>
                  <a:pt x="49" y="900"/>
                </a:cubicBezTo>
                <a:cubicBezTo>
                  <a:pt x="41" y="880"/>
                  <a:pt x="34" y="860"/>
                  <a:pt x="28" y="840"/>
                </a:cubicBezTo>
                <a:cubicBezTo>
                  <a:pt x="21" y="820"/>
                  <a:pt x="16" y="799"/>
                  <a:pt x="12" y="778"/>
                </a:cubicBezTo>
                <a:cubicBezTo>
                  <a:pt x="8" y="757"/>
                  <a:pt x="5" y="736"/>
                  <a:pt x="3" y="715"/>
                </a:cubicBezTo>
                <a:cubicBezTo>
                  <a:pt x="1" y="694"/>
                  <a:pt x="0" y="673"/>
                  <a:pt x="0" y="651"/>
                </a:cubicBezTo>
                <a:cubicBezTo>
                  <a:pt x="0" y="630"/>
                  <a:pt x="1" y="609"/>
                  <a:pt x="3" y="588"/>
                </a:cubicBezTo>
                <a:cubicBezTo>
                  <a:pt x="5" y="566"/>
                  <a:pt x="8" y="545"/>
                  <a:pt x="12" y="525"/>
                </a:cubicBezTo>
                <a:cubicBezTo>
                  <a:pt x="16" y="504"/>
                  <a:pt x="21" y="483"/>
                  <a:pt x="28" y="463"/>
                </a:cubicBezTo>
                <a:cubicBezTo>
                  <a:pt x="34" y="442"/>
                  <a:pt x="41" y="422"/>
                  <a:pt x="49" y="403"/>
                </a:cubicBezTo>
                <a:cubicBezTo>
                  <a:pt x="58" y="383"/>
                  <a:pt x="67" y="364"/>
                  <a:pt x="77" y="345"/>
                </a:cubicBezTo>
                <a:cubicBezTo>
                  <a:pt x="87" y="326"/>
                  <a:pt x="98" y="307"/>
                  <a:pt x="110" y="289"/>
                </a:cubicBezTo>
                <a:cubicBezTo>
                  <a:pt x="122" y="272"/>
                  <a:pt x="135" y="254"/>
                  <a:pt x="148" y="238"/>
                </a:cubicBezTo>
                <a:cubicBezTo>
                  <a:pt x="162" y="222"/>
                  <a:pt x="176" y="206"/>
                  <a:pt x="191" y="191"/>
                </a:cubicBezTo>
                <a:cubicBezTo>
                  <a:pt x="206" y="176"/>
                  <a:pt x="222" y="161"/>
                  <a:pt x="238" y="148"/>
                </a:cubicBezTo>
                <a:cubicBezTo>
                  <a:pt x="255" y="134"/>
                  <a:pt x="272" y="122"/>
                  <a:pt x="289" y="110"/>
                </a:cubicBezTo>
                <a:cubicBezTo>
                  <a:pt x="307" y="98"/>
                  <a:pt x="325" y="87"/>
                  <a:pt x="344" y="77"/>
                </a:cubicBezTo>
                <a:cubicBezTo>
                  <a:pt x="363" y="67"/>
                  <a:pt x="382" y="58"/>
                  <a:pt x="402" y="50"/>
                </a:cubicBezTo>
                <a:cubicBezTo>
                  <a:pt x="421" y="42"/>
                  <a:pt x="442" y="35"/>
                  <a:pt x="462" y="28"/>
                </a:cubicBezTo>
                <a:cubicBezTo>
                  <a:pt x="482" y="22"/>
                  <a:pt x="503" y="17"/>
                  <a:pt x="524" y="13"/>
                </a:cubicBezTo>
                <a:cubicBezTo>
                  <a:pt x="545" y="9"/>
                  <a:pt x="566" y="6"/>
                  <a:pt x="587" y="3"/>
                </a:cubicBezTo>
                <a:cubicBezTo>
                  <a:pt x="608" y="1"/>
                  <a:pt x="629" y="0"/>
                  <a:pt x="651" y="0"/>
                </a:cubicBezTo>
                <a:cubicBezTo>
                  <a:pt x="672" y="0"/>
                  <a:pt x="693" y="1"/>
                  <a:pt x="714" y="3"/>
                </a:cubicBezTo>
                <a:cubicBezTo>
                  <a:pt x="735" y="6"/>
                  <a:pt x="756" y="9"/>
                  <a:pt x="777" y="13"/>
                </a:cubicBezTo>
                <a:cubicBezTo>
                  <a:pt x="798" y="17"/>
                  <a:pt x="819" y="22"/>
                  <a:pt x="839" y="28"/>
                </a:cubicBezTo>
                <a:cubicBezTo>
                  <a:pt x="860" y="35"/>
                  <a:pt x="880" y="42"/>
                  <a:pt x="899" y="50"/>
                </a:cubicBezTo>
                <a:cubicBezTo>
                  <a:pt x="919" y="58"/>
                  <a:pt x="938" y="67"/>
                  <a:pt x="957" y="77"/>
                </a:cubicBezTo>
                <a:cubicBezTo>
                  <a:pt x="976" y="87"/>
                  <a:pt x="994" y="98"/>
                  <a:pt x="1012" y="110"/>
                </a:cubicBezTo>
                <a:cubicBezTo>
                  <a:pt x="1029" y="122"/>
                  <a:pt x="1046" y="134"/>
                  <a:pt x="1063" y="148"/>
                </a:cubicBezTo>
                <a:cubicBezTo>
                  <a:pt x="1079" y="161"/>
                  <a:pt x="1095" y="176"/>
                  <a:pt x="1110" y="191"/>
                </a:cubicBezTo>
                <a:cubicBezTo>
                  <a:pt x="1125" y="206"/>
                  <a:pt x="1139" y="222"/>
                  <a:pt x="1153" y="238"/>
                </a:cubicBezTo>
                <a:cubicBezTo>
                  <a:pt x="1166" y="254"/>
                  <a:pt x="1179" y="272"/>
                  <a:pt x="1191" y="289"/>
                </a:cubicBezTo>
                <a:cubicBezTo>
                  <a:pt x="1203" y="307"/>
                  <a:pt x="1214" y="326"/>
                  <a:pt x="1224" y="345"/>
                </a:cubicBezTo>
                <a:cubicBezTo>
                  <a:pt x="1234" y="364"/>
                  <a:pt x="1243" y="383"/>
                  <a:pt x="1251" y="403"/>
                </a:cubicBezTo>
                <a:cubicBezTo>
                  <a:pt x="1259" y="422"/>
                  <a:pt x="1266" y="442"/>
                  <a:pt x="1273" y="463"/>
                </a:cubicBezTo>
                <a:cubicBezTo>
                  <a:pt x="1279" y="483"/>
                  <a:pt x="1284" y="504"/>
                  <a:pt x="1288" y="525"/>
                </a:cubicBezTo>
                <a:cubicBezTo>
                  <a:pt x="1292" y="545"/>
                  <a:pt x="1295" y="566"/>
                  <a:pt x="1297" y="588"/>
                </a:cubicBezTo>
                <a:cubicBezTo>
                  <a:pt x="1299" y="609"/>
                  <a:pt x="1301" y="630"/>
                  <a:pt x="1301" y="651"/>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619" name=""/>
          <p:cNvSpPr/>
          <p:nvPr/>
        </p:nvSpPr>
        <p:spPr>
          <a:xfrm>
            <a:off x="8632440" y="1052640"/>
            <a:ext cx="468360" cy="468360"/>
          </a:xfrm>
          <a:custGeom>
            <a:avLst/>
            <a:gdLst/>
            <a:ahLst/>
            <a:rect l="0" t="0" r="r" b="b"/>
            <a:pathLst>
              <a:path fill="none" w="1301" h="1301">
                <a:moveTo>
                  <a:pt x="1301" y="651"/>
                </a:moveTo>
                <a:cubicBezTo>
                  <a:pt x="1301" y="673"/>
                  <a:pt x="1299" y="694"/>
                  <a:pt x="1297" y="715"/>
                </a:cubicBezTo>
                <a:cubicBezTo>
                  <a:pt x="1295" y="736"/>
                  <a:pt x="1292" y="757"/>
                  <a:pt x="1288" y="778"/>
                </a:cubicBezTo>
                <a:cubicBezTo>
                  <a:pt x="1284" y="799"/>
                  <a:pt x="1279" y="820"/>
                  <a:pt x="1273" y="840"/>
                </a:cubicBezTo>
                <a:cubicBezTo>
                  <a:pt x="1266" y="860"/>
                  <a:pt x="1259" y="880"/>
                  <a:pt x="1251" y="900"/>
                </a:cubicBezTo>
                <a:cubicBezTo>
                  <a:pt x="1243" y="920"/>
                  <a:pt x="1234" y="939"/>
                  <a:pt x="1224" y="958"/>
                </a:cubicBezTo>
                <a:cubicBezTo>
                  <a:pt x="1214" y="976"/>
                  <a:pt x="1203" y="995"/>
                  <a:pt x="1191" y="1012"/>
                </a:cubicBezTo>
                <a:cubicBezTo>
                  <a:pt x="1179" y="1030"/>
                  <a:pt x="1166" y="1047"/>
                  <a:pt x="1153" y="1064"/>
                </a:cubicBezTo>
                <a:cubicBezTo>
                  <a:pt x="1139" y="1080"/>
                  <a:pt x="1125" y="1096"/>
                  <a:pt x="1110" y="1111"/>
                </a:cubicBezTo>
                <a:cubicBezTo>
                  <a:pt x="1095" y="1126"/>
                  <a:pt x="1079" y="1140"/>
                  <a:pt x="1063" y="1154"/>
                </a:cubicBezTo>
                <a:cubicBezTo>
                  <a:pt x="1046" y="1167"/>
                  <a:pt x="1029" y="1180"/>
                  <a:pt x="1012" y="1192"/>
                </a:cubicBezTo>
                <a:cubicBezTo>
                  <a:pt x="994" y="1204"/>
                  <a:pt x="976" y="1214"/>
                  <a:pt x="957" y="1225"/>
                </a:cubicBezTo>
                <a:cubicBezTo>
                  <a:pt x="938" y="1235"/>
                  <a:pt x="919" y="1244"/>
                  <a:pt x="899" y="1252"/>
                </a:cubicBezTo>
                <a:cubicBezTo>
                  <a:pt x="880" y="1260"/>
                  <a:pt x="860" y="1267"/>
                  <a:pt x="839" y="1273"/>
                </a:cubicBezTo>
                <a:cubicBezTo>
                  <a:pt x="819" y="1279"/>
                  <a:pt x="798" y="1285"/>
                  <a:pt x="777" y="1289"/>
                </a:cubicBezTo>
                <a:cubicBezTo>
                  <a:pt x="756" y="1293"/>
                  <a:pt x="735" y="1296"/>
                  <a:pt x="714" y="1298"/>
                </a:cubicBezTo>
                <a:cubicBezTo>
                  <a:pt x="693" y="1300"/>
                  <a:pt x="672" y="1301"/>
                  <a:pt x="651" y="1301"/>
                </a:cubicBezTo>
                <a:cubicBezTo>
                  <a:pt x="629" y="1301"/>
                  <a:pt x="608" y="1300"/>
                  <a:pt x="587" y="1298"/>
                </a:cubicBezTo>
                <a:cubicBezTo>
                  <a:pt x="566" y="1296"/>
                  <a:pt x="545" y="1293"/>
                  <a:pt x="524" y="1289"/>
                </a:cubicBezTo>
                <a:cubicBezTo>
                  <a:pt x="503" y="1285"/>
                  <a:pt x="482" y="1279"/>
                  <a:pt x="462" y="1273"/>
                </a:cubicBezTo>
                <a:cubicBezTo>
                  <a:pt x="442" y="1267"/>
                  <a:pt x="421" y="1260"/>
                  <a:pt x="402" y="1252"/>
                </a:cubicBezTo>
                <a:cubicBezTo>
                  <a:pt x="382" y="1244"/>
                  <a:pt x="363" y="1235"/>
                  <a:pt x="344" y="1225"/>
                </a:cubicBezTo>
                <a:cubicBezTo>
                  <a:pt x="325" y="1214"/>
                  <a:pt x="307" y="1204"/>
                  <a:pt x="289" y="1192"/>
                </a:cubicBezTo>
                <a:cubicBezTo>
                  <a:pt x="272" y="1180"/>
                  <a:pt x="255" y="1167"/>
                  <a:pt x="238" y="1154"/>
                </a:cubicBezTo>
                <a:cubicBezTo>
                  <a:pt x="222" y="1140"/>
                  <a:pt x="206" y="1126"/>
                  <a:pt x="191" y="1111"/>
                </a:cubicBezTo>
                <a:cubicBezTo>
                  <a:pt x="176" y="1096"/>
                  <a:pt x="162" y="1080"/>
                  <a:pt x="148" y="1064"/>
                </a:cubicBezTo>
                <a:cubicBezTo>
                  <a:pt x="135" y="1047"/>
                  <a:pt x="122" y="1030"/>
                  <a:pt x="110" y="1012"/>
                </a:cubicBezTo>
                <a:cubicBezTo>
                  <a:pt x="98" y="995"/>
                  <a:pt x="87" y="976"/>
                  <a:pt x="77" y="958"/>
                </a:cubicBezTo>
                <a:cubicBezTo>
                  <a:pt x="67" y="939"/>
                  <a:pt x="58" y="920"/>
                  <a:pt x="49" y="900"/>
                </a:cubicBezTo>
                <a:cubicBezTo>
                  <a:pt x="41" y="880"/>
                  <a:pt x="34" y="860"/>
                  <a:pt x="28" y="840"/>
                </a:cubicBezTo>
                <a:cubicBezTo>
                  <a:pt x="21" y="820"/>
                  <a:pt x="16" y="799"/>
                  <a:pt x="12" y="778"/>
                </a:cubicBezTo>
                <a:cubicBezTo>
                  <a:pt x="8" y="757"/>
                  <a:pt x="5" y="736"/>
                  <a:pt x="3" y="715"/>
                </a:cubicBezTo>
                <a:cubicBezTo>
                  <a:pt x="1" y="694"/>
                  <a:pt x="0" y="673"/>
                  <a:pt x="0" y="651"/>
                </a:cubicBezTo>
                <a:cubicBezTo>
                  <a:pt x="0" y="630"/>
                  <a:pt x="1" y="609"/>
                  <a:pt x="3" y="588"/>
                </a:cubicBezTo>
                <a:cubicBezTo>
                  <a:pt x="5" y="566"/>
                  <a:pt x="8" y="545"/>
                  <a:pt x="12" y="525"/>
                </a:cubicBezTo>
                <a:cubicBezTo>
                  <a:pt x="16" y="504"/>
                  <a:pt x="21" y="483"/>
                  <a:pt x="28" y="463"/>
                </a:cubicBezTo>
                <a:cubicBezTo>
                  <a:pt x="34" y="442"/>
                  <a:pt x="41" y="422"/>
                  <a:pt x="49" y="403"/>
                </a:cubicBezTo>
                <a:cubicBezTo>
                  <a:pt x="58" y="383"/>
                  <a:pt x="67" y="364"/>
                  <a:pt x="77" y="345"/>
                </a:cubicBezTo>
                <a:cubicBezTo>
                  <a:pt x="87" y="326"/>
                  <a:pt x="98" y="307"/>
                  <a:pt x="110" y="289"/>
                </a:cubicBezTo>
                <a:cubicBezTo>
                  <a:pt x="122" y="272"/>
                  <a:pt x="135" y="254"/>
                  <a:pt x="148" y="238"/>
                </a:cubicBezTo>
                <a:cubicBezTo>
                  <a:pt x="162" y="222"/>
                  <a:pt x="176" y="206"/>
                  <a:pt x="191" y="191"/>
                </a:cubicBezTo>
                <a:cubicBezTo>
                  <a:pt x="206" y="176"/>
                  <a:pt x="222" y="161"/>
                  <a:pt x="238" y="148"/>
                </a:cubicBezTo>
                <a:cubicBezTo>
                  <a:pt x="255" y="134"/>
                  <a:pt x="272" y="122"/>
                  <a:pt x="289" y="110"/>
                </a:cubicBezTo>
                <a:cubicBezTo>
                  <a:pt x="307" y="98"/>
                  <a:pt x="325" y="87"/>
                  <a:pt x="344" y="77"/>
                </a:cubicBezTo>
                <a:cubicBezTo>
                  <a:pt x="363" y="67"/>
                  <a:pt x="382" y="58"/>
                  <a:pt x="402" y="50"/>
                </a:cubicBezTo>
                <a:cubicBezTo>
                  <a:pt x="421" y="42"/>
                  <a:pt x="442" y="35"/>
                  <a:pt x="462" y="28"/>
                </a:cubicBezTo>
                <a:cubicBezTo>
                  <a:pt x="482" y="22"/>
                  <a:pt x="503" y="17"/>
                  <a:pt x="524" y="13"/>
                </a:cubicBezTo>
                <a:cubicBezTo>
                  <a:pt x="545" y="9"/>
                  <a:pt x="566" y="6"/>
                  <a:pt x="587" y="3"/>
                </a:cubicBezTo>
                <a:cubicBezTo>
                  <a:pt x="608" y="1"/>
                  <a:pt x="629" y="0"/>
                  <a:pt x="651" y="0"/>
                </a:cubicBezTo>
                <a:cubicBezTo>
                  <a:pt x="672" y="0"/>
                  <a:pt x="693" y="1"/>
                  <a:pt x="714" y="3"/>
                </a:cubicBezTo>
                <a:cubicBezTo>
                  <a:pt x="735" y="6"/>
                  <a:pt x="756" y="9"/>
                  <a:pt x="777" y="13"/>
                </a:cubicBezTo>
                <a:cubicBezTo>
                  <a:pt x="798" y="17"/>
                  <a:pt x="819" y="22"/>
                  <a:pt x="839" y="28"/>
                </a:cubicBezTo>
                <a:cubicBezTo>
                  <a:pt x="860" y="35"/>
                  <a:pt x="880" y="42"/>
                  <a:pt x="899" y="50"/>
                </a:cubicBezTo>
                <a:cubicBezTo>
                  <a:pt x="919" y="58"/>
                  <a:pt x="938" y="67"/>
                  <a:pt x="957" y="77"/>
                </a:cubicBezTo>
                <a:cubicBezTo>
                  <a:pt x="976" y="87"/>
                  <a:pt x="994" y="98"/>
                  <a:pt x="1012" y="110"/>
                </a:cubicBezTo>
                <a:cubicBezTo>
                  <a:pt x="1029" y="122"/>
                  <a:pt x="1046" y="134"/>
                  <a:pt x="1063" y="148"/>
                </a:cubicBezTo>
                <a:cubicBezTo>
                  <a:pt x="1079" y="161"/>
                  <a:pt x="1095" y="176"/>
                  <a:pt x="1110" y="191"/>
                </a:cubicBezTo>
                <a:cubicBezTo>
                  <a:pt x="1125" y="206"/>
                  <a:pt x="1139" y="222"/>
                  <a:pt x="1153" y="238"/>
                </a:cubicBezTo>
                <a:cubicBezTo>
                  <a:pt x="1166" y="254"/>
                  <a:pt x="1179" y="272"/>
                  <a:pt x="1191" y="289"/>
                </a:cubicBezTo>
                <a:cubicBezTo>
                  <a:pt x="1203" y="307"/>
                  <a:pt x="1214" y="326"/>
                  <a:pt x="1224" y="345"/>
                </a:cubicBezTo>
                <a:cubicBezTo>
                  <a:pt x="1234" y="364"/>
                  <a:pt x="1243" y="383"/>
                  <a:pt x="1251" y="403"/>
                </a:cubicBezTo>
                <a:cubicBezTo>
                  <a:pt x="1259" y="422"/>
                  <a:pt x="1266" y="442"/>
                  <a:pt x="1273" y="463"/>
                </a:cubicBezTo>
                <a:cubicBezTo>
                  <a:pt x="1279" y="483"/>
                  <a:pt x="1284" y="504"/>
                  <a:pt x="1288" y="525"/>
                </a:cubicBezTo>
                <a:cubicBezTo>
                  <a:pt x="1292" y="545"/>
                  <a:pt x="1295" y="566"/>
                  <a:pt x="1297" y="588"/>
                </a:cubicBezTo>
                <a:cubicBezTo>
                  <a:pt x="1299" y="609"/>
                  <a:pt x="1301" y="630"/>
                  <a:pt x="1301" y="651"/>
                </a:cubicBezTo>
              </a:path>
            </a:pathLst>
          </a:custGeom>
          <a:ln w="33120">
            <a:solidFill>
              <a:srgbClr val="ffffff"/>
            </a:solidFill>
            <a:miter/>
          </a:ln>
        </p:spPr>
        <p:txBody>
          <a:bodyPr lIns="16560" rIns="16560" tIns="16560" bIns="16560" anchor="t">
            <a:noAutofit/>
          </a:bodyPr>
          <a:p>
            <a:endParaRPr b="0" lang="en-US" sz="2400" strike="noStrike" u="none">
              <a:solidFill>
                <a:srgbClr val="000000"/>
              </a:solidFill>
              <a:effectLst/>
              <a:uFillTx/>
              <a:latin typeface="Times New Roman"/>
            </a:endParaRPr>
          </a:p>
        </p:txBody>
      </p:sp>
      <p:sp>
        <p:nvSpPr>
          <p:cNvPr id="2620" name=""/>
          <p:cNvSpPr txBox="1"/>
          <p:nvPr/>
        </p:nvSpPr>
        <p:spPr>
          <a:xfrm>
            <a:off x="8091720" y="1645200"/>
            <a:ext cx="18205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戦略的な展開と定着</a:t>
            </a:r>
            <a:endParaRPr b="0" lang="en-US" sz="1580" strike="noStrike" u="none">
              <a:solidFill>
                <a:srgbClr val="000000"/>
              </a:solidFill>
              <a:effectLst/>
              <a:uFillTx/>
              <a:latin typeface="Times New Roman"/>
            </a:endParaRPr>
          </a:p>
        </p:txBody>
      </p:sp>
      <p:sp>
        <p:nvSpPr>
          <p:cNvPr id="2621" name=""/>
          <p:cNvSpPr txBox="1"/>
          <p:nvPr/>
        </p:nvSpPr>
        <p:spPr>
          <a:xfrm>
            <a:off x="8803800" y="1150560"/>
            <a:ext cx="233640" cy="261000"/>
          </a:xfrm>
          <a:prstGeom prst="rect">
            <a:avLst/>
          </a:prstGeom>
          <a:noFill/>
          <a:ln w="0">
            <a:noFill/>
          </a:ln>
        </p:spPr>
        <p:txBody>
          <a:bodyPr wrap="none" lIns="0" rIns="0" tIns="0" bIns="0" anchor="t">
            <a:spAutoFit/>
          </a:bodyPr>
          <a:p>
            <a:r>
              <a:rPr b="1" lang="en-US" sz="1840" strike="noStrike" u="none">
                <a:solidFill>
                  <a:srgbClr val="ffffff"/>
                </a:solidFill>
                <a:effectLst/>
                <a:uFillTx/>
                <a:latin typeface="Arial"/>
                <a:ea typeface="Arial"/>
              </a:rPr>
              <a:t>3</a:t>
            </a:r>
            <a:endParaRPr b="0" lang="en-US" sz="1840" strike="noStrike" u="none">
              <a:solidFill>
                <a:srgbClr val="000000"/>
              </a:solidFill>
              <a:effectLst/>
              <a:uFillTx/>
              <a:latin typeface="Times New Roman"/>
            </a:endParaRPr>
          </a:p>
        </p:txBody>
      </p:sp>
      <p:sp>
        <p:nvSpPr>
          <p:cNvPr id="2622" name=""/>
          <p:cNvSpPr txBox="1"/>
          <p:nvPr/>
        </p:nvSpPr>
        <p:spPr>
          <a:xfrm>
            <a:off x="7760520" y="2337840"/>
            <a:ext cx="1022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フェーズ別の</a:t>
            </a:r>
            <a:endParaRPr b="0" lang="en-US" sz="1320" strike="noStrike" u="none">
              <a:solidFill>
                <a:srgbClr val="000000"/>
              </a:solidFill>
              <a:effectLst/>
              <a:uFillTx/>
              <a:latin typeface="Times New Roman"/>
            </a:endParaRPr>
          </a:p>
        </p:txBody>
      </p:sp>
      <p:sp>
        <p:nvSpPr>
          <p:cNvPr id="2623" name=""/>
          <p:cNvSpPr txBox="1"/>
          <p:nvPr/>
        </p:nvSpPr>
        <p:spPr>
          <a:xfrm>
            <a:off x="8763480" y="23475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624" name=""/>
          <p:cNvSpPr txBox="1"/>
          <p:nvPr/>
        </p:nvSpPr>
        <p:spPr>
          <a:xfrm>
            <a:off x="8995320" y="2337840"/>
            <a:ext cx="1197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ロードマップを</a:t>
            </a:r>
            <a:endParaRPr b="0" lang="en-US" sz="1320" strike="noStrike" u="none">
              <a:solidFill>
                <a:srgbClr val="000000"/>
              </a:solidFill>
              <a:effectLst/>
              <a:uFillTx/>
              <a:latin typeface="Times New Roman"/>
            </a:endParaRPr>
          </a:p>
        </p:txBody>
      </p:sp>
      <p:sp>
        <p:nvSpPr>
          <p:cNvPr id="2625" name=""/>
          <p:cNvSpPr txBox="1"/>
          <p:nvPr/>
        </p:nvSpPr>
        <p:spPr>
          <a:xfrm>
            <a:off x="7760520" y="2571840"/>
            <a:ext cx="675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作成し、</a:t>
            </a:r>
            <a:endParaRPr b="0" lang="en-US" sz="1320" strike="noStrike" u="none">
              <a:solidFill>
                <a:srgbClr val="000000"/>
              </a:solidFill>
              <a:effectLst/>
              <a:uFillTx/>
              <a:latin typeface="Times New Roman"/>
            </a:endParaRPr>
          </a:p>
        </p:txBody>
      </p:sp>
      <p:sp>
        <p:nvSpPr>
          <p:cNvPr id="2626" name=""/>
          <p:cNvSpPr txBox="1"/>
          <p:nvPr/>
        </p:nvSpPr>
        <p:spPr>
          <a:xfrm>
            <a:off x="8429040" y="25815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3</a:t>
            </a:r>
            <a:endParaRPr b="0" lang="en-US" sz="1320" strike="noStrike" u="none">
              <a:solidFill>
                <a:srgbClr val="000000"/>
              </a:solidFill>
              <a:effectLst/>
              <a:uFillTx/>
              <a:latin typeface="Times New Roman"/>
            </a:endParaRPr>
          </a:p>
        </p:txBody>
      </p:sp>
      <p:sp>
        <p:nvSpPr>
          <p:cNvPr id="2627" name=""/>
          <p:cNvSpPr txBox="1"/>
          <p:nvPr/>
        </p:nvSpPr>
        <p:spPr>
          <a:xfrm>
            <a:off x="8521920" y="2571840"/>
            <a:ext cx="1010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ヶ月・半年・</a:t>
            </a:r>
            <a:endParaRPr b="0" lang="en-US" sz="1320" strike="noStrike" u="none">
              <a:solidFill>
                <a:srgbClr val="000000"/>
              </a:solidFill>
              <a:effectLst/>
              <a:uFillTx/>
              <a:latin typeface="Times New Roman"/>
            </a:endParaRPr>
          </a:p>
        </p:txBody>
      </p:sp>
      <p:sp>
        <p:nvSpPr>
          <p:cNvPr id="2628" name=""/>
          <p:cNvSpPr txBox="1"/>
          <p:nvPr/>
        </p:nvSpPr>
        <p:spPr>
          <a:xfrm>
            <a:off x="9524880" y="25815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1</a:t>
            </a:r>
            <a:endParaRPr b="0" lang="en-US" sz="1320" strike="noStrike" u="none">
              <a:solidFill>
                <a:srgbClr val="000000"/>
              </a:solidFill>
              <a:effectLst/>
              <a:uFillTx/>
              <a:latin typeface="Times New Roman"/>
            </a:endParaRPr>
          </a:p>
        </p:txBody>
      </p:sp>
      <p:sp>
        <p:nvSpPr>
          <p:cNvPr id="2629" name=""/>
          <p:cNvSpPr txBox="1"/>
          <p:nvPr/>
        </p:nvSpPr>
        <p:spPr>
          <a:xfrm>
            <a:off x="9617760" y="257184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年の目</a:t>
            </a:r>
            <a:endParaRPr b="0" lang="en-US" sz="1320" strike="noStrike" u="none">
              <a:solidFill>
                <a:srgbClr val="000000"/>
              </a:solidFill>
              <a:effectLst/>
              <a:uFillTx/>
              <a:latin typeface="Times New Roman"/>
            </a:endParaRPr>
          </a:p>
        </p:txBody>
      </p:sp>
      <p:sp>
        <p:nvSpPr>
          <p:cNvPr id="2630" name=""/>
          <p:cNvSpPr/>
          <p:nvPr/>
        </p:nvSpPr>
        <p:spPr>
          <a:xfrm>
            <a:off x="7596000" y="2423160"/>
            <a:ext cx="83880" cy="83880"/>
          </a:xfrm>
          <a:custGeom>
            <a:avLst/>
            <a:gdLst/>
            <a:ahLst/>
            <a:rect l="0" t="0" r="r" b="b"/>
            <a:pathLst>
              <a:path w="233" h="233">
                <a:moveTo>
                  <a:pt x="233" y="117"/>
                </a:moveTo>
                <a:cubicBezTo>
                  <a:pt x="233" y="133"/>
                  <a:pt x="230" y="148"/>
                  <a:pt x="224" y="162"/>
                </a:cubicBezTo>
                <a:cubicBezTo>
                  <a:pt x="219" y="176"/>
                  <a:pt x="210" y="189"/>
                  <a:pt x="199" y="199"/>
                </a:cubicBezTo>
                <a:cubicBezTo>
                  <a:pt x="188" y="210"/>
                  <a:pt x="176" y="219"/>
                  <a:pt x="162" y="225"/>
                </a:cubicBezTo>
                <a:cubicBezTo>
                  <a:pt x="147" y="230"/>
                  <a:pt x="133" y="233"/>
                  <a:pt x="116" y="233"/>
                </a:cubicBezTo>
                <a:cubicBezTo>
                  <a:pt x="101" y="233"/>
                  <a:pt x="86" y="230"/>
                  <a:pt x="72" y="225"/>
                </a:cubicBezTo>
                <a:cubicBezTo>
                  <a:pt x="58" y="219"/>
                  <a:pt x="45" y="210"/>
                  <a:pt x="34" y="199"/>
                </a:cubicBezTo>
                <a:cubicBezTo>
                  <a:pt x="23" y="189"/>
                  <a:pt x="15" y="176"/>
                  <a:pt x="9" y="162"/>
                </a:cubicBezTo>
                <a:cubicBezTo>
                  <a:pt x="3" y="148"/>
                  <a:pt x="0" y="133"/>
                  <a:pt x="0" y="117"/>
                </a:cubicBezTo>
                <a:cubicBezTo>
                  <a:pt x="0" y="101"/>
                  <a:pt x="3" y="86"/>
                  <a:pt x="9" y="72"/>
                </a:cubicBezTo>
                <a:cubicBezTo>
                  <a:pt x="15" y="58"/>
                  <a:pt x="23" y="45"/>
                  <a:pt x="34" y="34"/>
                </a:cubicBezTo>
                <a:cubicBezTo>
                  <a:pt x="45" y="23"/>
                  <a:pt x="58" y="15"/>
                  <a:pt x="72" y="9"/>
                </a:cubicBezTo>
                <a:cubicBezTo>
                  <a:pt x="86" y="3"/>
                  <a:pt x="101" y="0"/>
                  <a:pt x="116" y="0"/>
                </a:cubicBezTo>
                <a:cubicBezTo>
                  <a:pt x="133" y="0"/>
                  <a:pt x="147" y="3"/>
                  <a:pt x="162" y="9"/>
                </a:cubicBezTo>
                <a:cubicBezTo>
                  <a:pt x="176" y="15"/>
                  <a:pt x="188" y="23"/>
                  <a:pt x="199" y="34"/>
                </a:cubicBezTo>
                <a:cubicBezTo>
                  <a:pt x="210" y="45"/>
                  <a:pt x="219" y="58"/>
                  <a:pt x="224" y="72"/>
                </a:cubicBezTo>
                <a:cubicBezTo>
                  <a:pt x="230" y="86"/>
                  <a:pt x="233" y="101"/>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31" name=""/>
          <p:cNvSpPr txBox="1"/>
          <p:nvPr/>
        </p:nvSpPr>
        <p:spPr>
          <a:xfrm>
            <a:off x="7760520" y="2805840"/>
            <a:ext cx="101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標を設定する</a:t>
            </a:r>
            <a:endParaRPr b="0" lang="en-US" sz="1320" strike="noStrike" u="none">
              <a:solidFill>
                <a:srgbClr val="000000"/>
              </a:solidFill>
              <a:effectLst/>
              <a:uFillTx/>
              <a:latin typeface="Times New Roman"/>
            </a:endParaRPr>
          </a:p>
        </p:txBody>
      </p:sp>
      <p:sp>
        <p:nvSpPr>
          <p:cNvPr id="2632" name=""/>
          <p:cNvSpPr txBox="1"/>
          <p:nvPr/>
        </p:nvSpPr>
        <p:spPr>
          <a:xfrm>
            <a:off x="7760520" y="3123360"/>
            <a:ext cx="2359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社内研修を計画し、全従業員の</a:t>
            </a:r>
            <a:endParaRPr b="0" lang="en-US" sz="1320" strike="noStrike" u="none">
              <a:solidFill>
                <a:srgbClr val="000000"/>
              </a:solidFill>
              <a:effectLst/>
              <a:uFillTx/>
              <a:latin typeface="Times New Roman"/>
            </a:endParaRPr>
          </a:p>
        </p:txBody>
      </p:sp>
      <p:sp>
        <p:nvSpPr>
          <p:cNvPr id="2633" name=""/>
          <p:cNvSpPr txBox="1"/>
          <p:nvPr/>
        </p:nvSpPr>
        <p:spPr>
          <a:xfrm>
            <a:off x="7760520" y="3357360"/>
            <a:ext cx="2386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デジタルリテラシー向上に取り</a:t>
            </a:r>
            <a:endParaRPr b="0" lang="en-US" sz="1320" strike="noStrike" u="none">
              <a:solidFill>
                <a:srgbClr val="000000"/>
              </a:solidFill>
              <a:effectLst/>
              <a:uFillTx/>
              <a:latin typeface="Times New Roman"/>
            </a:endParaRPr>
          </a:p>
        </p:txBody>
      </p:sp>
      <p:sp>
        <p:nvSpPr>
          <p:cNvPr id="2634" name=""/>
          <p:cNvSpPr/>
          <p:nvPr/>
        </p:nvSpPr>
        <p:spPr>
          <a:xfrm>
            <a:off x="7596000" y="3208680"/>
            <a:ext cx="83880" cy="83880"/>
          </a:xfrm>
          <a:custGeom>
            <a:avLst/>
            <a:gdLst/>
            <a:ahLst/>
            <a:rect l="0" t="0" r="r" b="b"/>
            <a:pathLst>
              <a:path w="233" h="233">
                <a:moveTo>
                  <a:pt x="233" y="117"/>
                </a:moveTo>
                <a:cubicBezTo>
                  <a:pt x="233" y="133"/>
                  <a:pt x="230" y="148"/>
                  <a:pt x="224" y="162"/>
                </a:cubicBezTo>
                <a:cubicBezTo>
                  <a:pt x="219" y="176"/>
                  <a:pt x="210" y="189"/>
                  <a:pt x="199" y="199"/>
                </a:cubicBezTo>
                <a:cubicBezTo>
                  <a:pt x="188" y="210"/>
                  <a:pt x="176" y="219"/>
                  <a:pt x="162" y="225"/>
                </a:cubicBezTo>
                <a:cubicBezTo>
                  <a:pt x="147" y="230"/>
                  <a:pt x="133" y="233"/>
                  <a:pt x="116" y="233"/>
                </a:cubicBezTo>
                <a:cubicBezTo>
                  <a:pt x="101" y="233"/>
                  <a:pt x="86" y="230"/>
                  <a:pt x="72" y="225"/>
                </a:cubicBezTo>
                <a:cubicBezTo>
                  <a:pt x="58" y="219"/>
                  <a:pt x="45" y="210"/>
                  <a:pt x="34" y="199"/>
                </a:cubicBezTo>
                <a:cubicBezTo>
                  <a:pt x="23" y="189"/>
                  <a:pt x="15" y="176"/>
                  <a:pt x="9" y="162"/>
                </a:cubicBezTo>
                <a:cubicBezTo>
                  <a:pt x="3" y="148"/>
                  <a:pt x="0" y="133"/>
                  <a:pt x="0" y="117"/>
                </a:cubicBezTo>
                <a:cubicBezTo>
                  <a:pt x="0" y="102"/>
                  <a:pt x="3" y="87"/>
                  <a:pt x="9" y="73"/>
                </a:cubicBezTo>
                <a:cubicBezTo>
                  <a:pt x="15" y="59"/>
                  <a:pt x="23" y="46"/>
                  <a:pt x="34" y="35"/>
                </a:cubicBezTo>
                <a:cubicBezTo>
                  <a:pt x="45" y="24"/>
                  <a:pt x="58" y="15"/>
                  <a:pt x="72" y="9"/>
                </a:cubicBezTo>
                <a:cubicBezTo>
                  <a:pt x="86" y="3"/>
                  <a:pt x="101" y="0"/>
                  <a:pt x="116" y="0"/>
                </a:cubicBezTo>
                <a:cubicBezTo>
                  <a:pt x="133" y="0"/>
                  <a:pt x="147" y="3"/>
                  <a:pt x="162" y="9"/>
                </a:cubicBezTo>
                <a:cubicBezTo>
                  <a:pt x="176" y="15"/>
                  <a:pt x="188" y="24"/>
                  <a:pt x="199" y="35"/>
                </a:cubicBezTo>
                <a:cubicBezTo>
                  <a:pt x="210" y="46"/>
                  <a:pt x="219" y="59"/>
                  <a:pt x="224" y="73"/>
                </a:cubicBezTo>
                <a:cubicBezTo>
                  <a:pt x="230" y="87"/>
                  <a:pt x="233" y="102"/>
                  <a:pt x="233" y="117"/>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35" name=""/>
          <p:cNvSpPr txBox="1"/>
          <p:nvPr/>
        </p:nvSpPr>
        <p:spPr>
          <a:xfrm>
            <a:off x="7760520" y="359136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組む</a:t>
            </a:r>
            <a:endParaRPr b="0" lang="en-US" sz="1320" strike="noStrike" u="none">
              <a:solidFill>
                <a:srgbClr val="000000"/>
              </a:solidFill>
              <a:effectLst/>
              <a:uFillTx/>
              <a:latin typeface="Times New Roman"/>
            </a:endParaRPr>
          </a:p>
        </p:txBody>
      </p:sp>
      <p:sp>
        <p:nvSpPr>
          <p:cNvPr id="2636" name=""/>
          <p:cNvSpPr txBox="1"/>
          <p:nvPr/>
        </p:nvSpPr>
        <p:spPr>
          <a:xfrm>
            <a:off x="7760520" y="3908880"/>
            <a:ext cx="2371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定期的な効果測定とフィードバ</a:t>
            </a:r>
            <a:endParaRPr b="0" lang="en-US" sz="1320" strike="noStrike" u="none">
              <a:solidFill>
                <a:srgbClr val="000000"/>
              </a:solidFill>
              <a:effectLst/>
              <a:uFillTx/>
              <a:latin typeface="Times New Roman"/>
            </a:endParaRPr>
          </a:p>
        </p:txBody>
      </p:sp>
      <p:sp>
        <p:nvSpPr>
          <p:cNvPr id="2637" name=""/>
          <p:cNvSpPr txBox="1"/>
          <p:nvPr/>
        </p:nvSpPr>
        <p:spPr>
          <a:xfrm>
            <a:off x="7760520" y="4142880"/>
            <a:ext cx="2371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ックの仕組みを構築し、継続的</a:t>
            </a:r>
            <a:endParaRPr b="0" lang="en-US" sz="1320" strike="noStrike" u="none">
              <a:solidFill>
                <a:srgbClr val="000000"/>
              </a:solidFill>
              <a:effectLst/>
              <a:uFillTx/>
              <a:latin typeface="Times New Roman"/>
            </a:endParaRPr>
          </a:p>
        </p:txBody>
      </p:sp>
      <p:sp>
        <p:nvSpPr>
          <p:cNvPr id="2638" name=""/>
          <p:cNvSpPr/>
          <p:nvPr/>
        </p:nvSpPr>
        <p:spPr>
          <a:xfrm>
            <a:off x="7596000" y="3994200"/>
            <a:ext cx="83880" cy="83880"/>
          </a:xfrm>
          <a:custGeom>
            <a:avLst/>
            <a:gdLst/>
            <a:ahLst/>
            <a:rect l="0" t="0" r="r" b="b"/>
            <a:pathLst>
              <a:path w="233" h="233">
                <a:moveTo>
                  <a:pt x="233" y="116"/>
                </a:moveTo>
                <a:cubicBezTo>
                  <a:pt x="233" y="132"/>
                  <a:pt x="230" y="147"/>
                  <a:pt x="224" y="162"/>
                </a:cubicBezTo>
                <a:cubicBezTo>
                  <a:pt x="219" y="176"/>
                  <a:pt x="210" y="189"/>
                  <a:pt x="199" y="199"/>
                </a:cubicBezTo>
                <a:cubicBezTo>
                  <a:pt x="188" y="210"/>
                  <a:pt x="176" y="219"/>
                  <a:pt x="162" y="225"/>
                </a:cubicBezTo>
                <a:cubicBezTo>
                  <a:pt x="147" y="231"/>
                  <a:pt x="133" y="233"/>
                  <a:pt x="116" y="233"/>
                </a:cubicBezTo>
                <a:cubicBezTo>
                  <a:pt x="101" y="233"/>
                  <a:pt x="86" y="231"/>
                  <a:pt x="72" y="225"/>
                </a:cubicBezTo>
                <a:cubicBezTo>
                  <a:pt x="58" y="219"/>
                  <a:pt x="45" y="210"/>
                  <a:pt x="34" y="199"/>
                </a:cubicBezTo>
                <a:cubicBezTo>
                  <a:pt x="23" y="189"/>
                  <a:pt x="15" y="176"/>
                  <a:pt x="9" y="162"/>
                </a:cubicBezTo>
                <a:cubicBezTo>
                  <a:pt x="3" y="147"/>
                  <a:pt x="0" y="132"/>
                  <a:pt x="0" y="116"/>
                </a:cubicBezTo>
                <a:cubicBezTo>
                  <a:pt x="0" y="101"/>
                  <a:pt x="3" y="86"/>
                  <a:pt x="9" y="72"/>
                </a:cubicBezTo>
                <a:cubicBezTo>
                  <a:pt x="15" y="58"/>
                  <a:pt x="23" y="45"/>
                  <a:pt x="34" y="34"/>
                </a:cubicBezTo>
                <a:cubicBezTo>
                  <a:pt x="45" y="23"/>
                  <a:pt x="58" y="15"/>
                  <a:pt x="72" y="9"/>
                </a:cubicBezTo>
                <a:cubicBezTo>
                  <a:pt x="86" y="3"/>
                  <a:pt x="101" y="0"/>
                  <a:pt x="116" y="0"/>
                </a:cubicBezTo>
                <a:cubicBezTo>
                  <a:pt x="133" y="0"/>
                  <a:pt x="147" y="3"/>
                  <a:pt x="162" y="9"/>
                </a:cubicBezTo>
                <a:cubicBezTo>
                  <a:pt x="176" y="15"/>
                  <a:pt x="188" y="23"/>
                  <a:pt x="199" y="34"/>
                </a:cubicBezTo>
                <a:cubicBezTo>
                  <a:pt x="210" y="45"/>
                  <a:pt x="219" y="58"/>
                  <a:pt x="224" y="72"/>
                </a:cubicBezTo>
                <a:cubicBezTo>
                  <a:pt x="230" y="86"/>
                  <a:pt x="233" y="101"/>
                  <a:pt x="233" y="11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39" name="" descr=""/>
          <p:cNvPicPr/>
          <p:nvPr/>
        </p:nvPicPr>
        <p:blipFill>
          <a:blip r:embed="rId7"/>
          <a:stretch/>
        </p:blipFill>
        <p:spPr>
          <a:xfrm>
            <a:off x="3276000" y="2841120"/>
            <a:ext cx="400680" cy="400680"/>
          </a:xfrm>
          <a:prstGeom prst="rect">
            <a:avLst/>
          </a:prstGeom>
          <a:noFill/>
          <a:ln w="0">
            <a:noFill/>
          </a:ln>
        </p:spPr>
      </p:pic>
      <p:pic>
        <p:nvPicPr>
          <p:cNvPr id="2640" name="" descr=""/>
          <p:cNvPicPr/>
          <p:nvPr/>
        </p:nvPicPr>
        <p:blipFill>
          <a:blip r:embed="rId8"/>
          <a:stretch/>
        </p:blipFill>
        <p:spPr>
          <a:xfrm>
            <a:off x="6936120" y="2841120"/>
            <a:ext cx="400680" cy="400680"/>
          </a:xfrm>
          <a:prstGeom prst="rect">
            <a:avLst/>
          </a:prstGeom>
          <a:noFill/>
          <a:ln w="0">
            <a:noFill/>
          </a:ln>
        </p:spPr>
      </p:pic>
      <p:sp>
        <p:nvSpPr>
          <p:cNvPr id="2641" name=""/>
          <p:cNvSpPr txBox="1"/>
          <p:nvPr/>
        </p:nvSpPr>
        <p:spPr>
          <a:xfrm>
            <a:off x="7760520" y="4376880"/>
            <a:ext cx="846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改善を図る</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42" name="" descr=""/>
          <p:cNvPicPr/>
          <p:nvPr/>
        </p:nvPicPr>
        <p:blipFill>
          <a:blip r:embed="rId1"/>
          <a:stretch/>
        </p:blipFill>
        <p:spPr>
          <a:xfrm>
            <a:off x="0" y="0"/>
            <a:ext cx="10696320" cy="6985800"/>
          </a:xfrm>
          <a:prstGeom prst="rect">
            <a:avLst/>
          </a:prstGeom>
          <a:noFill/>
          <a:ln w="0">
            <a:noFill/>
          </a:ln>
        </p:spPr>
      </p:pic>
      <p:pic>
        <p:nvPicPr>
          <p:cNvPr id="2643" name="" descr=""/>
          <p:cNvPicPr/>
          <p:nvPr/>
        </p:nvPicPr>
        <p:blipFill>
          <a:blip r:embed="rId2"/>
          <a:stretch/>
        </p:blipFill>
        <p:spPr>
          <a:xfrm>
            <a:off x="267480" y="267480"/>
            <a:ext cx="10161360" cy="601200"/>
          </a:xfrm>
          <a:prstGeom prst="rect">
            <a:avLst/>
          </a:prstGeom>
          <a:noFill/>
          <a:ln w="0">
            <a:noFill/>
          </a:ln>
        </p:spPr>
      </p:pic>
      <p:sp>
        <p:nvSpPr>
          <p:cNvPr id="2644" name=""/>
          <p:cNvSpPr/>
          <p:nvPr/>
        </p:nvSpPr>
        <p:spPr>
          <a:xfrm>
            <a:off x="267120" y="4211640"/>
            <a:ext cx="10162080" cy="1136880"/>
          </a:xfrm>
          <a:custGeom>
            <a:avLst/>
            <a:gdLst/>
            <a:ahLst/>
            <a:rect l="0" t="0" r="r" b="b"/>
            <a:pathLst>
              <a:path w="28228" h="3158">
                <a:moveTo>
                  <a:pt x="0" y="2879"/>
                </a:moveTo>
                <a:lnTo>
                  <a:pt x="0" y="278"/>
                </a:lnTo>
                <a:cubicBezTo>
                  <a:pt x="0" y="260"/>
                  <a:pt x="2" y="242"/>
                  <a:pt x="6" y="224"/>
                </a:cubicBezTo>
                <a:cubicBezTo>
                  <a:pt x="9" y="206"/>
                  <a:pt x="15" y="189"/>
                  <a:pt x="22" y="172"/>
                </a:cubicBezTo>
                <a:cubicBezTo>
                  <a:pt x="29" y="155"/>
                  <a:pt x="37" y="139"/>
                  <a:pt x="47" y="124"/>
                </a:cubicBezTo>
                <a:cubicBezTo>
                  <a:pt x="57" y="108"/>
                  <a:pt x="69" y="94"/>
                  <a:pt x="82" y="81"/>
                </a:cubicBezTo>
                <a:cubicBezTo>
                  <a:pt x="95" y="69"/>
                  <a:pt x="109" y="57"/>
                  <a:pt x="124" y="47"/>
                </a:cubicBezTo>
                <a:cubicBezTo>
                  <a:pt x="139" y="37"/>
                  <a:pt x="155" y="28"/>
                  <a:pt x="172" y="21"/>
                </a:cubicBezTo>
                <a:cubicBezTo>
                  <a:pt x="189" y="14"/>
                  <a:pt x="207" y="9"/>
                  <a:pt x="225" y="5"/>
                </a:cubicBezTo>
                <a:cubicBezTo>
                  <a:pt x="242" y="2"/>
                  <a:pt x="261" y="0"/>
                  <a:pt x="279" y="0"/>
                </a:cubicBezTo>
                <a:lnTo>
                  <a:pt x="27950" y="0"/>
                </a:lnTo>
                <a:cubicBezTo>
                  <a:pt x="27968" y="0"/>
                  <a:pt x="27986" y="2"/>
                  <a:pt x="28004" y="5"/>
                </a:cubicBezTo>
                <a:cubicBezTo>
                  <a:pt x="28022" y="9"/>
                  <a:pt x="28040" y="14"/>
                  <a:pt x="28056" y="21"/>
                </a:cubicBezTo>
                <a:cubicBezTo>
                  <a:pt x="28073" y="28"/>
                  <a:pt x="28089" y="37"/>
                  <a:pt x="28105" y="47"/>
                </a:cubicBezTo>
                <a:cubicBezTo>
                  <a:pt x="28120" y="57"/>
                  <a:pt x="28134" y="69"/>
                  <a:pt x="28147" y="81"/>
                </a:cubicBezTo>
                <a:cubicBezTo>
                  <a:pt x="28160" y="94"/>
                  <a:pt x="28171" y="108"/>
                  <a:pt x="28181" y="124"/>
                </a:cubicBezTo>
                <a:cubicBezTo>
                  <a:pt x="28192" y="139"/>
                  <a:pt x="28200" y="155"/>
                  <a:pt x="28207" y="172"/>
                </a:cubicBezTo>
                <a:cubicBezTo>
                  <a:pt x="28214" y="189"/>
                  <a:pt x="28219" y="206"/>
                  <a:pt x="28223" y="224"/>
                </a:cubicBezTo>
                <a:cubicBezTo>
                  <a:pt x="28227" y="242"/>
                  <a:pt x="28228" y="260"/>
                  <a:pt x="28228" y="278"/>
                </a:cubicBezTo>
                <a:lnTo>
                  <a:pt x="28228" y="2879"/>
                </a:lnTo>
                <a:cubicBezTo>
                  <a:pt x="28228" y="2898"/>
                  <a:pt x="28227" y="2916"/>
                  <a:pt x="28223" y="2934"/>
                </a:cubicBezTo>
                <a:cubicBezTo>
                  <a:pt x="28219" y="2952"/>
                  <a:pt x="28214" y="2969"/>
                  <a:pt x="28207" y="2986"/>
                </a:cubicBezTo>
                <a:cubicBezTo>
                  <a:pt x="28200" y="3003"/>
                  <a:pt x="28192" y="3019"/>
                  <a:pt x="28181" y="3034"/>
                </a:cubicBezTo>
                <a:cubicBezTo>
                  <a:pt x="28171" y="3049"/>
                  <a:pt x="28160" y="3063"/>
                  <a:pt x="28147" y="3076"/>
                </a:cubicBezTo>
                <a:cubicBezTo>
                  <a:pt x="28134" y="3089"/>
                  <a:pt x="28120" y="3101"/>
                  <a:pt x="28105" y="3111"/>
                </a:cubicBezTo>
                <a:cubicBezTo>
                  <a:pt x="28089" y="3121"/>
                  <a:pt x="28073" y="3130"/>
                  <a:pt x="28056" y="3137"/>
                </a:cubicBezTo>
                <a:cubicBezTo>
                  <a:pt x="28040" y="3144"/>
                  <a:pt x="28022" y="3149"/>
                  <a:pt x="28004" y="3153"/>
                </a:cubicBezTo>
                <a:cubicBezTo>
                  <a:pt x="27986" y="3156"/>
                  <a:pt x="27968" y="3158"/>
                  <a:pt x="27950" y="3158"/>
                </a:cubicBezTo>
                <a:lnTo>
                  <a:pt x="279" y="3158"/>
                </a:lnTo>
                <a:cubicBezTo>
                  <a:pt x="261" y="3158"/>
                  <a:pt x="242" y="3156"/>
                  <a:pt x="225" y="3153"/>
                </a:cubicBezTo>
                <a:cubicBezTo>
                  <a:pt x="207" y="3149"/>
                  <a:pt x="189" y="3144"/>
                  <a:pt x="172" y="3137"/>
                </a:cubicBezTo>
                <a:cubicBezTo>
                  <a:pt x="155" y="3130"/>
                  <a:pt x="139" y="3121"/>
                  <a:pt x="124" y="3111"/>
                </a:cubicBezTo>
                <a:cubicBezTo>
                  <a:pt x="109" y="3101"/>
                  <a:pt x="95" y="3089"/>
                  <a:pt x="82" y="3076"/>
                </a:cubicBezTo>
                <a:cubicBezTo>
                  <a:pt x="69" y="3063"/>
                  <a:pt x="57" y="3049"/>
                  <a:pt x="47" y="3034"/>
                </a:cubicBezTo>
                <a:cubicBezTo>
                  <a:pt x="37" y="3019"/>
                  <a:pt x="29" y="3003"/>
                  <a:pt x="22" y="2986"/>
                </a:cubicBezTo>
                <a:cubicBezTo>
                  <a:pt x="15" y="2969"/>
                  <a:pt x="9" y="2952"/>
                  <a:pt x="6" y="2934"/>
                </a:cubicBezTo>
                <a:cubicBezTo>
                  <a:pt x="2" y="2916"/>
                  <a:pt x="0" y="2898"/>
                  <a:pt x="0" y="287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45" name="" descr=""/>
          <p:cNvPicPr/>
          <p:nvPr/>
        </p:nvPicPr>
        <p:blipFill>
          <a:blip r:embed="rId3"/>
          <a:stretch/>
        </p:blipFill>
        <p:spPr>
          <a:xfrm>
            <a:off x="309240" y="5548680"/>
            <a:ext cx="10119600" cy="1169640"/>
          </a:xfrm>
          <a:prstGeom prst="rect">
            <a:avLst/>
          </a:prstGeom>
          <a:noFill/>
          <a:ln w="0">
            <a:noFill/>
          </a:ln>
        </p:spPr>
      </p:pic>
      <p:sp>
        <p:nvSpPr>
          <p:cNvPr id="2646" name=""/>
          <p:cNvSpPr/>
          <p:nvPr/>
        </p:nvSpPr>
        <p:spPr>
          <a:xfrm>
            <a:off x="267120" y="5548680"/>
            <a:ext cx="42120" cy="1170360"/>
          </a:xfrm>
          <a:custGeom>
            <a:avLst/>
            <a:gdLst/>
            <a:ahLst/>
            <a:rect l="0" t="0" r="r" b="b"/>
            <a:pathLst>
              <a:path w="117" h="3251">
                <a:moveTo>
                  <a:pt x="0" y="0"/>
                </a:moveTo>
                <a:lnTo>
                  <a:pt x="117" y="0"/>
                </a:lnTo>
                <a:lnTo>
                  <a:pt x="117" y="3251"/>
                </a:lnTo>
                <a:lnTo>
                  <a:pt x="0" y="3251"/>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647" name=""/>
          <p:cNvSpPr txBox="1"/>
          <p:nvPr/>
        </p:nvSpPr>
        <p:spPr>
          <a:xfrm>
            <a:off x="534960" y="378720"/>
            <a:ext cx="12229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まとめ：</a:t>
            </a:r>
            <a:endParaRPr b="0" lang="en-US" sz="2370" strike="noStrike" u="none">
              <a:solidFill>
                <a:srgbClr val="000000"/>
              </a:solidFill>
              <a:effectLst/>
              <a:uFillTx/>
              <a:latin typeface="Times New Roman"/>
            </a:endParaRPr>
          </a:p>
        </p:txBody>
      </p:sp>
      <p:sp>
        <p:nvSpPr>
          <p:cNvPr id="2648" name=""/>
          <p:cNvSpPr txBox="1"/>
          <p:nvPr/>
        </p:nvSpPr>
        <p:spPr>
          <a:xfrm>
            <a:off x="176328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2649" name=""/>
          <p:cNvSpPr/>
          <p:nvPr/>
        </p:nvSpPr>
        <p:spPr>
          <a:xfrm>
            <a:off x="267120" y="1069560"/>
            <a:ext cx="4980960" cy="1370880"/>
          </a:xfrm>
          <a:custGeom>
            <a:avLst/>
            <a:gdLst/>
            <a:ahLst/>
            <a:rect l="0" t="0" r="r" b="b"/>
            <a:pathLst>
              <a:path w="13836" h="3808">
                <a:moveTo>
                  <a:pt x="0" y="3529"/>
                </a:moveTo>
                <a:lnTo>
                  <a:pt x="0" y="278"/>
                </a:lnTo>
                <a:cubicBezTo>
                  <a:pt x="0" y="260"/>
                  <a:pt x="2" y="242"/>
                  <a:pt x="6" y="224"/>
                </a:cubicBezTo>
                <a:cubicBezTo>
                  <a:pt x="9" y="206"/>
                  <a:pt x="15" y="189"/>
                  <a:pt x="22" y="172"/>
                </a:cubicBezTo>
                <a:cubicBezTo>
                  <a:pt x="29" y="155"/>
                  <a:pt x="37" y="139"/>
                  <a:pt x="47" y="124"/>
                </a:cubicBezTo>
                <a:cubicBezTo>
                  <a:pt x="57" y="108"/>
                  <a:pt x="69" y="94"/>
                  <a:pt x="82" y="81"/>
                </a:cubicBezTo>
                <a:cubicBezTo>
                  <a:pt x="95" y="68"/>
                  <a:pt x="109" y="57"/>
                  <a:pt x="124" y="47"/>
                </a:cubicBezTo>
                <a:cubicBezTo>
                  <a:pt x="139" y="37"/>
                  <a:pt x="155" y="28"/>
                  <a:pt x="172" y="21"/>
                </a:cubicBezTo>
                <a:cubicBezTo>
                  <a:pt x="189" y="14"/>
                  <a:pt x="207" y="9"/>
                  <a:pt x="225" y="5"/>
                </a:cubicBezTo>
                <a:cubicBezTo>
                  <a:pt x="242" y="2"/>
                  <a:pt x="261" y="0"/>
                  <a:pt x="279" y="0"/>
                </a:cubicBezTo>
                <a:lnTo>
                  <a:pt x="13558" y="0"/>
                </a:lnTo>
                <a:cubicBezTo>
                  <a:pt x="13576" y="0"/>
                  <a:pt x="13594" y="2"/>
                  <a:pt x="13612" y="5"/>
                </a:cubicBezTo>
                <a:cubicBezTo>
                  <a:pt x="13630" y="9"/>
                  <a:pt x="13647" y="14"/>
                  <a:pt x="13664" y="21"/>
                </a:cubicBezTo>
                <a:cubicBezTo>
                  <a:pt x="13681" y="28"/>
                  <a:pt x="13697" y="37"/>
                  <a:pt x="13712" y="47"/>
                </a:cubicBezTo>
                <a:cubicBezTo>
                  <a:pt x="13728" y="57"/>
                  <a:pt x="13742" y="68"/>
                  <a:pt x="13755" y="81"/>
                </a:cubicBezTo>
                <a:cubicBezTo>
                  <a:pt x="13768" y="94"/>
                  <a:pt x="13779" y="108"/>
                  <a:pt x="13789" y="124"/>
                </a:cubicBezTo>
                <a:cubicBezTo>
                  <a:pt x="13800" y="139"/>
                  <a:pt x="13808" y="155"/>
                  <a:pt x="13815" y="172"/>
                </a:cubicBezTo>
                <a:cubicBezTo>
                  <a:pt x="13822" y="189"/>
                  <a:pt x="13827" y="206"/>
                  <a:pt x="13831" y="224"/>
                </a:cubicBezTo>
                <a:cubicBezTo>
                  <a:pt x="13835" y="242"/>
                  <a:pt x="13836" y="260"/>
                  <a:pt x="13836" y="278"/>
                </a:cubicBezTo>
                <a:lnTo>
                  <a:pt x="13836" y="3529"/>
                </a:lnTo>
                <a:cubicBezTo>
                  <a:pt x="13836" y="3547"/>
                  <a:pt x="13835" y="3566"/>
                  <a:pt x="13831" y="3583"/>
                </a:cubicBezTo>
                <a:cubicBezTo>
                  <a:pt x="13827" y="3601"/>
                  <a:pt x="13822" y="3619"/>
                  <a:pt x="13815" y="3636"/>
                </a:cubicBezTo>
                <a:cubicBezTo>
                  <a:pt x="13808" y="3653"/>
                  <a:pt x="13800" y="3669"/>
                  <a:pt x="13789" y="3684"/>
                </a:cubicBezTo>
                <a:cubicBezTo>
                  <a:pt x="13779" y="3699"/>
                  <a:pt x="13768" y="3713"/>
                  <a:pt x="13755" y="3726"/>
                </a:cubicBezTo>
                <a:cubicBezTo>
                  <a:pt x="13742" y="3739"/>
                  <a:pt x="13728" y="3751"/>
                  <a:pt x="13712" y="3761"/>
                </a:cubicBezTo>
                <a:cubicBezTo>
                  <a:pt x="13697" y="3771"/>
                  <a:pt x="13681" y="3780"/>
                  <a:pt x="13664" y="3787"/>
                </a:cubicBezTo>
                <a:cubicBezTo>
                  <a:pt x="13647" y="3794"/>
                  <a:pt x="13630" y="3799"/>
                  <a:pt x="13612" y="3802"/>
                </a:cubicBezTo>
                <a:cubicBezTo>
                  <a:pt x="13594" y="3806"/>
                  <a:pt x="13576" y="3808"/>
                  <a:pt x="13558" y="3808"/>
                </a:cubicBezTo>
                <a:lnTo>
                  <a:pt x="279" y="3808"/>
                </a:lnTo>
                <a:cubicBezTo>
                  <a:pt x="261" y="3808"/>
                  <a:pt x="242" y="3806"/>
                  <a:pt x="225" y="3802"/>
                </a:cubicBezTo>
                <a:cubicBezTo>
                  <a:pt x="207" y="3799"/>
                  <a:pt x="189" y="3794"/>
                  <a:pt x="172" y="3787"/>
                </a:cubicBezTo>
                <a:cubicBezTo>
                  <a:pt x="155" y="3780"/>
                  <a:pt x="139" y="3771"/>
                  <a:pt x="124" y="3761"/>
                </a:cubicBezTo>
                <a:cubicBezTo>
                  <a:pt x="109" y="3751"/>
                  <a:pt x="95" y="3739"/>
                  <a:pt x="82" y="3726"/>
                </a:cubicBezTo>
                <a:cubicBezTo>
                  <a:pt x="69" y="3713"/>
                  <a:pt x="57" y="3699"/>
                  <a:pt x="47" y="3684"/>
                </a:cubicBezTo>
                <a:cubicBezTo>
                  <a:pt x="37" y="3669"/>
                  <a:pt x="29" y="3653"/>
                  <a:pt x="22" y="3636"/>
                </a:cubicBezTo>
                <a:cubicBezTo>
                  <a:pt x="15" y="3619"/>
                  <a:pt x="9" y="3601"/>
                  <a:pt x="6" y="3583"/>
                </a:cubicBezTo>
                <a:cubicBezTo>
                  <a:pt x="2" y="3566"/>
                  <a:pt x="0" y="3547"/>
                  <a:pt x="0" y="35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50" name="" descr=""/>
          <p:cNvPicPr/>
          <p:nvPr/>
        </p:nvPicPr>
        <p:blipFill>
          <a:blip r:embed="rId4"/>
          <a:stretch/>
        </p:blipFill>
        <p:spPr>
          <a:xfrm>
            <a:off x="434520" y="1236960"/>
            <a:ext cx="282600" cy="501120"/>
          </a:xfrm>
          <a:prstGeom prst="rect">
            <a:avLst/>
          </a:prstGeom>
          <a:noFill/>
          <a:ln w="0">
            <a:noFill/>
          </a:ln>
        </p:spPr>
      </p:pic>
      <p:pic>
        <p:nvPicPr>
          <p:cNvPr id="2651" name="" descr=""/>
          <p:cNvPicPr/>
          <p:nvPr/>
        </p:nvPicPr>
        <p:blipFill>
          <a:blip r:embed="rId5"/>
          <a:stretch/>
        </p:blipFill>
        <p:spPr>
          <a:xfrm>
            <a:off x="476280" y="1387080"/>
            <a:ext cx="200160" cy="200160"/>
          </a:xfrm>
          <a:prstGeom prst="rect">
            <a:avLst/>
          </a:prstGeom>
          <a:noFill/>
          <a:ln w="0">
            <a:noFill/>
          </a:ln>
        </p:spPr>
      </p:pic>
      <p:sp>
        <p:nvSpPr>
          <p:cNvPr id="2652" name=""/>
          <p:cNvSpPr txBox="1"/>
          <p:nvPr/>
        </p:nvSpPr>
        <p:spPr>
          <a:xfrm>
            <a:off x="2181240" y="378720"/>
            <a:ext cx="273780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推進成功のポイント</a:t>
            </a:r>
            <a:endParaRPr b="0" lang="en-US" sz="2370" strike="noStrike" u="none">
              <a:solidFill>
                <a:srgbClr val="000000"/>
              </a:solidFill>
              <a:effectLst/>
              <a:uFillTx/>
              <a:latin typeface="Times New Roman"/>
            </a:endParaRPr>
          </a:p>
        </p:txBody>
      </p:sp>
      <p:sp>
        <p:nvSpPr>
          <p:cNvPr id="2653" name=""/>
          <p:cNvSpPr txBox="1"/>
          <p:nvPr/>
        </p:nvSpPr>
        <p:spPr>
          <a:xfrm>
            <a:off x="836640" y="1244160"/>
            <a:ext cx="2223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明確な目的と段階的推進</a:t>
            </a:r>
            <a:endParaRPr b="0" lang="en-US" sz="1580" strike="noStrike" u="none">
              <a:solidFill>
                <a:srgbClr val="000000"/>
              </a:solidFill>
              <a:effectLst/>
              <a:uFillTx/>
              <a:latin typeface="Times New Roman"/>
            </a:endParaRPr>
          </a:p>
        </p:txBody>
      </p:sp>
      <p:sp>
        <p:nvSpPr>
          <p:cNvPr id="2654" name=""/>
          <p:cNvSpPr txBox="1"/>
          <p:nvPr/>
        </p:nvSpPr>
        <p:spPr>
          <a:xfrm>
            <a:off x="836640" y="1585440"/>
            <a:ext cx="4242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技術ありきではなく、自社の課題解決を目的とし、スモ</a:t>
            </a:r>
            <a:endParaRPr b="0" lang="en-US" sz="1320" strike="noStrike" u="none">
              <a:solidFill>
                <a:srgbClr val="000000"/>
              </a:solidFill>
              <a:effectLst/>
              <a:uFillTx/>
              <a:latin typeface="Times New Roman"/>
            </a:endParaRPr>
          </a:p>
        </p:txBody>
      </p:sp>
      <p:sp>
        <p:nvSpPr>
          <p:cNvPr id="2655" name=""/>
          <p:cNvSpPr/>
          <p:nvPr/>
        </p:nvSpPr>
        <p:spPr>
          <a:xfrm>
            <a:off x="5448240" y="1069560"/>
            <a:ext cx="4980960" cy="1370880"/>
          </a:xfrm>
          <a:custGeom>
            <a:avLst/>
            <a:gdLst/>
            <a:ahLst/>
            <a:rect l="0" t="0" r="r" b="b"/>
            <a:pathLst>
              <a:path w="13836" h="3808">
                <a:moveTo>
                  <a:pt x="0" y="3529"/>
                </a:moveTo>
                <a:lnTo>
                  <a:pt x="0" y="278"/>
                </a:lnTo>
                <a:cubicBezTo>
                  <a:pt x="0" y="260"/>
                  <a:pt x="2" y="242"/>
                  <a:pt x="6" y="224"/>
                </a:cubicBezTo>
                <a:cubicBezTo>
                  <a:pt x="9" y="206"/>
                  <a:pt x="15" y="189"/>
                  <a:pt x="22" y="172"/>
                </a:cubicBezTo>
                <a:cubicBezTo>
                  <a:pt x="29" y="155"/>
                  <a:pt x="37" y="139"/>
                  <a:pt x="47" y="124"/>
                </a:cubicBezTo>
                <a:cubicBezTo>
                  <a:pt x="58" y="108"/>
                  <a:pt x="69" y="94"/>
                  <a:pt x="82" y="81"/>
                </a:cubicBezTo>
                <a:cubicBezTo>
                  <a:pt x="95" y="68"/>
                  <a:pt x="109" y="57"/>
                  <a:pt x="124" y="47"/>
                </a:cubicBezTo>
                <a:cubicBezTo>
                  <a:pt x="139" y="37"/>
                  <a:pt x="155" y="28"/>
                  <a:pt x="172" y="21"/>
                </a:cubicBezTo>
                <a:cubicBezTo>
                  <a:pt x="189" y="14"/>
                  <a:pt x="207" y="9"/>
                  <a:pt x="225" y="5"/>
                </a:cubicBezTo>
                <a:cubicBezTo>
                  <a:pt x="243" y="2"/>
                  <a:pt x="261" y="0"/>
                  <a:pt x="279" y="0"/>
                </a:cubicBezTo>
                <a:lnTo>
                  <a:pt x="13558" y="0"/>
                </a:lnTo>
                <a:cubicBezTo>
                  <a:pt x="13576" y="0"/>
                  <a:pt x="13594" y="2"/>
                  <a:pt x="13612" y="5"/>
                </a:cubicBezTo>
                <a:cubicBezTo>
                  <a:pt x="13630" y="9"/>
                  <a:pt x="13648" y="14"/>
                  <a:pt x="13664" y="21"/>
                </a:cubicBezTo>
                <a:cubicBezTo>
                  <a:pt x="13681" y="28"/>
                  <a:pt x="13697" y="37"/>
                  <a:pt x="13713" y="47"/>
                </a:cubicBezTo>
                <a:cubicBezTo>
                  <a:pt x="13728" y="57"/>
                  <a:pt x="13742" y="68"/>
                  <a:pt x="13755" y="81"/>
                </a:cubicBezTo>
                <a:cubicBezTo>
                  <a:pt x="13768" y="94"/>
                  <a:pt x="13779" y="108"/>
                  <a:pt x="13789" y="124"/>
                </a:cubicBezTo>
                <a:cubicBezTo>
                  <a:pt x="13800" y="139"/>
                  <a:pt x="13808" y="155"/>
                  <a:pt x="13815" y="172"/>
                </a:cubicBezTo>
                <a:cubicBezTo>
                  <a:pt x="13822" y="189"/>
                  <a:pt x="13827" y="206"/>
                  <a:pt x="13831" y="224"/>
                </a:cubicBezTo>
                <a:cubicBezTo>
                  <a:pt x="13835" y="242"/>
                  <a:pt x="13836" y="260"/>
                  <a:pt x="13836" y="278"/>
                </a:cubicBezTo>
                <a:lnTo>
                  <a:pt x="13836" y="3529"/>
                </a:lnTo>
                <a:cubicBezTo>
                  <a:pt x="13836" y="3547"/>
                  <a:pt x="13835" y="3566"/>
                  <a:pt x="13831" y="3583"/>
                </a:cubicBezTo>
                <a:cubicBezTo>
                  <a:pt x="13827" y="3601"/>
                  <a:pt x="13822" y="3619"/>
                  <a:pt x="13815" y="3636"/>
                </a:cubicBezTo>
                <a:cubicBezTo>
                  <a:pt x="13808" y="3653"/>
                  <a:pt x="13800" y="3669"/>
                  <a:pt x="13789" y="3684"/>
                </a:cubicBezTo>
                <a:cubicBezTo>
                  <a:pt x="13779" y="3699"/>
                  <a:pt x="13768" y="3713"/>
                  <a:pt x="13755" y="3726"/>
                </a:cubicBezTo>
                <a:cubicBezTo>
                  <a:pt x="13742" y="3739"/>
                  <a:pt x="13728" y="3751"/>
                  <a:pt x="13713" y="3761"/>
                </a:cubicBezTo>
                <a:cubicBezTo>
                  <a:pt x="13697" y="3771"/>
                  <a:pt x="13681" y="3780"/>
                  <a:pt x="13664" y="3787"/>
                </a:cubicBezTo>
                <a:cubicBezTo>
                  <a:pt x="13648" y="3794"/>
                  <a:pt x="13630" y="3799"/>
                  <a:pt x="13612" y="3802"/>
                </a:cubicBezTo>
                <a:cubicBezTo>
                  <a:pt x="13594" y="3806"/>
                  <a:pt x="13576" y="3808"/>
                  <a:pt x="13558" y="3808"/>
                </a:cubicBezTo>
                <a:lnTo>
                  <a:pt x="279" y="3808"/>
                </a:lnTo>
                <a:cubicBezTo>
                  <a:pt x="261" y="3808"/>
                  <a:pt x="243" y="3806"/>
                  <a:pt x="225" y="3802"/>
                </a:cubicBezTo>
                <a:cubicBezTo>
                  <a:pt x="207" y="3799"/>
                  <a:pt x="189" y="3794"/>
                  <a:pt x="172" y="3787"/>
                </a:cubicBezTo>
                <a:cubicBezTo>
                  <a:pt x="155" y="3780"/>
                  <a:pt x="139" y="3771"/>
                  <a:pt x="124" y="3761"/>
                </a:cubicBezTo>
                <a:cubicBezTo>
                  <a:pt x="109" y="3751"/>
                  <a:pt x="95" y="3739"/>
                  <a:pt x="82" y="3726"/>
                </a:cubicBezTo>
                <a:cubicBezTo>
                  <a:pt x="69" y="3713"/>
                  <a:pt x="58" y="3699"/>
                  <a:pt x="47" y="3684"/>
                </a:cubicBezTo>
                <a:cubicBezTo>
                  <a:pt x="37" y="3669"/>
                  <a:pt x="29" y="3653"/>
                  <a:pt x="22" y="3636"/>
                </a:cubicBezTo>
                <a:cubicBezTo>
                  <a:pt x="15" y="3619"/>
                  <a:pt x="9" y="3601"/>
                  <a:pt x="6" y="3583"/>
                </a:cubicBezTo>
                <a:cubicBezTo>
                  <a:pt x="2" y="3566"/>
                  <a:pt x="0" y="3547"/>
                  <a:pt x="0" y="35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56" name="" descr=""/>
          <p:cNvPicPr/>
          <p:nvPr/>
        </p:nvPicPr>
        <p:blipFill>
          <a:blip r:embed="rId6"/>
          <a:stretch/>
        </p:blipFill>
        <p:spPr>
          <a:xfrm>
            <a:off x="5615640" y="1236960"/>
            <a:ext cx="250200" cy="501120"/>
          </a:xfrm>
          <a:prstGeom prst="rect">
            <a:avLst/>
          </a:prstGeom>
          <a:noFill/>
          <a:ln w="0">
            <a:noFill/>
          </a:ln>
        </p:spPr>
      </p:pic>
      <p:pic>
        <p:nvPicPr>
          <p:cNvPr id="2657" name="" descr=""/>
          <p:cNvPicPr/>
          <p:nvPr/>
        </p:nvPicPr>
        <p:blipFill>
          <a:blip r:embed="rId7"/>
          <a:stretch/>
        </p:blipFill>
        <p:spPr>
          <a:xfrm>
            <a:off x="5615640" y="1387080"/>
            <a:ext cx="250200" cy="200160"/>
          </a:xfrm>
          <a:prstGeom prst="rect">
            <a:avLst/>
          </a:prstGeom>
          <a:noFill/>
          <a:ln w="0">
            <a:noFill/>
          </a:ln>
        </p:spPr>
      </p:pic>
      <p:sp>
        <p:nvSpPr>
          <p:cNvPr id="2658" name=""/>
          <p:cNvSpPr txBox="1"/>
          <p:nvPr/>
        </p:nvSpPr>
        <p:spPr>
          <a:xfrm>
            <a:off x="836640" y="1819440"/>
            <a:ext cx="3568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ールスタートで成功体験を積み重ねましょう。</a:t>
            </a:r>
            <a:endParaRPr b="0" lang="en-US" sz="1320" strike="noStrike" u="none">
              <a:solidFill>
                <a:srgbClr val="000000"/>
              </a:solidFill>
              <a:effectLst/>
              <a:uFillTx/>
              <a:latin typeface="Times New Roman"/>
            </a:endParaRPr>
          </a:p>
        </p:txBody>
      </p:sp>
      <p:sp>
        <p:nvSpPr>
          <p:cNvPr id="2659" name=""/>
          <p:cNvSpPr txBox="1"/>
          <p:nvPr/>
        </p:nvSpPr>
        <p:spPr>
          <a:xfrm>
            <a:off x="5991840" y="1244160"/>
            <a:ext cx="22514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経営層のコミットメント</a:t>
            </a:r>
            <a:endParaRPr b="0" lang="en-US" sz="1580" strike="noStrike" u="none">
              <a:solidFill>
                <a:srgbClr val="000000"/>
              </a:solidFill>
              <a:effectLst/>
              <a:uFillTx/>
              <a:latin typeface="Times New Roman"/>
            </a:endParaRPr>
          </a:p>
        </p:txBody>
      </p:sp>
      <p:sp>
        <p:nvSpPr>
          <p:cNvPr id="2660" name=""/>
          <p:cNvSpPr txBox="1"/>
          <p:nvPr/>
        </p:nvSpPr>
        <p:spPr>
          <a:xfrm>
            <a:off x="5991840" y="1595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661" name=""/>
          <p:cNvSpPr txBox="1"/>
          <p:nvPr/>
        </p:nvSpPr>
        <p:spPr>
          <a:xfrm>
            <a:off x="6224040" y="1585440"/>
            <a:ext cx="4075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は全社的な取り組みです。経営者自らがビジョンを示</a:t>
            </a:r>
            <a:endParaRPr b="0" lang="en-US" sz="1320" strike="noStrike" u="none">
              <a:solidFill>
                <a:srgbClr val="000000"/>
              </a:solidFill>
              <a:effectLst/>
              <a:uFillTx/>
              <a:latin typeface="Times New Roman"/>
            </a:endParaRPr>
          </a:p>
        </p:txBody>
      </p:sp>
      <p:sp>
        <p:nvSpPr>
          <p:cNvPr id="2662" name=""/>
          <p:cNvSpPr txBox="1"/>
          <p:nvPr/>
        </p:nvSpPr>
        <p:spPr>
          <a:xfrm>
            <a:off x="5991840" y="1819440"/>
            <a:ext cx="4242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し、強いリーダーシップで組織文化の変革を推進しまし</a:t>
            </a:r>
            <a:endParaRPr b="0" lang="en-US" sz="1320" strike="noStrike" u="none">
              <a:solidFill>
                <a:srgbClr val="000000"/>
              </a:solidFill>
              <a:effectLst/>
              <a:uFillTx/>
              <a:latin typeface="Times New Roman"/>
            </a:endParaRPr>
          </a:p>
        </p:txBody>
      </p:sp>
      <p:sp>
        <p:nvSpPr>
          <p:cNvPr id="2663" name=""/>
          <p:cNvSpPr/>
          <p:nvPr/>
        </p:nvSpPr>
        <p:spPr>
          <a:xfrm>
            <a:off x="267120" y="2640600"/>
            <a:ext cx="4980960" cy="1370880"/>
          </a:xfrm>
          <a:custGeom>
            <a:avLst/>
            <a:gdLst/>
            <a:ahLst/>
            <a:rect l="0" t="0" r="r" b="b"/>
            <a:pathLst>
              <a:path w="13836" h="3808">
                <a:moveTo>
                  <a:pt x="0" y="3529"/>
                </a:moveTo>
                <a:lnTo>
                  <a:pt x="0" y="278"/>
                </a:lnTo>
                <a:cubicBezTo>
                  <a:pt x="0" y="260"/>
                  <a:pt x="2" y="242"/>
                  <a:pt x="6" y="224"/>
                </a:cubicBezTo>
                <a:cubicBezTo>
                  <a:pt x="9" y="206"/>
                  <a:pt x="15" y="189"/>
                  <a:pt x="22" y="172"/>
                </a:cubicBezTo>
                <a:cubicBezTo>
                  <a:pt x="29" y="155"/>
                  <a:pt x="37" y="139"/>
                  <a:pt x="47" y="124"/>
                </a:cubicBezTo>
                <a:cubicBezTo>
                  <a:pt x="57" y="108"/>
                  <a:pt x="69" y="94"/>
                  <a:pt x="82" y="81"/>
                </a:cubicBezTo>
                <a:cubicBezTo>
                  <a:pt x="95" y="68"/>
                  <a:pt x="109" y="57"/>
                  <a:pt x="124" y="47"/>
                </a:cubicBezTo>
                <a:cubicBezTo>
                  <a:pt x="139" y="37"/>
                  <a:pt x="155" y="28"/>
                  <a:pt x="172" y="21"/>
                </a:cubicBezTo>
                <a:cubicBezTo>
                  <a:pt x="189" y="14"/>
                  <a:pt x="207" y="9"/>
                  <a:pt x="225" y="5"/>
                </a:cubicBezTo>
                <a:cubicBezTo>
                  <a:pt x="242" y="2"/>
                  <a:pt x="261" y="0"/>
                  <a:pt x="279" y="0"/>
                </a:cubicBezTo>
                <a:lnTo>
                  <a:pt x="13558" y="0"/>
                </a:lnTo>
                <a:cubicBezTo>
                  <a:pt x="13576" y="0"/>
                  <a:pt x="13594" y="2"/>
                  <a:pt x="13612" y="5"/>
                </a:cubicBezTo>
                <a:cubicBezTo>
                  <a:pt x="13630" y="9"/>
                  <a:pt x="13647" y="14"/>
                  <a:pt x="13664" y="21"/>
                </a:cubicBezTo>
                <a:cubicBezTo>
                  <a:pt x="13681" y="28"/>
                  <a:pt x="13697" y="37"/>
                  <a:pt x="13712" y="47"/>
                </a:cubicBezTo>
                <a:cubicBezTo>
                  <a:pt x="13728" y="57"/>
                  <a:pt x="13742" y="68"/>
                  <a:pt x="13755" y="81"/>
                </a:cubicBezTo>
                <a:cubicBezTo>
                  <a:pt x="13768" y="94"/>
                  <a:pt x="13779" y="108"/>
                  <a:pt x="13789" y="124"/>
                </a:cubicBezTo>
                <a:cubicBezTo>
                  <a:pt x="13800" y="139"/>
                  <a:pt x="13808" y="155"/>
                  <a:pt x="13815" y="172"/>
                </a:cubicBezTo>
                <a:cubicBezTo>
                  <a:pt x="13822" y="189"/>
                  <a:pt x="13827" y="206"/>
                  <a:pt x="13831" y="224"/>
                </a:cubicBezTo>
                <a:cubicBezTo>
                  <a:pt x="13835" y="242"/>
                  <a:pt x="13836" y="260"/>
                  <a:pt x="13836" y="278"/>
                </a:cubicBezTo>
                <a:lnTo>
                  <a:pt x="13836" y="3529"/>
                </a:lnTo>
                <a:cubicBezTo>
                  <a:pt x="13836" y="3547"/>
                  <a:pt x="13835" y="3566"/>
                  <a:pt x="13831" y="3584"/>
                </a:cubicBezTo>
                <a:cubicBezTo>
                  <a:pt x="13827" y="3601"/>
                  <a:pt x="13822" y="3619"/>
                  <a:pt x="13815" y="3636"/>
                </a:cubicBezTo>
                <a:cubicBezTo>
                  <a:pt x="13808" y="3653"/>
                  <a:pt x="13800" y="3669"/>
                  <a:pt x="13789" y="3684"/>
                </a:cubicBezTo>
                <a:cubicBezTo>
                  <a:pt x="13779" y="3699"/>
                  <a:pt x="13768" y="3713"/>
                  <a:pt x="13755" y="3726"/>
                </a:cubicBezTo>
                <a:cubicBezTo>
                  <a:pt x="13742" y="3739"/>
                  <a:pt x="13728" y="3751"/>
                  <a:pt x="13712" y="3761"/>
                </a:cubicBezTo>
                <a:cubicBezTo>
                  <a:pt x="13697" y="3771"/>
                  <a:pt x="13681" y="3780"/>
                  <a:pt x="13664" y="3787"/>
                </a:cubicBezTo>
                <a:cubicBezTo>
                  <a:pt x="13647" y="3794"/>
                  <a:pt x="13630" y="3799"/>
                  <a:pt x="13612" y="3802"/>
                </a:cubicBezTo>
                <a:cubicBezTo>
                  <a:pt x="13594" y="3806"/>
                  <a:pt x="13576" y="3808"/>
                  <a:pt x="13558" y="3808"/>
                </a:cubicBezTo>
                <a:lnTo>
                  <a:pt x="279" y="3808"/>
                </a:lnTo>
                <a:cubicBezTo>
                  <a:pt x="261" y="3808"/>
                  <a:pt x="242" y="3806"/>
                  <a:pt x="225" y="3802"/>
                </a:cubicBezTo>
                <a:cubicBezTo>
                  <a:pt x="207" y="3799"/>
                  <a:pt x="189" y="3794"/>
                  <a:pt x="172" y="3787"/>
                </a:cubicBezTo>
                <a:cubicBezTo>
                  <a:pt x="155" y="3780"/>
                  <a:pt x="139" y="3771"/>
                  <a:pt x="124" y="3761"/>
                </a:cubicBezTo>
                <a:cubicBezTo>
                  <a:pt x="109" y="3751"/>
                  <a:pt x="95" y="3739"/>
                  <a:pt x="82" y="3726"/>
                </a:cubicBezTo>
                <a:cubicBezTo>
                  <a:pt x="69" y="3713"/>
                  <a:pt x="57" y="3699"/>
                  <a:pt x="47" y="3684"/>
                </a:cubicBezTo>
                <a:cubicBezTo>
                  <a:pt x="37" y="3669"/>
                  <a:pt x="29" y="3653"/>
                  <a:pt x="22" y="3636"/>
                </a:cubicBezTo>
                <a:cubicBezTo>
                  <a:pt x="15" y="3619"/>
                  <a:pt x="9" y="3601"/>
                  <a:pt x="6" y="3584"/>
                </a:cubicBezTo>
                <a:cubicBezTo>
                  <a:pt x="2" y="3566"/>
                  <a:pt x="0" y="3547"/>
                  <a:pt x="0" y="35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64" name="" descr=""/>
          <p:cNvPicPr/>
          <p:nvPr/>
        </p:nvPicPr>
        <p:blipFill>
          <a:blip r:embed="rId8"/>
          <a:stretch/>
        </p:blipFill>
        <p:spPr>
          <a:xfrm>
            <a:off x="434520" y="2808000"/>
            <a:ext cx="233280" cy="501120"/>
          </a:xfrm>
          <a:prstGeom prst="rect">
            <a:avLst/>
          </a:prstGeom>
          <a:noFill/>
          <a:ln w="0">
            <a:noFill/>
          </a:ln>
        </p:spPr>
      </p:pic>
      <p:pic>
        <p:nvPicPr>
          <p:cNvPr id="2665" name="" descr=""/>
          <p:cNvPicPr/>
          <p:nvPr/>
        </p:nvPicPr>
        <p:blipFill>
          <a:blip r:embed="rId9"/>
          <a:stretch/>
        </p:blipFill>
        <p:spPr>
          <a:xfrm>
            <a:off x="451440" y="2958120"/>
            <a:ext cx="200160" cy="200160"/>
          </a:xfrm>
          <a:prstGeom prst="rect">
            <a:avLst/>
          </a:prstGeom>
          <a:noFill/>
          <a:ln w="0">
            <a:noFill/>
          </a:ln>
        </p:spPr>
      </p:pic>
      <p:sp>
        <p:nvSpPr>
          <p:cNvPr id="2666" name=""/>
          <p:cNvSpPr txBox="1"/>
          <p:nvPr/>
        </p:nvSpPr>
        <p:spPr>
          <a:xfrm>
            <a:off x="5991840" y="2053440"/>
            <a:ext cx="511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ょう。</a:t>
            </a:r>
            <a:endParaRPr b="0" lang="en-US" sz="1320" strike="noStrike" u="none">
              <a:solidFill>
                <a:srgbClr val="000000"/>
              </a:solidFill>
              <a:effectLst/>
              <a:uFillTx/>
              <a:latin typeface="Times New Roman"/>
            </a:endParaRPr>
          </a:p>
        </p:txBody>
      </p:sp>
      <p:sp>
        <p:nvSpPr>
          <p:cNvPr id="2667" name=""/>
          <p:cNvSpPr txBox="1"/>
          <p:nvPr/>
        </p:nvSpPr>
        <p:spPr>
          <a:xfrm>
            <a:off x="785880" y="2815200"/>
            <a:ext cx="1624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適切なツール選定</a:t>
            </a:r>
            <a:endParaRPr b="0" lang="en-US" sz="1580" strike="noStrike" u="none">
              <a:solidFill>
                <a:srgbClr val="000000"/>
              </a:solidFill>
              <a:effectLst/>
              <a:uFillTx/>
              <a:latin typeface="Times New Roman"/>
            </a:endParaRPr>
          </a:p>
        </p:txBody>
      </p:sp>
      <p:sp>
        <p:nvSpPr>
          <p:cNvPr id="2668" name=""/>
          <p:cNvSpPr txBox="1"/>
          <p:nvPr/>
        </p:nvSpPr>
        <p:spPr>
          <a:xfrm>
            <a:off x="785880" y="3156480"/>
            <a:ext cx="4239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高価なツールが最適とは限りません。自社の規模や課題</a:t>
            </a:r>
            <a:endParaRPr b="0" lang="en-US" sz="1320" strike="noStrike" u="none">
              <a:solidFill>
                <a:srgbClr val="000000"/>
              </a:solidFill>
              <a:effectLst/>
              <a:uFillTx/>
              <a:latin typeface="Times New Roman"/>
            </a:endParaRPr>
          </a:p>
        </p:txBody>
      </p:sp>
      <p:sp>
        <p:nvSpPr>
          <p:cNvPr id="2669" name=""/>
          <p:cNvSpPr txBox="1"/>
          <p:nvPr/>
        </p:nvSpPr>
        <p:spPr>
          <a:xfrm>
            <a:off x="785880" y="3390480"/>
            <a:ext cx="425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に合わせて、操作性やコストパフォーマンスを重視して</a:t>
            </a:r>
            <a:endParaRPr b="0" lang="en-US" sz="1320" strike="noStrike" u="none">
              <a:solidFill>
                <a:srgbClr val="000000"/>
              </a:solidFill>
              <a:effectLst/>
              <a:uFillTx/>
              <a:latin typeface="Times New Roman"/>
            </a:endParaRPr>
          </a:p>
        </p:txBody>
      </p:sp>
      <p:sp>
        <p:nvSpPr>
          <p:cNvPr id="2670" name=""/>
          <p:cNvSpPr/>
          <p:nvPr/>
        </p:nvSpPr>
        <p:spPr>
          <a:xfrm>
            <a:off x="5448240" y="2640600"/>
            <a:ext cx="4980960" cy="1370880"/>
          </a:xfrm>
          <a:custGeom>
            <a:avLst/>
            <a:gdLst/>
            <a:ahLst/>
            <a:rect l="0" t="0" r="r" b="b"/>
            <a:pathLst>
              <a:path w="13836" h="3808">
                <a:moveTo>
                  <a:pt x="0" y="3529"/>
                </a:moveTo>
                <a:lnTo>
                  <a:pt x="0" y="278"/>
                </a:lnTo>
                <a:cubicBezTo>
                  <a:pt x="0" y="260"/>
                  <a:pt x="2" y="242"/>
                  <a:pt x="6" y="224"/>
                </a:cubicBezTo>
                <a:cubicBezTo>
                  <a:pt x="9" y="206"/>
                  <a:pt x="15" y="189"/>
                  <a:pt x="22" y="172"/>
                </a:cubicBezTo>
                <a:cubicBezTo>
                  <a:pt x="29" y="155"/>
                  <a:pt x="37" y="139"/>
                  <a:pt x="47" y="124"/>
                </a:cubicBezTo>
                <a:cubicBezTo>
                  <a:pt x="58" y="108"/>
                  <a:pt x="69" y="94"/>
                  <a:pt x="82" y="81"/>
                </a:cubicBezTo>
                <a:cubicBezTo>
                  <a:pt x="95" y="68"/>
                  <a:pt x="109" y="57"/>
                  <a:pt x="124" y="47"/>
                </a:cubicBezTo>
                <a:cubicBezTo>
                  <a:pt x="139" y="37"/>
                  <a:pt x="155" y="28"/>
                  <a:pt x="172" y="21"/>
                </a:cubicBezTo>
                <a:cubicBezTo>
                  <a:pt x="189" y="14"/>
                  <a:pt x="207" y="9"/>
                  <a:pt x="225" y="5"/>
                </a:cubicBezTo>
                <a:cubicBezTo>
                  <a:pt x="243" y="2"/>
                  <a:pt x="261" y="0"/>
                  <a:pt x="279" y="0"/>
                </a:cubicBezTo>
                <a:lnTo>
                  <a:pt x="13558" y="0"/>
                </a:lnTo>
                <a:cubicBezTo>
                  <a:pt x="13576" y="0"/>
                  <a:pt x="13594" y="2"/>
                  <a:pt x="13612" y="5"/>
                </a:cubicBezTo>
                <a:cubicBezTo>
                  <a:pt x="13630" y="9"/>
                  <a:pt x="13648" y="14"/>
                  <a:pt x="13664" y="21"/>
                </a:cubicBezTo>
                <a:cubicBezTo>
                  <a:pt x="13681" y="28"/>
                  <a:pt x="13697" y="37"/>
                  <a:pt x="13713" y="47"/>
                </a:cubicBezTo>
                <a:cubicBezTo>
                  <a:pt x="13728" y="57"/>
                  <a:pt x="13742" y="68"/>
                  <a:pt x="13755" y="81"/>
                </a:cubicBezTo>
                <a:cubicBezTo>
                  <a:pt x="13768" y="94"/>
                  <a:pt x="13779" y="108"/>
                  <a:pt x="13789" y="124"/>
                </a:cubicBezTo>
                <a:cubicBezTo>
                  <a:pt x="13800" y="139"/>
                  <a:pt x="13808" y="155"/>
                  <a:pt x="13815" y="172"/>
                </a:cubicBezTo>
                <a:cubicBezTo>
                  <a:pt x="13822" y="189"/>
                  <a:pt x="13827" y="206"/>
                  <a:pt x="13831" y="224"/>
                </a:cubicBezTo>
                <a:cubicBezTo>
                  <a:pt x="13835" y="242"/>
                  <a:pt x="13836" y="260"/>
                  <a:pt x="13836" y="278"/>
                </a:cubicBezTo>
                <a:lnTo>
                  <a:pt x="13836" y="3529"/>
                </a:lnTo>
                <a:cubicBezTo>
                  <a:pt x="13836" y="3547"/>
                  <a:pt x="13835" y="3566"/>
                  <a:pt x="13831" y="3584"/>
                </a:cubicBezTo>
                <a:cubicBezTo>
                  <a:pt x="13827" y="3601"/>
                  <a:pt x="13822" y="3619"/>
                  <a:pt x="13815" y="3636"/>
                </a:cubicBezTo>
                <a:cubicBezTo>
                  <a:pt x="13808" y="3653"/>
                  <a:pt x="13800" y="3669"/>
                  <a:pt x="13789" y="3684"/>
                </a:cubicBezTo>
                <a:cubicBezTo>
                  <a:pt x="13779" y="3699"/>
                  <a:pt x="13768" y="3713"/>
                  <a:pt x="13755" y="3726"/>
                </a:cubicBezTo>
                <a:cubicBezTo>
                  <a:pt x="13742" y="3739"/>
                  <a:pt x="13728" y="3751"/>
                  <a:pt x="13713" y="3761"/>
                </a:cubicBezTo>
                <a:cubicBezTo>
                  <a:pt x="13697" y="3771"/>
                  <a:pt x="13681" y="3780"/>
                  <a:pt x="13664" y="3787"/>
                </a:cubicBezTo>
                <a:cubicBezTo>
                  <a:pt x="13648" y="3794"/>
                  <a:pt x="13630" y="3799"/>
                  <a:pt x="13612" y="3802"/>
                </a:cubicBezTo>
                <a:cubicBezTo>
                  <a:pt x="13594" y="3806"/>
                  <a:pt x="13576" y="3808"/>
                  <a:pt x="13558" y="3808"/>
                </a:cubicBezTo>
                <a:lnTo>
                  <a:pt x="279" y="3808"/>
                </a:lnTo>
                <a:cubicBezTo>
                  <a:pt x="261" y="3808"/>
                  <a:pt x="243" y="3806"/>
                  <a:pt x="225" y="3802"/>
                </a:cubicBezTo>
                <a:cubicBezTo>
                  <a:pt x="207" y="3799"/>
                  <a:pt x="189" y="3794"/>
                  <a:pt x="172" y="3787"/>
                </a:cubicBezTo>
                <a:cubicBezTo>
                  <a:pt x="155" y="3780"/>
                  <a:pt x="139" y="3771"/>
                  <a:pt x="124" y="3761"/>
                </a:cubicBezTo>
                <a:cubicBezTo>
                  <a:pt x="109" y="3751"/>
                  <a:pt x="95" y="3739"/>
                  <a:pt x="82" y="3726"/>
                </a:cubicBezTo>
                <a:cubicBezTo>
                  <a:pt x="69" y="3713"/>
                  <a:pt x="58" y="3699"/>
                  <a:pt x="47" y="3684"/>
                </a:cubicBezTo>
                <a:cubicBezTo>
                  <a:pt x="37" y="3669"/>
                  <a:pt x="29" y="3653"/>
                  <a:pt x="22" y="3636"/>
                </a:cubicBezTo>
                <a:cubicBezTo>
                  <a:pt x="15" y="3619"/>
                  <a:pt x="9" y="3601"/>
                  <a:pt x="6" y="3584"/>
                </a:cubicBezTo>
                <a:cubicBezTo>
                  <a:pt x="2" y="3566"/>
                  <a:pt x="0" y="3547"/>
                  <a:pt x="0" y="352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671" name="" descr=""/>
          <p:cNvPicPr/>
          <p:nvPr/>
        </p:nvPicPr>
        <p:blipFill>
          <a:blip r:embed="rId10"/>
          <a:stretch/>
        </p:blipFill>
        <p:spPr>
          <a:xfrm>
            <a:off x="5615640" y="2808000"/>
            <a:ext cx="291960" cy="501120"/>
          </a:xfrm>
          <a:prstGeom prst="rect">
            <a:avLst/>
          </a:prstGeom>
          <a:noFill/>
          <a:ln w="0">
            <a:noFill/>
          </a:ln>
        </p:spPr>
      </p:pic>
      <p:pic>
        <p:nvPicPr>
          <p:cNvPr id="2672" name="" descr=""/>
          <p:cNvPicPr/>
          <p:nvPr/>
        </p:nvPicPr>
        <p:blipFill>
          <a:blip r:embed="rId11"/>
          <a:stretch/>
        </p:blipFill>
        <p:spPr>
          <a:xfrm>
            <a:off x="5657400" y="2958120"/>
            <a:ext cx="200160" cy="200160"/>
          </a:xfrm>
          <a:prstGeom prst="rect">
            <a:avLst/>
          </a:prstGeom>
          <a:noFill/>
          <a:ln w="0">
            <a:noFill/>
          </a:ln>
        </p:spPr>
      </p:pic>
      <p:sp>
        <p:nvSpPr>
          <p:cNvPr id="2673" name=""/>
          <p:cNvSpPr txBox="1"/>
          <p:nvPr/>
        </p:nvSpPr>
        <p:spPr>
          <a:xfrm>
            <a:off x="785880" y="3624480"/>
            <a:ext cx="1193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選びましょう。</a:t>
            </a:r>
            <a:endParaRPr b="0" lang="en-US" sz="1320" strike="noStrike" u="none">
              <a:solidFill>
                <a:srgbClr val="000000"/>
              </a:solidFill>
              <a:effectLst/>
              <a:uFillTx/>
              <a:latin typeface="Times New Roman"/>
            </a:endParaRPr>
          </a:p>
        </p:txBody>
      </p:sp>
      <p:sp>
        <p:nvSpPr>
          <p:cNvPr id="2674" name=""/>
          <p:cNvSpPr txBox="1"/>
          <p:nvPr/>
        </p:nvSpPr>
        <p:spPr>
          <a:xfrm>
            <a:off x="6033240" y="2815200"/>
            <a:ext cx="22464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セキュリティ対策の徹底</a:t>
            </a:r>
            <a:endParaRPr b="0" lang="en-US" sz="1580" strike="noStrike" u="none">
              <a:solidFill>
                <a:srgbClr val="000000"/>
              </a:solidFill>
              <a:effectLst/>
              <a:uFillTx/>
              <a:latin typeface="Times New Roman"/>
            </a:endParaRPr>
          </a:p>
        </p:txBody>
      </p:sp>
      <p:sp>
        <p:nvSpPr>
          <p:cNvPr id="2675" name=""/>
          <p:cNvSpPr txBox="1"/>
          <p:nvPr/>
        </p:nvSpPr>
        <p:spPr>
          <a:xfrm>
            <a:off x="6033240" y="31662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676" name=""/>
          <p:cNvSpPr txBox="1"/>
          <p:nvPr/>
        </p:nvSpPr>
        <p:spPr>
          <a:xfrm>
            <a:off x="6265440" y="3156480"/>
            <a:ext cx="3899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推進とセキュリティ対策は一体です。基本的対策を</a:t>
            </a:r>
            <a:endParaRPr b="0" lang="en-US" sz="1320" strike="noStrike" u="none">
              <a:solidFill>
                <a:srgbClr val="000000"/>
              </a:solidFill>
              <a:effectLst/>
              <a:uFillTx/>
              <a:latin typeface="Times New Roman"/>
            </a:endParaRPr>
          </a:p>
        </p:txBody>
      </p:sp>
      <p:pic>
        <p:nvPicPr>
          <p:cNvPr id="2677" name="" descr=""/>
          <p:cNvPicPr/>
          <p:nvPr/>
        </p:nvPicPr>
        <p:blipFill>
          <a:blip r:embed="rId12"/>
          <a:stretch/>
        </p:blipFill>
        <p:spPr>
          <a:xfrm>
            <a:off x="434520" y="4379040"/>
            <a:ext cx="331920" cy="501120"/>
          </a:xfrm>
          <a:prstGeom prst="rect">
            <a:avLst/>
          </a:prstGeom>
          <a:noFill/>
          <a:ln w="0">
            <a:noFill/>
          </a:ln>
        </p:spPr>
      </p:pic>
      <p:pic>
        <p:nvPicPr>
          <p:cNvPr id="2678" name="" descr=""/>
          <p:cNvPicPr/>
          <p:nvPr/>
        </p:nvPicPr>
        <p:blipFill>
          <a:blip r:embed="rId13"/>
          <a:stretch/>
        </p:blipFill>
        <p:spPr>
          <a:xfrm>
            <a:off x="501480" y="4529160"/>
            <a:ext cx="200160" cy="200160"/>
          </a:xfrm>
          <a:prstGeom prst="rect">
            <a:avLst/>
          </a:prstGeom>
          <a:noFill/>
          <a:ln w="0">
            <a:noFill/>
          </a:ln>
        </p:spPr>
      </p:pic>
      <p:sp>
        <p:nvSpPr>
          <p:cNvPr id="2679" name=""/>
          <p:cNvSpPr txBox="1"/>
          <p:nvPr/>
        </p:nvSpPr>
        <p:spPr>
          <a:xfrm>
            <a:off x="6033240" y="3390480"/>
            <a:ext cx="3221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徹底し、社員教育も併せて行いましょう。</a:t>
            </a:r>
            <a:endParaRPr b="0" lang="en-US" sz="1320" strike="noStrike" u="none">
              <a:solidFill>
                <a:srgbClr val="000000"/>
              </a:solidFill>
              <a:effectLst/>
              <a:uFillTx/>
              <a:latin typeface="Times New Roman"/>
            </a:endParaRPr>
          </a:p>
        </p:txBody>
      </p:sp>
      <p:sp>
        <p:nvSpPr>
          <p:cNvPr id="2680" name=""/>
          <p:cNvSpPr txBox="1"/>
          <p:nvPr/>
        </p:nvSpPr>
        <p:spPr>
          <a:xfrm>
            <a:off x="887760" y="4386240"/>
            <a:ext cx="2223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継続的な改善と効果測定</a:t>
            </a:r>
            <a:endParaRPr b="0" lang="en-US" sz="1580" strike="noStrike" u="none">
              <a:solidFill>
                <a:srgbClr val="000000"/>
              </a:solidFill>
              <a:effectLst/>
              <a:uFillTx/>
              <a:latin typeface="Times New Roman"/>
            </a:endParaRPr>
          </a:p>
        </p:txBody>
      </p:sp>
      <p:sp>
        <p:nvSpPr>
          <p:cNvPr id="2681" name=""/>
          <p:cNvSpPr txBox="1"/>
          <p:nvPr/>
        </p:nvSpPr>
        <p:spPr>
          <a:xfrm>
            <a:off x="887760" y="473724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682" name=""/>
          <p:cNvSpPr txBox="1"/>
          <p:nvPr/>
        </p:nvSpPr>
        <p:spPr>
          <a:xfrm>
            <a:off x="1119960" y="4727880"/>
            <a:ext cx="91710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は一度導入して終わりではありません。効果を定期的に測定・評価し、現場のフィードバックを元に改善を続けることが</a:t>
            </a:r>
            <a:endParaRPr b="0" lang="en-US" sz="1320" strike="noStrike" u="none">
              <a:solidFill>
                <a:srgbClr val="000000"/>
              </a:solidFill>
              <a:effectLst/>
              <a:uFillTx/>
              <a:latin typeface="Times New Roman"/>
            </a:endParaRPr>
          </a:p>
        </p:txBody>
      </p:sp>
      <p:sp>
        <p:nvSpPr>
          <p:cNvPr id="2683" name=""/>
          <p:cNvSpPr txBox="1"/>
          <p:nvPr/>
        </p:nvSpPr>
        <p:spPr>
          <a:xfrm>
            <a:off x="887760" y="4961880"/>
            <a:ext cx="1185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成功の鍵です。</a:t>
            </a:r>
            <a:endParaRPr b="0" lang="en-US" sz="1320" strike="noStrike" u="none">
              <a:solidFill>
                <a:srgbClr val="000000"/>
              </a:solidFill>
              <a:effectLst/>
              <a:uFillTx/>
              <a:latin typeface="Times New Roman"/>
            </a:endParaRPr>
          </a:p>
        </p:txBody>
      </p:sp>
      <p:sp>
        <p:nvSpPr>
          <p:cNvPr id="2684" name=""/>
          <p:cNvSpPr txBox="1"/>
          <p:nvPr/>
        </p:nvSpPr>
        <p:spPr>
          <a:xfrm>
            <a:off x="2057760" y="497124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KPI</a:t>
            </a:r>
            <a:endParaRPr b="0" lang="en-US" sz="1320" strike="noStrike" u="none">
              <a:solidFill>
                <a:srgbClr val="000000"/>
              </a:solidFill>
              <a:effectLst/>
              <a:uFillTx/>
              <a:latin typeface="Times New Roman"/>
            </a:endParaRPr>
          </a:p>
        </p:txBody>
      </p:sp>
      <p:sp>
        <p:nvSpPr>
          <p:cNvPr id="2685" name=""/>
          <p:cNvSpPr txBox="1"/>
          <p:nvPr/>
        </p:nvSpPr>
        <p:spPr>
          <a:xfrm>
            <a:off x="2327040" y="4961880"/>
            <a:ext cx="846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を設定し、</a:t>
            </a:r>
            <a:endParaRPr b="0" lang="en-US" sz="1320" strike="noStrike" u="none">
              <a:solidFill>
                <a:srgbClr val="000000"/>
              </a:solidFill>
              <a:effectLst/>
              <a:uFillTx/>
              <a:latin typeface="Times New Roman"/>
            </a:endParaRPr>
          </a:p>
        </p:txBody>
      </p:sp>
      <p:sp>
        <p:nvSpPr>
          <p:cNvPr id="2686" name=""/>
          <p:cNvSpPr txBox="1"/>
          <p:nvPr/>
        </p:nvSpPr>
        <p:spPr>
          <a:xfrm>
            <a:off x="3162600" y="4971240"/>
            <a:ext cx="46656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PDCA</a:t>
            </a:r>
            <a:endParaRPr b="0" lang="en-US" sz="1320" strike="noStrike" u="none">
              <a:solidFill>
                <a:srgbClr val="000000"/>
              </a:solidFill>
              <a:effectLst/>
              <a:uFillTx/>
              <a:latin typeface="Times New Roman"/>
            </a:endParaRPr>
          </a:p>
        </p:txBody>
      </p:sp>
      <p:pic>
        <p:nvPicPr>
          <p:cNvPr id="2687" name="" descr=""/>
          <p:cNvPicPr/>
          <p:nvPr/>
        </p:nvPicPr>
        <p:blipFill>
          <a:blip r:embed="rId14"/>
          <a:stretch/>
        </p:blipFill>
        <p:spPr>
          <a:xfrm>
            <a:off x="476280" y="5983560"/>
            <a:ext cx="225360" cy="300600"/>
          </a:xfrm>
          <a:prstGeom prst="rect">
            <a:avLst/>
          </a:prstGeom>
          <a:noFill/>
          <a:ln w="0">
            <a:noFill/>
          </a:ln>
        </p:spPr>
      </p:pic>
      <p:sp>
        <p:nvSpPr>
          <p:cNvPr id="2688" name=""/>
          <p:cNvSpPr txBox="1"/>
          <p:nvPr/>
        </p:nvSpPr>
        <p:spPr>
          <a:xfrm>
            <a:off x="3627000" y="4961880"/>
            <a:ext cx="2390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サイクルを回し続けましょう。</a:t>
            </a:r>
            <a:endParaRPr b="0" lang="en-US" sz="1320" strike="noStrike" u="none">
              <a:solidFill>
                <a:srgbClr val="000000"/>
              </a:solidFill>
              <a:effectLst/>
              <a:uFillTx/>
              <a:latin typeface="Times New Roman"/>
            </a:endParaRPr>
          </a:p>
        </p:txBody>
      </p:sp>
      <p:sp>
        <p:nvSpPr>
          <p:cNvPr id="2689" name=""/>
          <p:cNvSpPr txBox="1"/>
          <p:nvPr/>
        </p:nvSpPr>
        <p:spPr>
          <a:xfrm>
            <a:off x="869040" y="573516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2690" name=""/>
          <p:cNvSpPr txBox="1"/>
          <p:nvPr/>
        </p:nvSpPr>
        <p:spPr>
          <a:xfrm>
            <a:off x="1147680" y="5723280"/>
            <a:ext cx="87404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は目的ではなく手段です。顧客価値の向上と競争力強化を見据え、明日から一歩ずつ始めましょ</a:t>
            </a:r>
            <a:endParaRPr b="0" lang="en-US" sz="1580" strike="noStrike" u="none">
              <a:solidFill>
                <a:srgbClr val="000000"/>
              </a:solidFill>
              <a:effectLst/>
              <a:uFillTx/>
              <a:latin typeface="Times New Roman"/>
            </a:endParaRPr>
          </a:p>
        </p:txBody>
      </p:sp>
      <p:sp>
        <p:nvSpPr>
          <p:cNvPr id="2691" name=""/>
          <p:cNvSpPr txBox="1"/>
          <p:nvPr/>
        </p:nvSpPr>
        <p:spPr>
          <a:xfrm>
            <a:off x="869040" y="5990760"/>
            <a:ext cx="4078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う。</a:t>
            </a:r>
            <a:endParaRPr b="0" lang="en-US" sz="1580" strike="noStrike" u="none">
              <a:solidFill>
                <a:srgbClr val="000000"/>
              </a:solidFill>
              <a:effectLst/>
              <a:uFillTx/>
              <a:latin typeface="Times New Roman"/>
            </a:endParaRPr>
          </a:p>
        </p:txBody>
      </p:sp>
      <p:pic>
        <p:nvPicPr>
          <p:cNvPr id="2692" name="" descr=""/>
          <p:cNvPicPr/>
          <p:nvPr/>
        </p:nvPicPr>
        <p:blipFill>
          <a:blip r:embed="rId15"/>
          <a:stretch/>
        </p:blipFill>
        <p:spPr>
          <a:xfrm>
            <a:off x="7445880" y="6351120"/>
            <a:ext cx="166680" cy="166680"/>
          </a:xfrm>
          <a:prstGeom prst="rect">
            <a:avLst/>
          </a:prstGeom>
          <a:noFill/>
          <a:ln w="0">
            <a:noFill/>
          </a:ln>
        </p:spPr>
      </p:pic>
      <p:sp>
        <p:nvSpPr>
          <p:cNvPr id="2693" name=""/>
          <p:cNvSpPr txBox="1"/>
          <p:nvPr/>
        </p:nvSpPr>
        <p:spPr>
          <a:xfrm>
            <a:off x="869040" y="6332040"/>
            <a:ext cx="4418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「完璧を目指すよりも、まずは始めること」が重要です。</a:t>
            </a:r>
            <a:endParaRPr b="0" lang="en-US" sz="1320" strike="noStrike" u="none">
              <a:solidFill>
                <a:srgbClr val="000000"/>
              </a:solidFill>
              <a:effectLst/>
              <a:uFillTx/>
              <a:latin typeface="Times New Roman"/>
            </a:endParaRPr>
          </a:p>
        </p:txBody>
      </p:sp>
      <p:sp>
        <p:nvSpPr>
          <p:cNvPr id="2694" name=""/>
          <p:cNvSpPr txBox="1"/>
          <p:nvPr/>
        </p:nvSpPr>
        <p:spPr>
          <a:xfrm>
            <a:off x="7677360" y="6341760"/>
            <a:ext cx="166680" cy="187920"/>
          </a:xfrm>
          <a:prstGeom prst="rect">
            <a:avLst/>
          </a:prstGeom>
          <a:noFill/>
          <a:ln w="0">
            <a:noFill/>
          </a:ln>
        </p:spPr>
        <p:txBody>
          <a:bodyPr wrap="none" lIns="0" rIns="0" tIns="0" bIns="0" anchor="t">
            <a:spAutoFit/>
          </a:bodyPr>
          <a:p>
            <a:r>
              <a:rPr b="0" lang="en-US" sz="1320" strike="noStrike" u="none">
                <a:solidFill>
                  <a:srgbClr val="4b5563"/>
                </a:solidFill>
                <a:effectLst/>
                <a:uFillTx/>
                <a:latin typeface="Arial"/>
                <a:ea typeface="Arial"/>
              </a:rPr>
              <a:t> </a:t>
            </a:r>
            <a:endParaRPr b="0" lang="en-US" sz="1320" strike="noStrike" u="none">
              <a:solidFill>
                <a:srgbClr val="000000"/>
              </a:solidFill>
              <a:effectLst/>
              <a:uFillTx/>
              <a:latin typeface="Times New Roman"/>
            </a:endParaRPr>
          </a:p>
        </p:txBody>
      </p:sp>
      <p:sp>
        <p:nvSpPr>
          <p:cNvPr id="2695" name=""/>
          <p:cNvSpPr txBox="1"/>
          <p:nvPr/>
        </p:nvSpPr>
        <p:spPr>
          <a:xfrm>
            <a:off x="7723800" y="6332040"/>
            <a:ext cx="1022400" cy="212400"/>
          </a:xfrm>
          <a:prstGeom prst="rect">
            <a:avLst/>
          </a:prstGeom>
          <a:noFill/>
          <a:ln w="0">
            <a:noFill/>
          </a:ln>
        </p:spPr>
        <p:txBody>
          <a:bodyPr wrap="none" lIns="0" rIns="0" tIns="0" bIns="0" anchor="t">
            <a:spAutoFit/>
          </a:bodyPr>
          <a:p>
            <a:r>
              <a:rPr b="0" lang="zh-CN" sz="1320" strike="noStrike" u="none">
                <a:solidFill>
                  <a:srgbClr val="4b5563"/>
                </a:solidFill>
                <a:effectLst/>
                <a:uFillTx/>
                <a:latin typeface="WenQuanYiZenHei"/>
                <a:ea typeface="WenQuanYiZenHei"/>
              </a:rPr>
              <a:t>お問い合わせ</a:t>
            </a:r>
            <a:endParaRPr b="0" lang="en-US" sz="1320" strike="noStrike" u="none">
              <a:solidFill>
                <a:srgbClr val="000000"/>
              </a:solidFill>
              <a:effectLst/>
              <a:uFillTx/>
              <a:latin typeface="Times New Roman"/>
            </a:endParaRPr>
          </a:p>
        </p:txBody>
      </p:sp>
      <p:pic>
        <p:nvPicPr>
          <p:cNvPr id="2696" name="" descr=""/>
          <p:cNvPicPr/>
          <p:nvPr/>
        </p:nvPicPr>
        <p:blipFill>
          <a:blip r:embed="rId16"/>
          <a:stretch/>
        </p:blipFill>
        <p:spPr>
          <a:xfrm>
            <a:off x="8582400" y="6585120"/>
            <a:ext cx="166680" cy="166680"/>
          </a:xfrm>
          <a:prstGeom prst="rect">
            <a:avLst/>
          </a:prstGeom>
          <a:noFill/>
          <a:ln w="0">
            <a:noFill/>
          </a:ln>
        </p:spPr>
      </p:pic>
      <p:sp>
        <p:nvSpPr>
          <p:cNvPr id="2697" name=""/>
          <p:cNvSpPr txBox="1"/>
          <p:nvPr/>
        </p:nvSpPr>
        <p:spPr>
          <a:xfrm>
            <a:off x="8726400" y="6341760"/>
            <a:ext cx="1708560" cy="187920"/>
          </a:xfrm>
          <a:prstGeom prst="rect">
            <a:avLst/>
          </a:prstGeom>
          <a:noFill/>
          <a:ln w="0">
            <a:noFill/>
          </a:ln>
        </p:spPr>
        <p:txBody>
          <a:bodyPr wrap="none" lIns="0" rIns="0" tIns="0" bIns="0" anchor="t">
            <a:spAutoFit/>
          </a:bodyPr>
          <a:p>
            <a:r>
              <a:rPr b="0" lang="en-US" sz="1320" strike="noStrike" u="none">
                <a:solidFill>
                  <a:srgbClr val="4b5563"/>
                </a:solidFill>
                <a:effectLst/>
                <a:uFillTx/>
                <a:latin typeface="Arial"/>
                <a:ea typeface="Arial"/>
              </a:rPr>
              <a:t>: info@dx-innovation.jp</a:t>
            </a:r>
            <a:endParaRPr b="0" lang="en-US" sz="1320" strike="noStrike" u="none">
              <a:solidFill>
                <a:srgbClr val="000000"/>
              </a:solidFill>
              <a:effectLst/>
              <a:uFillTx/>
              <a:latin typeface="Times New Roman"/>
            </a:endParaRPr>
          </a:p>
        </p:txBody>
      </p:sp>
      <p:sp>
        <p:nvSpPr>
          <p:cNvPr id="2698" name=""/>
          <p:cNvSpPr txBox="1"/>
          <p:nvPr/>
        </p:nvSpPr>
        <p:spPr>
          <a:xfrm>
            <a:off x="8812800" y="6575760"/>
            <a:ext cx="1631160" cy="187920"/>
          </a:xfrm>
          <a:prstGeom prst="rect">
            <a:avLst/>
          </a:prstGeom>
          <a:noFill/>
          <a:ln w="0">
            <a:noFill/>
          </a:ln>
        </p:spPr>
        <p:txBody>
          <a:bodyPr wrap="none" lIns="0" rIns="0" tIns="0" bIns="0" anchor="t">
            <a:spAutoFit/>
          </a:bodyPr>
          <a:p>
            <a:r>
              <a:rPr b="0" lang="en-US" sz="1320" strike="noStrike" u="none">
                <a:solidFill>
                  <a:srgbClr val="4b5563"/>
                </a:solidFill>
                <a:effectLst/>
                <a:uFillTx/>
                <a:latin typeface="Arial"/>
                <a:ea typeface="Arial"/>
              </a:rPr>
              <a:t> www.dx-innovation.jp</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 descr=""/>
          <p:cNvPicPr/>
          <p:nvPr/>
        </p:nvPicPr>
        <p:blipFill>
          <a:blip r:embed="rId1"/>
          <a:stretch/>
        </p:blipFill>
        <p:spPr>
          <a:xfrm>
            <a:off x="0" y="0"/>
            <a:ext cx="10696320" cy="7353360"/>
          </a:xfrm>
          <a:prstGeom prst="rect">
            <a:avLst/>
          </a:prstGeom>
          <a:noFill/>
          <a:ln w="0">
            <a:noFill/>
          </a:ln>
        </p:spPr>
      </p:pic>
      <p:pic>
        <p:nvPicPr>
          <p:cNvPr id="241" name="" descr=""/>
          <p:cNvPicPr/>
          <p:nvPr/>
        </p:nvPicPr>
        <p:blipFill>
          <a:blip r:embed="rId2"/>
          <a:stretch/>
        </p:blipFill>
        <p:spPr>
          <a:xfrm>
            <a:off x="267480" y="267480"/>
            <a:ext cx="10161360" cy="601200"/>
          </a:xfrm>
          <a:prstGeom prst="rect">
            <a:avLst/>
          </a:prstGeom>
          <a:noFill/>
          <a:ln w="0">
            <a:noFill/>
          </a:ln>
        </p:spPr>
      </p:pic>
      <p:sp>
        <p:nvSpPr>
          <p:cNvPr id="242"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243" name=""/>
          <p:cNvSpPr/>
          <p:nvPr/>
        </p:nvSpPr>
        <p:spPr>
          <a:xfrm>
            <a:off x="267120" y="1136160"/>
            <a:ext cx="4947480" cy="3109320"/>
          </a:xfrm>
          <a:custGeom>
            <a:avLst/>
            <a:gdLst/>
            <a:ahLst/>
            <a:rect l="0" t="0" r="r" b="b"/>
            <a:pathLst>
              <a:path w="13743" h="8637">
                <a:moveTo>
                  <a:pt x="0" y="8451"/>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558" y="0"/>
                </a:lnTo>
                <a:cubicBezTo>
                  <a:pt x="13570" y="0"/>
                  <a:pt x="13582" y="2"/>
                  <a:pt x="13594" y="4"/>
                </a:cubicBezTo>
                <a:cubicBezTo>
                  <a:pt x="13606" y="6"/>
                  <a:pt x="13618" y="10"/>
                  <a:pt x="13629" y="15"/>
                </a:cubicBezTo>
                <a:cubicBezTo>
                  <a:pt x="13640" y="19"/>
                  <a:pt x="13651" y="25"/>
                  <a:pt x="13661" y="32"/>
                </a:cubicBezTo>
                <a:cubicBezTo>
                  <a:pt x="13671" y="39"/>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8451"/>
                </a:lnTo>
                <a:cubicBezTo>
                  <a:pt x="13743" y="8463"/>
                  <a:pt x="13742" y="8475"/>
                  <a:pt x="13740" y="8487"/>
                </a:cubicBezTo>
                <a:cubicBezTo>
                  <a:pt x="13737" y="8499"/>
                  <a:pt x="13734" y="8511"/>
                  <a:pt x="13729" y="8522"/>
                </a:cubicBezTo>
                <a:cubicBezTo>
                  <a:pt x="13725" y="8533"/>
                  <a:pt x="13719" y="8544"/>
                  <a:pt x="13712" y="8554"/>
                </a:cubicBezTo>
                <a:cubicBezTo>
                  <a:pt x="13705" y="8564"/>
                  <a:pt x="13698" y="8574"/>
                  <a:pt x="13689" y="8582"/>
                </a:cubicBezTo>
                <a:cubicBezTo>
                  <a:pt x="13680" y="8591"/>
                  <a:pt x="13671" y="8599"/>
                  <a:pt x="13661" y="8605"/>
                </a:cubicBezTo>
                <a:cubicBezTo>
                  <a:pt x="13651" y="8612"/>
                  <a:pt x="13640" y="8618"/>
                  <a:pt x="13629" y="8623"/>
                </a:cubicBezTo>
                <a:cubicBezTo>
                  <a:pt x="13618" y="8627"/>
                  <a:pt x="13606" y="8631"/>
                  <a:pt x="13594" y="8633"/>
                </a:cubicBezTo>
                <a:cubicBezTo>
                  <a:pt x="13582" y="8636"/>
                  <a:pt x="13570" y="8637"/>
                  <a:pt x="13558" y="8637"/>
                </a:cubicBezTo>
                <a:lnTo>
                  <a:pt x="186" y="8637"/>
                </a:lnTo>
                <a:cubicBezTo>
                  <a:pt x="174" y="8637"/>
                  <a:pt x="162" y="8636"/>
                  <a:pt x="150" y="8633"/>
                </a:cubicBezTo>
                <a:cubicBezTo>
                  <a:pt x="138" y="8631"/>
                  <a:pt x="126" y="8627"/>
                  <a:pt x="115" y="8623"/>
                </a:cubicBezTo>
                <a:cubicBezTo>
                  <a:pt x="104" y="8618"/>
                  <a:pt x="93" y="8612"/>
                  <a:pt x="83" y="8605"/>
                </a:cubicBezTo>
                <a:cubicBezTo>
                  <a:pt x="73" y="8599"/>
                  <a:pt x="63" y="8591"/>
                  <a:pt x="55" y="8582"/>
                </a:cubicBezTo>
                <a:cubicBezTo>
                  <a:pt x="46" y="8574"/>
                  <a:pt x="38" y="8564"/>
                  <a:pt x="32" y="8554"/>
                </a:cubicBezTo>
                <a:cubicBezTo>
                  <a:pt x="25" y="8544"/>
                  <a:pt x="19" y="8533"/>
                  <a:pt x="14" y="8522"/>
                </a:cubicBezTo>
                <a:cubicBezTo>
                  <a:pt x="10" y="8511"/>
                  <a:pt x="6" y="8499"/>
                  <a:pt x="4" y="8487"/>
                </a:cubicBezTo>
                <a:cubicBezTo>
                  <a:pt x="2" y="8475"/>
                  <a:pt x="0" y="8463"/>
                  <a:pt x="0" y="8451"/>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44" name=""/>
          <p:cNvSpPr/>
          <p:nvPr/>
        </p:nvSpPr>
        <p:spPr>
          <a:xfrm>
            <a:off x="267120" y="4445640"/>
            <a:ext cx="4947480" cy="2640960"/>
          </a:xfrm>
          <a:custGeom>
            <a:avLst/>
            <a:gdLst/>
            <a:ahLst/>
            <a:rect l="0" t="0" r="r" b="b"/>
            <a:pathLst>
              <a:path w="13743" h="7336">
                <a:moveTo>
                  <a:pt x="0" y="7150"/>
                </a:moveTo>
                <a:lnTo>
                  <a:pt x="0" y="186"/>
                </a:lnTo>
                <a:cubicBezTo>
                  <a:pt x="0" y="173"/>
                  <a:pt x="2" y="161"/>
                  <a:pt x="4" y="149"/>
                </a:cubicBezTo>
                <a:cubicBezTo>
                  <a:pt x="6" y="137"/>
                  <a:pt x="10" y="126"/>
                  <a:pt x="14" y="114"/>
                </a:cubicBezTo>
                <a:cubicBezTo>
                  <a:pt x="19" y="103"/>
                  <a:pt x="25" y="93"/>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3558" y="0"/>
                </a:lnTo>
                <a:cubicBezTo>
                  <a:pt x="13570" y="0"/>
                  <a:pt x="13582" y="1"/>
                  <a:pt x="13594" y="3"/>
                </a:cubicBezTo>
                <a:cubicBezTo>
                  <a:pt x="13606" y="6"/>
                  <a:pt x="13618" y="9"/>
                  <a:pt x="13629" y="14"/>
                </a:cubicBezTo>
                <a:cubicBezTo>
                  <a:pt x="13640" y="19"/>
                  <a:pt x="13651" y="24"/>
                  <a:pt x="13661" y="31"/>
                </a:cubicBezTo>
                <a:cubicBezTo>
                  <a:pt x="13671" y="38"/>
                  <a:pt x="13680" y="46"/>
                  <a:pt x="13689" y="54"/>
                </a:cubicBezTo>
                <a:cubicBezTo>
                  <a:pt x="13698" y="63"/>
                  <a:pt x="13705" y="72"/>
                  <a:pt x="13712" y="82"/>
                </a:cubicBezTo>
                <a:cubicBezTo>
                  <a:pt x="13719" y="93"/>
                  <a:pt x="13725" y="103"/>
                  <a:pt x="13729" y="114"/>
                </a:cubicBezTo>
                <a:cubicBezTo>
                  <a:pt x="13734" y="126"/>
                  <a:pt x="13737" y="137"/>
                  <a:pt x="13740" y="149"/>
                </a:cubicBezTo>
                <a:cubicBezTo>
                  <a:pt x="13742" y="161"/>
                  <a:pt x="13743" y="173"/>
                  <a:pt x="13743" y="186"/>
                </a:cubicBezTo>
                <a:lnTo>
                  <a:pt x="13743" y="7150"/>
                </a:lnTo>
                <a:cubicBezTo>
                  <a:pt x="13743" y="7163"/>
                  <a:pt x="13742" y="7175"/>
                  <a:pt x="13740" y="7187"/>
                </a:cubicBezTo>
                <a:cubicBezTo>
                  <a:pt x="13737" y="7199"/>
                  <a:pt x="13734" y="7210"/>
                  <a:pt x="13729" y="7222"/>
                </a:cubicBezTo>
                <a:cubicBezTo>
                  <a:pt x="13725" y="7233"/>
                  <a:pt x="13719" y="7243"/>
                  <a:pt x="13712" y="7254"/>
                </a:cubicBezTo>
                <a:cubicBezTo>
                  <a:pt x="13705" y="7264"/>
                  <a:pt x="13698" y="7273"/>
                  <a:pt x="13689" y="7282"/>
                </a:cubicBezTo>
                <a:cubicBezTo>
                  <a:pt x="13680" y="7290"/>
                  <a:pt x="13671" y="7298"/>
                  <a:pt x="13661" y="7305"/>
                </a:cubicBezTo>
                <a:cubicBezTo>
                  <a:pt x="13651" y="7312"/>
                  <a:pt x="13640" y="7317"/>
                  <a:pt x="13629" y="7322"/>
                </a:cubicBezTo>
                <a:cubicBezTo>
                  <a:pt x="13618" y="7327"/>
                  <a:pt x="13606" y="7330"/>
                  <a:pt x="13594" y="7333"/>
                </a:cubicBezTo>
                <a:cubicBezTo>
                  <a:pt x="13582" y="7335"/>
                  <a:pt x="13570" y="7336"/>
                  <a:pt x="13558" y="7336"/>
                </a:cubicBezTo>
                <a:lnTo>
                  <a:pt x="186" y="7336"/>
                </a:lnTo>
                <a:cubicBezTo>
                  <a:pt x="174" y="7336"/>
                  <a:pt x="162" y="7335"/>
                  <a:pt x="150" y="7333"/>
                </a:cubicBezTo>
                <a:cubicBezTo>
                  <a:pt x="138" y="7330"/>
                  <a:pt x="126" y="7327"/>
                  <a:pt x="115" y="7322"/>
                </a:cubicBezTo>
                <a:cubicBezTo>
                  <a:pt x="104" y="7317"/>
                  <a:pt x="93" y="7312"/>
                  <a:pt x="83" y="7305"/>
                </a:cubicBezTo>
                <a:cubicBezTo>
                  <a:pt x="73" y="7298"/>
                  <a:pt x="63" y="7290"/>
                  <a:pt x="55" y="7282"/>
                </a:cubicBezTo>
                <a:cubicBezTo>
                  <a:pt x="46" y="7273"/>
                  <a:pt x="38" y="7264"/>
                  <a:pt x="32" y="7254"/>
                </a:cubicBezTo>
                <a:cubicBezTo>
                  <a:pt x="25" y="7243"/>
                  <a:pt x="19" y="7233"/>
                  <a:pt x="14" y="7222"/>
                </a:cubicBezTo>
                <a:cubicBezTo>
                  <a:pt x="10" y="7210"/>
                  <a:pt x="6" y="7199"/>
                  <a:pt x="4" y="7187"/>
                </a:cubicBezTo>
                <a:cubicBezTo>
                  <a:pt x="2" y="7175"/>
                  <a:pt x="0" y="7163"/>
                  <a:pt x="0" y="71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245" name="" descr=""/>
          <p:cNvPicPr/>
          <p:nvPr/>
        </p:nvPicPr>
        <p:blipFill>
          <a:blip r:embed="rId3"/>
          <a:stretch/>
        </p:blipFill>
        <p:spPr>
          <a:xfrm>
            <a:off x="468000" y="1370520"/>
            <a:ext cx="375840" cy="300600"/>
          </a:xfrm>
          <a:prstGeom prst="rect">
            <a:avLst/>
          </a:prstGeom>
          <a:noFill/>
          <a:ln w="0">
            <a:noFill/>
          </a:ln>
        </p:spPr>
      </p:pic>
      <p:sp>
        <p:nvSpPr>
          <p:cNvPr id="246" name=""/>
          <p:cNvSpPr txBox="1"/>
          <p:nvPr/>
        </p:nvSpPr>
        <p:spPr>
          <a:xfrm>
            <a:off x="952920" y="378720"/>
            <a:ext cx="42181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推進の課題①：人材不足の実態</a:t>
            </a:r>
            <a:endParaRPr b="0" lang="en-US" sz="2370" strike="noStrike" u="none">
              <a:solidFill>
                <a:srgbClr val="000000"/>
              </a:solidFill>
              <a:effectLst/>
              <a:uFillTx/>
              <a:latin typeface="Times New Roman"/>
            </a:endParaRPr>
          </a:p>
        </p:txBody>
      </p:sp>
      <p:sp>
        <p:nvSpPr>
          <p:cNvPr id="247" name=""/>
          <p:cNvSpPr txBox="1"/>
          <p:nvPr/>
        </p:nvSpPr>
        <p:spPr>
          <a:xfrm>
            <a:off x="977760" y="1344600"/>
            <a:ext cx="2021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人材不足が最大の障壁</a:t>
            </a:r>
            <a:endParaRPr b="0" lang="en-US" sz="1580" strike="noStrike" u="none">
              <a:solidFill>
                <a:srgbClr val="000000"/>
              </a:solidFill>
              <a:effectLst/>
              <a:uFillTx/>
              <a:latin typeface="Times New Roman"/>
            </a:endParaRPr>
          </a:p>
        </p:txBody>
      </p:sp>
      <p:sp>
        <p:nvSpPr>
          <p:cNvPr id="248" name=""/>
          <p:cNvSpPr txBox="1"/>
          <p:nvPr/>
        </p:nvSpPr>
        <p:spPr>
          <a:xfrm>
            <a:off x="977760" y="1685880"/>
            <a:ext cx="1848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中小企業基盤整備機構の</a:t>
            </a:r>
            <a:endParaRPr b="0" lang="en-US" sz="1320" strike="noStrike" u="none">
              <a:solidFill>
                <a:srgbClr val="000000"/>
              </a:solidFill>
              <a:effectLst/>
              <a:uFillTx/>
              <a:latin typeface="Times New Roman"/>
            </a:endParaRPr>
          </a:p>
        </p:txBody>
      </p:sp>
      <p:sp>
        <p:nvSpPr>
          <p:cNvPr id="249" name=""/>
          <p:cNvSpPr txBox="1"/>
          <p:nvPr/>
        </p:nvSpPr>
        <p:spPr>
          <a:xfrm>
            <a:off x="2816280" y="169560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2024</a:t>
            </a:r>
            <a:endParaRPr b="0" lang="en-US" sz="1320" strike="noStrike" u="none">
              <a:solidFill>
                <a:srgbClr val="000000"/>
              </a:solidFill>
              <a:effectLst/>
              <a:uFillTx/>
              <a:latin typeface="Times New Roman"/>
            </a:endParaRPr>
          </a:p>
        </p:txBody>
      </p:sp>
      <p:sp>
        <p:nvSpPr>
          <p:cNvPr id="250" name=""/>
          <p:cNvSpPr txBox="1"/>
          <p:nvPr/>
        </p:nvSpPr>
        <p:spPr>
          <a:xfrm>
            <a:off x="3188160" y="1685880"/>
            <a:ext cx="1014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年調査では、</a:t>
            </a:r>
            <a:endParaRPr b="0" lang="en-US" sz="1320" strike="noStrike" u="none">
              <a:solidFill>
                <a:srgbClr val="000000"/>
              </a:solidFill>
              <a:effectLst/>
              <a:uFillTx/>
              <a:latin typeface="Times New Roman"/>
            </a:endParaRPr>
          </a:p>
        </p:txBody>
      </p:sp>
      <p:sp>
        <p:nvSpPr>
          <p:cNvPr id="251" name=""/>
          <p:cNvSpPr txBox="1"/>
          <p:nvPr/>
        </p:nvSpPr>
        <p:spPr>
          <a:xfrm>
            <a:off x="4190760" y="169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52" name=""/>
          <p:cNvSpPr txBox="1"/>
          <p:nvPr/>
        </p:nvSpPr>
        <p:spPr>
          <a:xfrm>
            <a:off x="4422960" y="1685880"/>
            <a:ext cx="507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推進に</a:t>
            </a:r>
            <a:endParaRPr b="0" lang="en-US" sz="1320" strike="noStrike" u="none">
              <a:solidFill>
                <a:srgbClr val="000000"/>
              </a:solidFill>
              <a:effectLst/>
              <a:uFillTx/>
              <a:latin typeface="Times New Roman"/>
            </a:endParaRPr>
          </a:p>
        </p:txBody>
      </p:sp>
      <p:sp>
        <p:nvSpPr>
          <p:cNvPr id="253" name=""/>
          <p:cNvSpPr txBox="1"/>
          <p:nvPr/>
        </p:nvSpPr>
        <p:spPr>
          <a:xfrm>
            <a:off x="977760" y="1919880"/>
            <a:ext cx="4075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おける最大の課題は</a:t>
            </a:r>
            <a:r>
              <a:rPr b="0" lang="zh-CN" sz="1320" strike="noStrike" u="none">
                <a:solidFill>
                  <a:srgbClr val="0066cc"/>
                </a:solidFill>
                <a:effectLst/>
                <a:uFillTx/>
                <a:latin typeface="WenQuanYiZenHei"/>
                <a:ea typeface="WenQuanYiZenHei"/>
              </a:rPr>
              <a:t>専門人材の不足</a:t>
            </a:r>
            <a:r>
              <a:rPr b="0" lang="zh-CN" sz="1320" strike="noStrike" u="none">
                <a:solidFill>
                  <a:srgbClr val="374151"/>
                </a:solidFill>
                <a:effectLst/>
                <a:uFillTx/>
                <a:latin typeface="WenQuanYiZenHei"/>
                <a:ea typeface="WenQuanYiZenHei"/>
              </a:rPr>
              <a:t>であることが明ら</a:t>
            </a:r>
            <a:endParaRPr b="0" lang="en-US" sz="1320" strike="noStrike" u="none">
              <a:solidFill>
                <a:srgbClr val="000000"/>
              </a:solidFill>
              <a:effectLst/>
              <a:uFillTx/>
              <a:latin typeface="Times New Roman"/>
            </a:endParaRPr>
          </a:p>
        </p:txBody>
      </p:sp>
      <p:pic>
        <p:nvPicPr>
          <p:cNvPr id="254" name="" descr=""/>
          <p:cNvPicPr/>
          <p:nvPr/>
        </p:nvPicPr>
        <p:blipFill>
          <a:blip r:embed="rId4"/>
          <a:stretch/>
        </p:blipFill>
        <p:spPr>
          <a:xfrm>
            <a:off x="468000" y="2540520"/>
            <a:ext cx="300600" cy="300600"/>
          </a:xfrm>
          <a:prstGeom prst="rect">
            <a:avLst/>
          </a:prstGeom>
          <a:noFill/>
          <a:ln w="0">
            <a:noFill/>
          </a:ln>
        </p:spPr>
      </p:pic>
      <p:sp>
        <p:nvSpPr>
          <p:cNvPr id="255" name=""/>
          <p:cNvSpPr txBox="1"/>
          <p:nvPr/>
        </p:nvSpPr>
        <p:spPr>
          <a:xfrm>
            <a:off x="977760" y="2153880"/>
            <a:ext cx="1369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かになりました。</a:t>
            </a:r>
            <a:endParaRPr b="0" lang="en-US" sz="1320" strike="noStrike" u="none">
              <a:solidFill>
                <a:srgbClr val="000000"/>
              </a:solidFill>
              <a:effectLst/>
              <a:uFillTx/>
              <a:latin typeface="Times New Roman"/>
            </a:endParaRPr>
          </a:p>
        </p:txBody>
      </p:sp>
      <p:sp>
        <p:nvSpPr>
          <p:cNvPr id="256" name=""/>
          <p:cNvSpPr txBox="1"/>
          <p:nvPr/>
        </p:nvSpPr>
        <p:spPr>
          <a:xfrm>
            <a:off x="902520" y="2526120"/>
            <a:ext cx="20016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2</a:t>
            </a:r>
            <a:endParaRPr b="0" lang="en-US" sz="1580" strike="noStrike" u="none">
              <a:solidFill>
                <a:srgbClr val="000000"/>
              </a:solidFill>
              <a:effectLst/>
              <a:uFillTx/>
              <a:latin typeface="Times New Roman"/>
            </a:endParaRPr>
          </a:p>
        </p:txBody>
      </p:sp>
      <p:sp>
        <p:nvSpPr>
          <p:cNvPr id="257" name=""/>
          <p:cNvSpPr/>
          <p:nvPr/>
        </p:nvSpPr>
        <p:spPr>
          <a:xfrm>
            <a:off x="944280" y="2941200"/>
            <a:ext cx="50400" cy="50760"/>
          </a:xfrm>
          <a:custGeom>
            <a:avLst/>
            <a:gdLst/>
            <a:ahLst/>
            <a:rect l="0" t="0" r="r" b="b"/>
            <a:pathLst>
              <a:path w="140" h="141">
                <a:moveTo>
                  <a:pt x="140" y="70"/>
                </a:moveTo>
                <a:cubicBezTo>
                  <a:pt x="140" y="79"/>
                  <a:pt x="138" y="88"/>
                  <a:pt x="135" y="97"/>
                </a:cubicBezTo>
                <a:cubicBezTo>
                  <a:pt x="131" y="106"/>
                  <a:pt x="126" y="114"/>
                  <a:pt x="119" y="120"/>
                </a:cubicBezTo>
                <a:cubicBezTo>
                  <a:pt x="113" y="127"/>
                  <a:pt x="105" y="132"/>
                  <a:pt x="97" y="135"/>
                </a:cubicBezTo>
                <a:cubicBezTo>
                  <a:pt x="87" y="139"/>
                  <a:pt x="78" y="141"/>
                  <a:pt x="69" y="141"/>
                </a:cubicBezTo>
                <a:cubicBezTo>
                  <a:pt x="60" y="141"/>
                  <a:pt x="51" y="139"/>
                  <a:pt x="43" y="135"/>
                </a:cubicBezTo>
                <a:cubicBezTo>
                  <a:pt x="34" y="132"/>
                  <a:pt x="27" y="127"/>
                  <a:pt x="20" y="120"/>
                </a:cubicBezTo>
                <a:cubicBezTo>
                  <a:pt x="13" y="114"/>
                  <a:pt x="8" y="106"/>
                  <a:pt x="5" y="97"/>
                </a:cubicBezTo>
                <a:cubicBezTo>
                  <a:pt x="1" y="88"/>
                  <a:pt x="0" y="79"/>
                  <a:pt x="0" y="70"/>
                </a:cubicBezTo>
                <a:cubicBezTo>
                  <a:pt x="0" y="61"/>
                  <a:pt x="1" y="52"/>
                  <a:pt x="5" y="43"/>
                </a:cubicBezTo>
                <a:cubicBezTo>
                  <a:pt x="8" y="35"/>
                  <a:pt x="13" y="27"/>
                  <a:pt x="20" y="21"/>
                </a:cubicBezTo>
                <a:cubicBezTo>
                  <a:pt x="27" y="14"/>
                  <a:pt x="34" y="9"/>
                  <a:pt x="43" y="6"/>
                </a:cubicBezTo>
                <a:cubicBezTo>
                  <a:pt x="51" y="2"/>
                  <a:pt x="60" y="0"/>
                  <a:pt x="69" y="0"/>
                </a:cubicBezTo>
                <a:cubicBezTo>
                  <a:pt x="78" y="0"/>
                  <a:pt x="87" y="2"/>
                  <a:pt x="97" y="6"/>
                </a:cubicBezTo>
                <a:cubicBezTo>
                  <a:pt x="105" y="9"/>
                  <a:pt x="113" y="14"/>
                  <a:pt x="119"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58" name=""/>
          <p:cNvSpPr txBox="1"/>
          <p:nvPr/>
        </p:nvSpPr>
        <p:spPr>
          <a:xfrm>
            <a:off x="1014120" y="2514600"/>
            <a:ext cx="12171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つの人材課題</a:t>
            </a:r>
            <a:endParaRPr b="0" lang="en-US" sz="1580" strike="noStrike" u="none">
              <a:solidFill>
                <a:srgbClr val="000000"/>
              </a:solidFill>
              <a:effectLst/>
              <a:uFillTx/>
              <a:latin typeface="Times New Roman"/>
            </a:endParaRPr>
          </a:p>
        </p:txBody>
      </p:sp>
      <p:sp>
        <p:nvSpPr>
          <p:cNvPr id="259" name=""/>
          <p:cNvSpPr txBox="1"/>
          <p:nvPr/>
        </p:nvSpPr>
        <p:spPr>
          <a:xfrm>
            <a:off x="1103040" y="285588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60" name=""/>
          <p:cNvSpPr txBox="1"/>
          <p:nvPr/>
        </p:nvSpPr>
        <p:spPr>
          <a:xfrm>
            <a:off x="1270080" y="2865600"/>
            <a:ext cx="166680" cy="187920"/>
          </a:xfrm>
          <a:prstGeom prst="rect">
            <a:avLst/>
          </a:prstGeom>
          <a:noFill/>
          <a:ln w="0">
            <a:noFill/>
          </a:ln>
        </p:spPr>
        <p:txBody>
          <a:bodyPr wrap="none" lIns="0" rIns="0" tIns="0" bIns="0" anchor="t">
            <a:spAutoFit/>
          </a:bodyPr>
          <a:p>
            <a:r>
              <a:rPr b="1" lang="en-US" sz="1320" strike="noStrike" u="none">
                <a:solidFill>
                  <a:srgbClr val="0066cc"/>
                </a:solidFill>
                <a:effectLst/>
                <a:uFillTx/>
                <a:latin typeface="Arial"/>
                <a:ea typeface="Arial"/>
              </a:rPr>
              <a:t>IT</a:t>
            </a:r>
            <a:endParaRPr b="0" lang="en-US" sz="1320" strike="noStrike" u="none">
              <a:solidFill>
                <a:srgbClr val="000000"/>
              </a:solidFill>
              <a:effectLst/>
              <a:uFillTx/>
              <a:latin typeface="Times New Roman"/>
            </a:endParaRPr>
          </a:p>
        </p:txBody>
      </p:sp>
      <p:sp>
        <p:nvSpPr>
          <p:cNvPr id="261" name=""/>
          <p:cNvSpPr txBox="1"/>
          <p:nvPr/>
        </p:nvSpPr>
        <p:spPr>
          <a:xfrm>
            <a:off x="1418760" y="2855880"/>
            <a:ext cx="2040120" cy="212400"/>
          </a:xfrm>
          <a:prstGeom prst="rect">
            <a:avLst/>
          </a:prstGeom>
          <a:noFill/>
          <a:ln w="0">
            <a:noFill/>
          </a:ln>
        </p:spPr>
        <p:txBody>
          <a:bodyPr wrap="none" lIns="0" rIns="0" tIns="0" bIns="0" anchor="t">
            <a:spAutoFit/>
          </a:bodyPr>
          <a:p>
            <a:r>
              <a:rPr b="0" lang="zh-CN" sz="1320" strike="noStrike" u="none">
                <a:solidFill>
                  <a:srgbClr val="0066cc"/>
                </a:solidFill>
                <a:effectLst/>
                <a:uFillTx/>
                <a:latin typeface="WenQuanYiZenHei"/>
                <a:ea typeface="WenQuanYiZenHei"/>
              </a:rPr>
              <a:t>に関わる人材が足りない</a:t>
            </a:r>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62" name=""/>
          <p:cNvSpPr/>
          <p:nvPr/>
        </p:nvSpPr>
        <p:spPr>
          <a:xfrm>
            <a:off x="944280" y="3242160"/>
            <a:ext cx="50400" cy="50400"/>
          </a:xfrm>
          <a:custGeom>
            <a:avLst/>
            <a:gdLst/>
            <a:ahLst/>
            <a:rect l="0" t="0" r="r" b="b"/>
            <a:pathLst>
              <a:path w="140" h="140">
                <a:moveTo>
                  <a:pt x="140" y="70"/>
                </a:moveTo>
                <a:cubicBezTo>
                  <a:pt x="140" y="79"/>
                  <a:pt x="138" y="88"/>
                  <a:pt x="135" y="96"/>
                </a:cubicBezTo>
                <a:cubicBezTo>
                  <a:pt x="131" y="106"/>
                  <a:pt x="126" y="114"/>
                  <a:pt x="119" y="120"/>
                </a:cubicBezTo>
                <a:cubicBezTo>
                  <a:pt x="113" y="127"/>
                  <a:pt x="105" y="132"/>
                  <a:pt x="97" y="135"/>
                </a:cubicBezTo>
                <a:cubicBezTo>
                  <a:pt x="87" y="139"/>
                  <a:pt x="78" y="140"/>
                  <a:pt x="69" y="140"/>
                </a:cubicBezTo>
                <a:cubicBezTo>
                  <a:pt x="60" y="140"/>
                  <a:pt x="51" y="139"/>
                  <a:pt x="43" y="135"/>
                </a:cubicBezTo>
                <a:cubicBezTo>
                  <a:pt x="34" y="132"/>
                  <a:pt x="27" y="127"/>
                  <a:pt x="20" y="120"/>
                </a:cubicBezTo>
                <a:cubicBezTo>
                  <a:pt x="13" y="114"/>
                  <a:pt x="8" y="106"/>
                  <a:pt x="5" y="96"/>
                </a:cubicBezTo>
                <a:cubicBezTo>
                  <a:pt x="1" y="88"/>
                  <a:pt x="0" y="79"/>
                  <a:pt x="0" y="70"/>
                </a:cubicBezTo>
                <a:cubicBezTo>
                  <a:pt x="0" y="61"/>
                  <a:pt x="1" y="52"/>
                  <a:pt x="5" y="43"/>
                </a:cubicBezTo>
                <a:cubicBezTo>
                  <a:pt x="8" y="35"/>
                  <a:pt x="13" y="27"/>
                  <a:pt x="20" y="21"/>
                </a:cubicBezTo>
                <a:cubicBezTo>
                  <a:pt x="27" y="14"/>
                  <a:pt x="34" y="9"/>
                  <a:pt x="43" y="5"/>
                </a:cubicBezTo>
                <a:cubicBezTo>
                  <a:pt x="51" y="2"/>
                  <a:pt x="60" y="0"/>
                  <a:pt x="69" y="0"/>
                </a:cubicBezTo>
                <a:cubicBezTo>
                  <a:pt x="78" y="0"/>
                  <a:pt x="87" y="2"/>
                  <a:pt x="97" y="5"/>
                </a:cubicBezTo>
                <a:cubicBezTo>
                  <a:pt x="105" y="9"/>
                  <a:pt x="113" y="14"/>
                  <a:pt x="119"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63" name=""/>
          <p:cNvSpPr txBox="1"/>
          <p:nvPr/>
        </p:nvSpPr>
        <p:spPr>
          <a:xfrm>
            <a:off x="3424320" y="2865600"/>
            <a:ext cx="56916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 25.4%</a:t>
            </a:r>
            <a:endParaRPr b="0" lang="en-US" sz="1320" strike="noStrike" u="none">
              <a:solidFill>
                <a:srgbClr val="000000"/>
              </a:solidFill>
              <a:effectLst/>
              <a:uFillTx/>
              <a:latin typeface="Times New Roman"/>
            </a:endParaRPr>
          </a:p>
        </p:txBody>
      </p:sp>
      <p:sp>
        <p:nvSpPr>
          <p:cNvPr id="264" name=""/>
          <p:cNvSpPr txBox="1"/>
          <p:nvPr/>
        </p:nvSpPr>
        <p:spPr>
          <a:xfrm>
            <a:off x="1103040" y="315648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65" name=""/>
          <p:cNvSpPr txBox="1"/>
          <p:nvPr/>
        </p:nvSpPr>
        <p:spPr>
          <a:xfrm>
            <a:off x="1270080" y="3166200"/>
            <a:ext cx="233640" cy="187920"/>
          </a:xfrm>
          <a:prstGeom prst="rect">
            <a:avLst/>
          </a:prstGeom>
          <a:noFill/>
          <a:ln w="0">
            <a:noFill/>
          </a:ln>
        </p:spPr>
        <p:txBody>
          <a:bodyPr wrap="none" lIns="0" rIns="0" tIns="0" bIns="0" anchor="t">
            <a:spAutoFit/>
          </a:bodyPr>
          <a:p>
            <a:r>
              <a:rPr b="1" lang="en-US" sz="1320" strike="noStrike" u="none">
                <a:solidFill>
                  <a:srgbClr val="0066cc"/>
                </a:solidFill>
                <a:effectLst/>
                <a:uFillTx/>
                <a:latin typeface="Arial"/>
                <a:ea typeface="Arial"/>
              </a:rPr>
              <a:t>DX</a:t>
            </a:r>
            <a:endParaRPr b="0" lang="en-US" sz="1320" strike="noStrike" u="none">
              <a:solidFill>
                <a:srgbClr val="000000"/>
              </a:solidFill>
              <a:effectLst/>
              <a:uFillTx/>
              <a:latin typeface="Times New Roman"/>
            </a:endParaRPr>
          </a:p>
        </p:txBody>
      </p:sp>
      <p:sp>
        <p:nvSpPr>
          <p:cNvPr id="266" name=""/>
          <p:cNvSpPr txBox="1"/>
          <p:nvPr/>
        </p:nvSpPr>
        <p:spPr>
          <a:xfrm>
            <a:off x="1502280" y="3156480"/>
            <a:ext cx="2375280" cy="212400"/>
          </a:xfrm>
          <a:prstGeom prst="rect">
            <a:avLst/>
          </a:prstGeom>
          <a:noFill/>
          <a:ln w="0">
            <a:noFill/>
          </a:ln>
        </p:spPr>
        <p:txBody>
          <a:bodyPr wrap="none" lIns="0" rIns="0" tIns="0" bIns="0" anchor="t">
            <a:spAutoFit/>
          </a:bodyPr>
          <a:p>
            <a:r>
              <a:rPr b="0" lang="zh-CN" sz="1320" strike="noStrike" u="none">
                <a:solidFill>
                  <a:srgbClr val="0066cc"/>
                </a:solidFill>
                <a:effectLst/>
                <a:uFillTx/>
                <a:latin typeface="WenQuanYiZenHei"/>
                <a:ea typeface="WenQuanYiZenHei"/>
              </a:rPr>
              <a:t>推進に関わる人材が足りない</a:t>
            </a:r>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67" name=""/>
          <p:cNvSpPr txBox="1"/>
          <p:nvPr/>
        </p:nvSpPr>
        <p:spPr>
          <a:xfrm>
            <a:off x="3842280" y="3166200"/>
            <a:ext cx="56916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 24.8%</a:t>
            </a:r>
            <a:endParaRPr b="0" lang="en-US" sz="1320" strike="noStrike" u="none">
              <a:solidFill>
                <a:srgbClr val="000000"/>
              </a:solidFill>
              <a:effectLst/>
              <a:uFillTx/>
              <a:latin typeface="Times New Roman"/>
            </a:endParaRPr>
          </a:p>
        </p:txBody>
      </p:sp>
      <p:sp>
        <p:nvSpPr>
          <p:cNvPr id="268" name=""/>
          <p:cNvSpPr txBox="1"/>
          <p:nvPr/>
        </p:nvSpPr>
        <p:spPr>
          <a:xfrm>
            <a:off x="902520" y="346716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2023</a:t>
            </a:r>
            <a:endParaRPr b="0" lang="en-US" sz="1320" strike="noStrike" u="none">
              <a:solidFill>
                <a:srgbClr val="000000"/>
              </a:solidFill>
              <a:effectLst/>
              <a:uFillTx/>
              <a:latin typeface="Times New Roman"/>
            </a:endParaRPr>
          </a:p>
        </p:txBody>
      </p:sp>
      <p:sp>
        <p:nvSpPr>
          <p:cNvPr id="269" name=""/>
          <p:cNvSpPr txBox="1"/>
          <p:nvPr/>
        </p:nvSpPr>
        <p:spPr>
          <a:xfrm>
            <a:off x="1274400" y="3457440"/>
            <a:ext cx="3564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年調査と比較すると若干の改善は見られるもの</a:t>
            </a:r>
            <a:endParaRPr b="0" lang="en-US" sz="1320" strike="noStrike" u="none">
              <a:solidFill>
                <a:srgbClr val="000000"/>
              </a:solidFill>
              <a:effectLst/>
              <a:uFillTx/>
              <a:latin typeface="Times New Roman"/>
            </a:endParaRPr>
          </a:p>
        </p:txBody>
      </p:sp>
      <p:pic>
        <p:nvPicPr>
          <p:cNvPr id="270" name="" descr=""/>
          <p:cNvPicPr/>
          <p:nvPr/>
        </p:nvPicPr>
        <p:blipFill>
          <a:blip r:embed="rId5"/>
          <a:stretch/>
        </p:blipFill>
        <p:spPr>
          <a:xfrm>
            <a:off x="468000" y="4679640"/>
            <a:ext cx="300600" cy="300600"/>
          </a:xfrm>
          <a:prstGeom prst="rect">
            <a:avLst/>
          </a:prstGeom>
          <a:noFill/>
          <a:ln w="0">
            <a:noFill/>
          </a:ln>
        </p:spPr>
      </p:pic>
      <p:sp>
        <p:nvSpPr>
          <p:cNvPr id="271" name=""/>
          <p:cNvSpPr txBox="1"/>
          <p:nvPr/>
        </p:nvSpPr>
        <p:spPr>
          <a:xfrm>
            <a:off x="902520" y="3691440"/>
            <a:ext cx="3568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の、依然として上位課題として残っています。</a:t>
            </a:r>
            <a:endParaRPr b="0" lang="en-US" sz="1320" strike="noStrike" u="none">
              <a:solidFill>
                <a:srgbClr val="000000"/>
              </a:solidFill>
              <a:effectLst/>
              <a:uFillTx/>
              <a:latin typeface="Times New Roman"/>
            </a:endParaRPr>
          </a:p>
        </p:txBody>
      </p:sp>
      <p:sp>
        <p:nvSpPr>
          <p:cNvPr id="272" name=""/>
          <p:cNvSpPr txBox="1"/>
          <p:nvPr/>
        </p:nvSpPr>
        <p:spPr>
          <a:xfrm>
            <a:off x="902520" y="4653720"/>
            <a:ext cx="22370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特に不足している専門職</a:t>
            </a:r>
            <a:endParaRPr b="0" lang="en-US" sz="1580" strike="noStrike" u="none">
              <a:solidFill>
                <a:srgbClr val="000000"/>
              </a:solidFill>
              <a:effectLst/>
              <a:uFillTx/>
              <a:latin typeface="Times New Roman"/>
            </a:endParaRPr>
          </a:p>
        </p:txBody>
      </p:sp>
      <p:sp>
        <p:nvSpPr>
          <p:cNvPr id="273" name=""/>
          <p:cNvSpPr txBox="1"/>
          <p:nvPr/>
        </p:nvSpPr>
        <p:spPr>
          <a:xfrm>
            <a:off x="902520" y="500472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IPA</a:t>
            </a:r>
            <a:endParaRPr b="0" lang="en-US" sz="1320" strike="noStrike" u="none">
              <a:solidFill>
                <a:srgbClr val="000000"/>
              </a:solidFill>
              <a:effectLst/>
              <a:uFillTx/>
              <a:latin typeface="Times New Roman"/>
            </a:endParaRPr>
          </a:p>
        </p:txBody>
      </p:sp>
      <p:sp>
        <p:nvSpPr>
          <p:cNvPr id="274" name=""/>
          <p:cNvSpPr txBox="1"/>
          <p:nvPr/>
        </p:nvSpPr>
        <p:spPr>
          <a:xfrm>
            <a:off x="1159560" y="499500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275" name=""/>
          <p:cNvSpPr txBox="1"/>
          <p:nvPr/>
        </p:nvSpPr>
        <p:spPr>
          <a:xfrm>
            <a:off x="1326600" y="500472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76" name=""/>
          <p:cNvSpPr txBox="1"/>
          <p:nvPr/>
        </p:nvSpPr>
        <p:spPr>
          <a:xfrm>
            <a:off x="1558800" y="499500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動向</a:t>
            </a:r>
            <a:endParaRPr b="0" lang="en-US" sz="1320" strike="noStrike" u="none">
              <a:solidFill>
                <a:srgbClr val="000000"/>
              </a:solidFill>
              <a:effectLst/>
              <a:uFillTx/>
              <a:latin typeface="Times New Roman"/>
            </a:endParaRPr>
          </a:p>
        </p:txBody>
      </p:sp>
      <p:sp>
        <p:nvSpPr>
          <p:cNvPr id="277" name=""/>
          <p:cNvSpPr txBox="1"/>
          <p:nvPr/>
        </p:nvSpPr>
        <p:spPr>
          <a:xfrm>
            <a:off x="1893240" y="500472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2024</a:t>
            </a:r>
            <a:endParaRPr b="0" lang="en-US" sz="1320" strike="noStrike" u="none">
              <a:solidFill>
                <a:srgbClr val="000000"/>
              </a:solidFill>
              <a:effectLst/>
              <a:uFillTx/>
              <a:latin typeface="Times New Roman"/>
            </a:endParaRPr>
          </a:p>
        </p:txBody>
      </p:sp>
      <p:sp>
        <p:nvSpPr>
          <p:cNvPr id="278" name=""/>
          <p:cNvSpPr txBox="1"/>
          <p:nvPr/>
        </p:nvSpPr>
        <p:spPr>
          <a:xfrm>
            <a:off x="2264760" y="4995000"/>
            <a:ext cx="2710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」によると、特に以下の人材の不足</a:t>
            </a:r>
            <a:endParaRPr b="0" lang="en-US" sz="1320" strike="noStrike" u="none">
              <a:solidFill>
                <a:srgbClr val="000000"/>
              </a:solidFill>
              <a:effectLst/>
              <a:uFillTx/>
              <a:latin typeface="Times New Roman"/>
            </a:endParaRPr>
          </a:p>
        </p:txBody>
      </p:sp>
      <p:sp>
        <p:nvSpPr>
          <p:cNvPr id="279" name=""/>
          <p:cNvSpPr/>
          <p:nvPr/>
        </p:nvSpPr>
        <p:spPr>
          <a:xfrm>
            <a:off x="944280" y="5649120"/>
            <a:ext cx="50400" cy="50400"/>
          </a:xfrm>
          <a:custGeom>
            <a:avLst/>
            <a:gdLst/>
            <a:ahLst/>
            <a:rect l="0" t="0" r="r" b="b"/>
            <a:pathLst>
              <a:path w="140" h="140">
                <a:moveTo>
                  <a:pt x="140" y="69"/>
                </a:moveTo>
                <a:cubicBezTo>
                  <a:pt x="140" y="78"/>
                  <a:pt x="138" y="88"/>
                  <a:pt x="135" y="97"/>
                </a:cubicBezTo>
                <a:cubicBezTo>
                  <a:pt x="131" y="105"/>
                  <a:pt x="126" y="113"/>
                  <a:pt x="119" y="119"/>
                </a:cubicBezTo>
                <a:cubicBezTo>
                  <a:pt x="113" y="126"/>
                  <a:pt x="105" y="131"/>
                  <a:pt x="97" y="135"/>
                </a:cubicBezTo>
                <a:cubicBezTo>
                  <a:pt x="87" y="138"/>
                  <a:pt x="78" y="140"/>
                  <a:pt x="69" y="140"/>
                </a:cubicBezTo>
                <a:cubicBezTo>
                  <a:pt x="60" y="140"/>
                  <a:pt x="51" y="138"/>
                  <a:pt x="43" y="135"/>
                </a:cubicBezTo>
                <a:cubicBezTo>
                  <a:pt x="34" y="131"/>
                  <a:pt x="27" y="126"/>
                  <a:pt x="20" y="119"/>
                </a:cubicBezTo>
                <a:cubicBezTo>
                  <a:pt x="13" y="113"/>
                  <a:pt x="8" y="105"/>
                  <a:pt x="5" y="97"/>
                </a:cubicBezTo>
                <a:cubicBezTo>
                  <a:pt x="1" y="88"/>
                  <a:pt x="0" y="78"/>
                  <a:pt x="0" y="69"/>
                </a:cubicBezTo>
                <a:cubicBezTo>
                  <a:pt x="0" y="60"/>
                  <a:pt x="1" y="51"/>
                  <a:pt x="5" y="43"/>
                </a:cubicBezTo>
                <a:cubicBezTo>
                  <a:pt x="8" y="34"/>
                  <a:pt x="13" y="26"/>
                  <a:pt x="20" y="20"/>
                </a:cubicBezTo>
                <a:cubicBezTo>
                  <a:pt x="27" y="13"/>
                  <a:pt x="34" y="8"/>
                  <a:pt x="43" y="5"/>
                </a:cubicBezTo>
                <a:cubicBezTo>
                  <a:pt x="51" y="1"/>
                  <a:pt x="60" y="0"/>
                  <a:pt x="69" y="0"/>
                </a:cubicBezTo>
                <a:cubicBezTo>
                  <a:pt x="78" y="0"/>
                  <a:pt x="87" y="1"/>
                  <a:pt x="97" y="5"/>
                </a:cubicBezTo>
                <a:cubicBezTo>
                  <a:pt x="105" y="8"/>
                  <a:pt x="113" y="13"/>
                  <a:pt x="119" y="20"/>
                </a:cubicBezTo>
                <a:cubicBezTo>
                  <a:pt x="126" y="26"/>
                  <a:pt x="131" y="34"/>
                  <a:pt x="135" y="43"/>
                </a:cubicBezTo>
                <a:cubicBezTo>
                  <a:pt x="138" y="51"/>
                  <a:pt x="140" y="60"/>
                  <a:pt x="140" y="69"/>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80" name=""/>
          <p:cNvSpPr txBox="1"/>
          <p:nvPr/>
        </p:nvSpPr>
        <p:spPr>
          <a:xfrm>
            <a:off x="902520" y="5229000"/>
            <a:ext cx="2726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感が強いことが指摘されています：</a:t>
            </a:r>
            <a:endParaRPr b="0" lang="en-US" sz="1320" strike="noStrike" u="none">
              <a:solidFill>
                <a:srgbClr val="000000"/>
              </a:solidFill>
              <a:effectLst/>
              <a:uFillTx/>
              <a:latin typeface="Times New Roman"/>
            </a:endParaRPr>
          </a:p>
        </p:txBody>
      </p:sp>
      <p:sp>
        <p:nvSpPr>
          <p:cNvPr id="281" name=""/>
          <p:cNvSpPr txBox="1"/>
          <p:nvPr/>
        </p:nvSpPr>
        <p:spPr>
          <a:xfrm>
            <a:off x="1103040" y="5563440"/>
            <a:ext cx="3927240" cy="212400"/>
          </a:xfrm>
          <a:prstGeom prst="rect">
            <a:avLst/>
          </a:prstGeom>
          <a:noFill/>
          <a:ln w="0">
            <a:noFill/>
          </a:ln>
        </p:spPr>
        <p:txBody>
          <a:bodyPr wrap="none" lIns="0" rIns="0" tIns="0" bIns="0" anchor="t">
            <a:spAutoFit/>
          </a:bodyPr>
          <a:p>
            <a:r>
              <a:rPr b="0" lang="zh-CN" sz="1320" strike="noStrike" u="none">
                <a:solidFill>
                  <a:srgbClr val="0066cc"/>
                </a:solidFill>
                <a:effectLst/>
                <a:uFillTx/>
                <a:latin typeface="WenQuanYiZenHei"/>
                <a:ea typeface="WenQuanYiZenHei"/>
              </a:rPr>
              <a:t>ビジネスアーキテクト</a:t>
            </a:r>
            <a:r>
              <a:rPr b="0" lang="zh-CN" sz="1320" strike="noStrike" u="none">
                <a:solidFill>
                  <a:srgbClr val="374151"/>
                </a:solidFill>
                <a:effectLst/>
                <a:uFillTx/>
                <a:latin typeface="WenQuanYiZenHei"/>
                <a:ea typeface="WenQuanYiZenHei"/>
              </a:rPr>
              <a:t>：ビジネスモデルの変革を主</a:t>
            </a:r>
            <a:endParaRPr b="0" lang="en-US" sz="1320" strike="noStrike" u="none">
              <a:solidFill>
                <a:srgbClr val="000000"/>
              </a:solidFill>
              <a:effectLst/>
              <a:uFillTx/>
              <a:latin typeface="Times New Roman"/>
            </a:endParaRPr>
          </a:p>
        </p:txBody>
      </p:sp>
      <p:sp>
        <p:nvSpPr>
          <p:cNvPr id="282" name=""/>
          <p:cNvSpPr/>
          <p:nvPr/>
        </p:nvSpPr>
        <p:spPr>
          <a:xfrm>
            <a:off x="944280" y="6183720"/>
            <a:ext cx="50400" cy="50400"/>
          </a:xfrm>
          <a:custGeom>
            <a:avLst/>
            <a:gdLst/>
            <a:ahLst/>
            <a:rect l="0" t="0" r="r" b="b"/>
            <a:pathLst>
              <a:path w="140" h="140">
                <a:moveTo>
                  <a:pt x="140" y="70"/>
                </a:moveTo>
                <a:cubicBezTo>
                  <a:pt x="140" y="79"/>
                  <a:pt x="138" y="88"/>
                  <a:pt x="135" y="96"/>
                </a:cubicBezTo>
                <a:cubicBezTo>
                  <a:pt x="131" y="105"/>
                  <a:pt x="126" y="113"/>
                  <a:pt x="119" y="119"/>
                </a:cubicBezTo>
                <a:cubicBezTo>
                  <a:pt x="113" y="126"/>
                  <a:pt x="105" y="132"/>
                  <a:pt x="97" y="135"/>
                </a:cubicBezTo>
                <a:cubicBezTo>
                  <a:pt x="87" y="139"/>
                  <a:pt x="78" y="140"/>
                  <a:pt x="69" y="140"/>
                </a:cubicBezTo>
                <a:cubicBezTo>
                  <a:pt x="60" y="140"/>
                  <a:pt x="51" y="139"/>
                  <a:pt x="43" y="135"/>
                </a:cubicBezTo>
                <a:cubicBezTo>
                  <a:pt x="34" y="132"/>
                  <a:pt x="27" y="126"/>
                  <a:pt x="20" y="119"/>
                </a:cubicBezTo>
                <a:cubicBezTo>
                  <a:pt x="13" y="113"/>
                  <a:pt x="8" y="105"/>
                  <a:pt x="5" y="96"/>
                </a:cubicBezTo>
                <a:cubicBezTo>
                  <a:pt x="1" y="88"/>
                  <a:pt x="0" y="79"/>
                  <a:pt x="0" y="70"/>
                </a:cubicBezTo>
                <a:cubicBezTo>
                  <a:pt x="0" y="61"/>
                  <a:pt x="1" y="52"/>
                  <a:pt x="5" y="43"/>
                </a:cubicBezTo>
                <a:cubicBezTo>
                  <a:pt x="8" y="35"/>
                  <a:pt x="13" y="27"/>
                  <a:pt x="20" y="21"/>
                </a:cubicBezTo>
                <a:cubicBezTo>
                  <a:pt x="27" y="14"/>
                  <a:pt x="34" y="9"/>
                  <a:pt x="43" y="5"/>
                </a:cubicBezTo>
                <a:cubicBezTo>
                  <a:pt x="51" y="2"/>
                  <a:pt x="60" y="0"/>
                  <a:pt x="69" y="0"/>
                </a:cubicBezTo>
                <a:cubicBezTo>
                  <a:pt x="78" y="0"/>
                  <a:pt x="87" y="2"/>
                  <a:pt x="97" y="5"/>
                </a:cubicBezTo>
                <a:cubicBezTo>
                  <a:pt x="105" y="9"/>
                  <a:pt x="113" y="14"/>
                  <a:pt x="119" y="21"/>
                </a:cubicBezTo>
                <a:cubicBezTo>
                  <a:pt x="126" y="27"/>
                  <a:pt x="131" y="35"/>
                  <a:pt x="135" y="43"/>
                </a:cubicBezTo>
                <a:cubicBezTo>
                  <a:pt x="138"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83" name=""/>
          <p:cNvSpPr txBox="1"/>
          <p:nvPr/>
        </p:nvSpPr>
        <p:spPr>
          <a:xfrm>
            <a:off x="1103040" y="579744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a:t>
            </a:r>
            <a:endParaRPr b="0" lang="en-US" sz="1320" strike="noStrike" u="none">
              <a:solidFill>
                <a:srgbClr val="000000"/>
              </a:solidFill>
              <a:effectLst/>
              <a:uFillTx/>
              <a:latin typeface="Times New Roman"/>
            </a:endParaRPr>
          </a:p>
        </p:txBody>
      </p:sp>
      <p:sp>
        <p:nvSpPr>
          <p:cNvPr id="284" name=""/>
          <p:cNvSpPr txBox="1"/>
          <p:nvPr/>
        </p:nvSpPr>
        <p:spPr>
          <a:xfrm>
            <a:off x="1103040" y="6098040"/>
            <a:ext cx="3404520" cy="212400"/>
          </a:xfrm>
          <a:prstGeom prst="rect">
            <a:avLst/>
          </a:prstGeom>
          <a:noFill/>
          <a:ln w="0">
            <a:noFill/>
          </a:ln>
        </p:spPr>
        <p:txBody>
          <a:bodyPr wrap="none" lIns="0" rIns="0" tIns="0" bIns="0" anchor="t">
            <a:spAutoFit/>
          </a:bodyPr>
          <a:p>
            <a:r>
              <a:rPr b="0" lang="zh-CN" sz="1320" strike="noStrike" u="none">
                <a:solidFill>
                  <a:srgbClr val="0066cc"/>
                </a:solidFill>
                <a:effectLst/>
                <a:uFillTx/>
                <a:latin typeface="WenQuanYiZenHei"/>
                <a:ea typeface="WenQuanYiZenHei"/>
              </a:rPr>
              <a:t>データサイエンティスト</a:t>
            </a:r>
            <a:r>
              <a:rPr b="0" lang="zh-CN" sz="1320" strike="noStrike" u="none">
                <a:solidFill>
                  <a:srgbClr val="374151"/>
                </a:solidFill>
                <a:effectLst/>
                <a:uFillTx/>
                <a:latin typeface="WenQuanYiZenHei"/>
                <a:ea typeface="WenQuanYiZenHei"/>
              </a:rPr>
              <a:t>：データ分析を担当</a:t>
            </a:r>
            <a:endParaRPr b="0" lang="en-US" sz="1320" strike="noStrike" u="none">
              <a:solidFill>
                <a:srgbClr val="000000"/>
              </a:solidFill>
              <a:effectLst/>
              <a:uFillTx/>
              <a:latin typeface="Times New Roman"/>
            </a:endParaRPr>
          </a:p>
        </p:txBody>
      </p:sp>
      <p:sp>
        <p:nvSpPr>
          <p:cNvPr id="285" name=""/>
          <p:cNvSpPr txBox="1"/>
          <p:nvPr/>
        </p:nvSpPr>
        <p:spPr>
          <a:xfrm>
            <a:off x="902520" y="6432480"/>
            <a:ext cx="511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単なる</a:t>
            </a:r>
            <a:endParaRPr b="0" lang="en-US" sz="1320" strike="noStrike" u="none">
              <a:solidFill>
                <a:srgbClr val="000000"/>
              </a:solidFill>
              <a:effectLst/>
              <a:uFillTx/>
              <a:latin typeface="Times New Roman"/>
            </a:endParaRPr>
          </a:p>
        </p:txBody>
      </p:sp>
      <p:sp>
        <p:nvSpPr>
          <p:cNvPr id="286" name=""/>
          <p:cNvSpPr txBox="1"/>
          <p:nvPr/>
        </p:nvSpPr>
        <p:spPr>
          <a:xfrm>
            <a:off x="1404000" y="644220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287" name=""/>
          <p:cNvSpPr txBox="1"/>
          <p:nvPr/>
        </p:nvSpPr>
        <p:spPr>
          <a:xfrm>
            <a:off x="1552320" y="643248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担当者だけでなく、</a:t>
            </a:r>
            <a:endParaRPr b="0" lang="en-US" sz="1320" strike="noStrike" u="none">
              <a:solidFill>
                <a:srgbClr val="000000"/>
              </a:solidFill>
              <a:effectLst/>
              <a:uFillTx/>
              <a:latin typeface="Times New Roman"/>
            </a:endParaRPr>
          </a:p>
        </p:txBody>
      </p:sp>
      <p:sp>
        <p:nvSpPr>
          <p:cNvPr id="288" name=""/>
          <p:cNvSpPr txBox="1"/>
          <p:nvPr/>
        </p:nvSpPr>
        <p:spPr>
          <a:xfrm>
            <a:off x="3056760" y="64422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289" name=""/>
          <p:cNvSpPr txBox="1"/>
          <p:nvPr/>
        </p:nvSpPr>
        <p:spPr>
          <a:xfrm>
            <a:off x="3288960" y="6432480"/>
            <a:ext cx="1696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を戦略的に推進できる</a:t>
            </a:r>
            <a:endParaRPr b="0" lang="en-US" sz="1320" strike="noStrike" u="none">
              <a:solidFill>
                <a:srgbClr val="000000"/>
              </a:solidFill>
              <a:effectLst/>
              <a:uFillTx/>
              <a:latin typeface="Times New Roman"/>
            </a:endParaRPr>
          </a:p>
        </p:txBody>
      </p:sp>
      <p:sp>
        <p:nvSpPr>
          <p:cNvPr id="290" name=""/>
          <p:cNvSpPr/>
          <p:nvPr/>
        </p:nvSpPr>
        <p:spPr>
          <a:xfrm>
            <a:off x="5481720" y="1136160"/>
            <a:ext cx="4947480" cy="5950440"/>
          </a:xfrm>
          <a:custGeom>
            <a:avLst/>
            <a:gdLst/>
            <a:ahLst/>
            <a:rect l="0" t="0" r="r" b="b"/>
            <a:pathLst>
              <a:path w="13743" h="16529">
                <a:moveTo>
                  <a:pt x="0" y="16343"/>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13558" y="0"/>
                </a:lnTo>
                <a:cubicBezTo>
                  <a:pt x="13570" y="0"/>
                  <a:pt x="13582" y="2"/>
                  <a:pt x="13594" y="4"/>
                </a:cubicBezTo>
                <a:cubicBezTo>
                  <a:pt x="13606" y="6"/>
                  <a:pt x="13617" y="10"/>
                  <a:pt x="13629" y="15"/>
                </a:cubicBezTo>
                <a:cubicBezTo>
                  <a:pt x="13640" y="19"/>
                  <a:pt x="13651" y="25"/>
                  <a:pt x="13661" y="32"/>
                </a:cubicBezTo>
                <a:cubicBezTo>
                  <a:pt x="13671" y="39"/>
                  <a:pt x="13680" y="46"/>
                  <a:pt x="13689" y="55"/>
                </a:cubicBezTo>
                <a:cubicBezTo>
                  <a:pt x="13698" y="63"/>
                  <a:pt x="13705" y="73"/>
                  <a:pt x="13712" y="83"/>
                </a:cubicBezTo>
                <a:cubicBezTo>
                  <a:pt x="13719" y="93"/>
                  <a:pt x="13725" y="104"/>
                  <a:pt x="13729" y="115"/>
                </a:cubicBezTo>
                <a:cubicBezTo>
                  <a:pt x="13734" y="126"/>
                  <a:pt x="13737" y="138"/>
                  <a:pt x="13740" y="150"/>
                </a:cubicBezTo>
                <a:cubicBezTo>
                  <a:pt x="13742" y="162"/>
                  <a:pt x="13743" y="174"/>
                  <a:pt x="13743" y="186"/>
                </a:cubicBezTo>
                <a:lnTo>
                  <a:pt x="13743" y="16343"/>
                </a:lnTo>
                <a:cubicBezTo>
                  <a:pt x="13743" y="16356"/>
                  <a:pt x="13742" y="16368"/>
                  <a:pt x="13740" y="16380"/>
                </a:cubicBezTo>
                <a:cubicBezTo>
                  <a:pt x="13737" y="16392"/>
                  <a:pt x="13734" y="16403"/>
                  <a:pt x="13729" y="16415"/>
                </a:cubicBezTo>
                <a:cubicBezTo>
                  <a:pt x="13725" y="16426"/>
                  <a:pt x="13719" y="16436"/>
                  <a:pt x="13712" y="16447"/>
                </a:cubicBezTo>
                <a:cubicBezTo>
                  <a:pt x="13705" y="16457"/>
                  <a:pt x="13698" y="16466"/>
                  <a:pt x="13689" y="16475"/>
                </a:cubicBezTo>
                <a:cubicBezTo>
                  <a:pt x="13680" y="16483"/>
                  <a:pt x="13671" y="16491"/>
                  <a:pt x="13661" y="16498"/>
                </a:cubicBezTo>
                <a:cubicBezTo>
                  <a:pt x="13651" y="16505"/>
                  <a:pt x="13640" y="16510"/>
                  <a:pt x="13629" y="16515"/>
                </a:cubicBezTo>
                <a:cubicBezTo>
                  <a:pt x="13617" y="16520"/>
                  <a:pt x="13606" y="16523"/>
                  <a:pt x="13594" y="16526"/>
                </a:cubicBezTo>
                <a:cubicBezTo>
                  <a:pt x="13582" y="16528"/>
                  <a:pt x="13570" y="16529"/>
                  <a:pt x="13558" y="16529"/>
                </a:cubicBezTo>
                <a:lnTo>
                  <a:pt x="186" y="16529"/>
                </a:lnTo>
                <a:cubicBezTo>
                  <a:pt x="174" y="16529"/>
                  <a:pt x="162" y="16528"/>
                  <a:pt x="150" y="16526"/>
                </a:cubicBezTo>
                <a:cubicBezTo>
                  <a:pt x="138" y="16523"/>
                  <a:pt x="126" y="16520"/>
                  <a:pt x="115" y="16515"/>
                </a:cubicBezTo>
                <a:cubicBezTo>
                  <a:pt x="104" y="16510"/>
                  <a:pt x="93" y="16505"/>
                  <a:pt x="83" y="16498"/>
                </a:cubicBezTo>
                <a:cubicBezTo>
                  <a:pt x="73" y="16491"/>
                  <a:pt x="63" y="16483"/>
                  <a:pt x="55" y="16475"/>
                </a:cubicBezTo>
                <a:cubicBezTo>
                  <a:pt x="46" y="16466"/>
                  <a:pt x="38" y="16457"/>
                  <a:pt x="32" y="16447"/>
                </a:cubicBezTo>
                <a:cubicBezTo>
                  <a:pt x="25" y="16436"/>
                  <a:pt x="19" y="16426"/>
                  <a:pt x="14" y="16415"/>
                </a:cubicBezTo>
                <a:cubicBezTo>
                  <a:pt x="10" y="16403"/>
                  <a:pt x="6" y="16392"/>
                  <a:pt x="4" y="16380"/>
                </a:cubicBezTo>
                <a:cubicBezTo>
                  <a:pt x="1" y="16368"/>
                  <a:pt x="0" y="16356"/>
                  <a:pt x="0" y="1634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91" name=""/>
          <p:cNvSpPr/>
          <p:nvPr/>
        </p:nvSpPr>
        <p:spPr>
          <a:xfrm>
            <a:off x="5682240" y="5114160"/>
            <a:ext cx="4546440" cy="1203840"/>
          </a:xfrm>
          <a:custGeom>
            <a:avLst/>
            <a:gdLst/>
            <a:ahLst/>
            <a:rect l="0" t="0" r="r" b="b"/>
            <a:pathLst>
              <a:path w="12629" h="3344">
                <a:moveTo>
                  <a:pt x="0" y="3158"/>
                </a:moveTo>
                <a:lnTo>
                  <a:pt x="0" y="186"/>
                </a:lnTo>
                <a:cubicBezTo>
                  <a:pt x="0" y="173"/>
                  <a:pt x="2" y="161"/>
                  <a:pt x="4" y="149"/>
                </a:cubicBezTo>
                <a:cubicBezTo>
                  <a:pt x="6" y="137"/>
                  <a:pt x="10" y="126"/>
                  <a:pt x="15" y="115"/>
                </a:cubicBezTo>
                <a:cubicBezTo>
                  <a:pt x="19" y="103"/>
                  <a:pt x="25" y="93"/>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2444" y="0"/>
                </a:lnTo>
                <a:cubicBezTo>
                  <a:pt x="12456" y="0"/>
                  <a:pt x="12468" y="1"/>
                  <a:pt x="12480" y="3"/>
                </a:cubicBezTo>
                <a:cubicBezTo>
                  <a:pt x="12492" y="6"/>
                  <a:pt x="12503" y="9"/>
                  <a:pt x="12515" y="14"/>
                </a:cubicBezTo>
                <a:cubicBezTo>
                  <a:pt x="12526" y="19"/>
                  <a:pt x="12537" y="24"/>
                  <a:pt x="12547" y="31"/>
                </a:cubicBezTo>
                <a:cubicBezTo>
                  <a:pt x="12557" y="38"/>
                  <a:pt x="12566" y="46"/>
                  <a:pt x="12575" y="54"/>
                </a:cubicBezTo>
                <a:cubicBezTo>
                  <a:pt x="12584" y="63"/>
                  <a:pt x="12591" y="72"/>
                  <a:pt x="12598" y="82"/>
                </a:cubicBezTo>
                <a:cubicBezTo>
                  <a:pt x="12605" y="93"/>
                  <a:pt x="12610" y="103"/>
                  <a:pt x="12615" y="115"/>
                </a:cubicBezTo>
                <a:cubicBezTo>
                  <a:pt x="12620" y="126"/>
                  <a:pt x="12623" y="137"/>
                  <a:pt x="12626" y="149"/>
                </a:cubicBezTo>
                <a:cubicBezTo>
                  <a:pt x="12628" y="161"/>
                  <a:pt x="12629" y="173"/>
                  <a:pt x="12629" y="186"/>
                </a:cubicBezTo>
                <a:lnTo>
                  <a:pt x="12629" y="3158"/>
                </a:lnTo>
                <a:cubicBezTo>
                  <a:pt x="12629" y="3170"/>
                  <a:pt x="12628" y="3182"/>
                  <a:pt x="12626" y="3194"/>
                </a:cubicBezTo>
                <a:cubicBezTo>
                  <a:pt x="12623" y="3206"/>
                  <a:pt x="12620" y="3218"/>
                  <a:pt x="12615" y="3229"/>
                </a:cubicBezTo>
                <a:cubicBezTo>
                  <a:pt x="12610" y="3240"/>
                  <a:pt x="12605" y="3251"/>
                  <a:pt x="12598" y="3261"/>
                </a:cubicBezTo>
                <a:cubicBezTo>
                  <a:pt x="12591" y="3271"/>
                  <a:pt x="12584" y="3281"/>
                  <a:pt x="12575" y="3289"/>
                </a:cubicBezTo>
                <a:cubicBezTo>
                  <a:pt x="12566" y="3298"/>
                  <a:pt x="12557" y="3305"/>
                  <a:pt x="12547" y="3312"/>
                </a:cubicBezTo>
                <a:cubicBezTo>
                  <a:pt x="12537" y="3319"/>
                  <a:pt x="12526" y="3325"/>
                  <a:pt x="12515" y="3329"/>
                </a:cubicBezTo>
                <a:cubicBezTo>
                  <a:pt x="12503" y="3334"/>
                  <a:pt x="12492" y="3338"/>
                  <a:pt x="12480" y="3340"/>
                </a:cubicBezTo>
                <a:cubicBezTo>
                  <a:pt x="12468" y="3342"/>
                  <a:pt x="12456" y="3344"/>
                  <a:pt x="12444" y="3344"/>
                </a:cubicBezTo>
                <a:lnTo>
                  <a:pt x="186" y="3344"/>
                </a:lnTo>
                <a:cubicBezTo>
                  <a:pt x="174" y="3344"/>
                  <a:pt x="162" y="3342"/>
                  <a:pt x="150" y="3340"/>
                </a:cubicBezTo>
                <a:cubicBezTo>
                  <a:pt x="138" y="3338"/>
                  <a:pt x="126" y="3334"/>
                  <a:pt x="115" y="3329"/>
                </a:cubicBezTo>
                <a:cubicBezTo>
                  <a:pt x="104" y="3325"/>
                  <a:pt x="93" y="3319"/>
                  <a:pt x="83" y="3312"/>
                </a:cubicBezTo>
                <a:cubicBezTo>
                  <a:pt x="73" y="3305"/>
                  <a:pt x="63" y="3298"/>
                  <a:pt x="55" y="3289"/>
                </a:cubicBezTo>
                <a:cubicBezTo>
                  <a:pt x="46" y="3281"/>
                  <a:pt x="38" y="3271"/>
                  <a:pt x="32" y="3261"/>
                </a:cubicBezTo>
                <a:cubicBezTo>
                  <a:pt x="25" y="3251"/>
                  <a:pt x="19" y="3240"/>
                  <a:pt x="15" y="3229"/>
                </a:cubicBezTo>
                <a:cubicBezTo>
                  <a:pt x="10" y="3218"/>
                  <a:pt x="6" y="3206"/>
                  <a:pt x="4" y="3194"/>
                </a:cubicBezTo>
                <a:cubicBezTo>
                  <a:pt x="2" y="3182"/>
                  <a:pt x="0" y="3170"/>
                  <a:pt x="0" y="3158"/>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292" name=""/>
          <p:cNvSpPr txBox="1"/>
          <p:nvPr/>
        </p:nvSpPr>
        <p:spPr>
          <a:xfrm>
            <a:off x="902520" y="6666480"/>
            <a:ext cx="3221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人材の確保・育成が急務となっています。</a:t>
            </a:r>
            <a:endParaRPr b="0" lang="en-US" sz="1320" strike="noStrike" u="none">
              <a:solidFill>
                <a:srgbClr val="000000"/>
              </a:solidFill>
              <a:effectLst/>
              <a:uFillTx/>
              <a:latin typeface="Times New Roman"/>
            </a:endParaRPr>
          </a:p>
        </p:txBody>
      </p:sp>
      <p:sp>
        <p:nvSpPr>
          <p:cNvPr id="293" name=""/>
          <p:cNvSpPr txBox="1"/>
          <p:nvPr/>
        </p:nvSpPr>
        <p:spPr>
          <a:xfrm>
            <a:off x="5815800" y="135612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294" name=""/>
          <p:cNvSpPr txBox="1"/>
          <p:nvPr/>
        </p:nvSpPr>
        <p:spPr>
          <a:xfrm>
            <a:off x="6094440" y="1344600"/>
            <a:ext cx="22323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推進における人材課題（</a:t>
            </a:r>
            <a:endParaRPr b="0" lang="en-US" sz="1580" strike="noStrike" u="none">
              <a:solidFill>
                <a:srgbClr val="000000"/>
              </a:solidFill>
              <a:effectLst/>
              <a:uFillTx/>
              <a:latin typeface="Times New Roman"/>
            </a:endParaRPr>
          </a:p>
        </p:txBody>
      </p:sp>
      <p:sp>
        <p:nvSpPr>
          <p:cNvPr id="295" name=""/>
          <p:cNvSpPr txBox="1"/>
          <p:nvPr/>
        </p:nvSpPr>
        <p:spPr>
          <a:xfrm>
            <a:off x="8334000" y="1356120"/>
            <a:ext cx="96264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2023-2024</a:t>
            </a:r>
            <a:endParaRPr b="0" lang="en-US" sz="1580" strike="noStrike" u="none">
              <a:solidFill>
                <a:srgbClr val="000000"/>
              </a:solidFill>
              <a:effectLst/>
              <a:uFillTx/>
              <a:latin typeface="Times New Roman"/>
            </a:endParaRPr>
          </a:p>
        </p:txBody>
      </p:sp>
      <p:pic>
        <p:nvPicPr>
          <p:cNvPr id="296" name="" descr=""/>
          <p:cNvPicPr/>
          <p:nvPr/>
        </p:nvPicPr>
        <p:blipFill>
          <a:blip r:embed="rId6"/>
          <a:stretch/>
        </p:blipFill>
        <p:spPr>
          <a:xfrm>
            <a:off x="5682600" y="1805040"/>
            <a:ext cx="4178160" cy="2088720"/>
          </a:xfrm>
          <a:prstGeom prst="rect">
            <a:avLst/>
          </a:prstGeom>
          <a:noFill/>
          <a:ln w="0">
            <a:noFill/>
          </a:ln>
        </p:spPr>
      </p:pic>
      <p:sp>
        <p:nvSpPr>
          <p:cNvPr id="297" name=""/>
          <p:cNvSpPr/>
          <p:nvPr/>
        </p:nvSpPr>
        <p:spPr>
          <a:xfrm>
            <a:off x="7136280" y="4194720"/>
            <a:ext cx="134280" cy="134280"/>
          </a:xfrm>
          <a:custGeom>
            <a:avLst/>
            <a:gdLst/>
            <a:ahLst/>
            <a:rect l="0" t="0" r="r" b="b"/>
            <a:pathLst>
              <a:path w="373" h="373">
                <a:moveTo>
                  <a:pt x="0" y="0"/>
                </a:moveTo>
                <a:lnTo>
                  <a:pt x="373" y="0"/>
                </a:lnTo>
                <a:lnTo>
                  <a:pt x="373" y="373"/>
                </a:lnTo>
                <a:lnTo>
                  <a:pt x="0" y="373"/>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298" name=""/>
          <p:cNvSpPr txBox="1"/>
          <p:nvPr/>
        </p:nvSpPr>
        <p:spPr>
          <a:xfrm>
            <a:off x="9293040" y="1344600"/>
            <a:ext cx="805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年比較）</a:t>
            </a:r>
            <a:endParaRPr b="0" lang="en-US" sz="1580" strike="noStrike" u="none">
              <a:solidFill>
                <a:srgbClr val="000000"/>
              </a:solidFill>
              <a:effectLst/>
              <a:uFillTx/>
              <a:latin typeface="Times New Roman"/>
            </a:endParaRPr>
          </a:p>
        </p:txBody>
      </p:sp>
      <p:sp>
        <p:nvSpPr>
          <p:cNvPr id="299" name=""/>
          <p:cNvSpPr txBox="1"/>
          <p:nvPr/>
        </p:nvSpPr>
        <p:spPr>
          <a:xfrm>
            <a:off x="7336800" y="4176000"/>
            <a:ext cx="336240" cy="169560"/>
          </a:xfrm>
          <a:prstGeom prst="rect">
            <a:avLst/>
          </a:prstGeom>
          <a:noFill/>
          <a:ln w="0">
            <a:noFill/>
          </a:ln>
        </p:spPr>
        <p:txBody>
          <a:bodyPr wrap="none" lIns="0" rIns="0" tIns="0" bIns="0" anchor="t">
            <a:spAutoFit/>
          </a:bodyPr>
          <a:p>
            <a:r>
              <a:rPr b="0" lang="en-US" sz="1180" strike="noStrike" u="none">
                <a:solidFill>
                  <a:srgbClr val="000000"/>
                </a:solidFill>
                <a:effectLst/>
                <a:uFillTx/>
                <a:latin typeface="Arial"/>
                <a:ea typeface="Arial"/>
              </a:rPr>
              <a:t>2023</a:t>
            </a:r>
            <a:endParaRPr b="0" lang="en-US" sz="1180" strike="noStrike" u="none">
              <a:solidFill>
                <a:srgbClr val="000000"/>
              </a:solidFill>
              <a:effectLst/>
              <a:uFillTx/>
              <a:latin typeface="Times New Roman"/>
            </a:endParaRPr>
          </a:p>
        </p:txBody>
      </p:sp>
      <p:sp>
        <p:nvSpPr>
          <p:cNvPr id="300" name=""/>
          <p:cNvSpPr/>
          <p:nvPr/>
        </p:nvSpPr>
        <p:spPr>
          <a:xfrm>
            <a:off x="8089200" y="4194720"/>
            <a:ext cx="133920" cy="134280"/>
          </a:xfrm>
          <a:custGeom>
            <a:avLst/>
            <a:gdLst/>
            <a:ahLst/>
            <a:rect l="0" t="0" r="r" b="b"/>
            <a:pathLst>
              <a:path w="372" h="373">
                <a:moveTo>
                  <a:pt x="0" y="0"/>
                </a:moveTo>
                <a:lnTo>
                  <a:pt x="372" y="0"/>
                </a:lnTo>
                <a:lnTo>
                  <a:pt x="372" y="373"/>
                </a:lnTo>
                <a:lnTo>
                  <a:pt x="0" y="373"/>
                </a:lnTo>
                <a:lnTo>
                  <a:pt x="0" y="0"/>
                </a:lnTo>
                <a:close/>
              </a:path>
            </a:pathLst>
          </a:custGeom>
          <a:solidFill>
            <a:srgbClr val="ff6900"/>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301" name=""/>
          <p:cNvSpPr txBox="1"/>
          <p:nvPr/>
        </p:nvSpPr>
        <p:spPr>
          <a:xfrm>
            <a:off x="7671240" y="4167360"/>
            <a:ext cx="15156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年</a:t>
            </a:r>
            <a:endParaRPr b="0" lang="en-US" sz="1180" strike="noStrike" u="none">
              <a:solidFill>
                <a:srgbClr val="000000"/>
              </a:solidFill>
              <a:effectLst/>
              <a:uFillTx/>
              <a:latin typeface="Times New Roman"/>
            </a:endParaRPr>
          </a:p>
        </p:txBody>
      </p:sp>
      <p:sp>
        <p:nvSpPr>
          <p:cNvPr id="302" name=""/>
          <p:cNvSpPr txBox="1"/>
          <p:nvPr/>
        </p:nvSpPr>
        <p:spPr>
          <a:xfrm>
            <a:off x="8289720" y="4176000"/>
            <a:ext cx="336240" cy="169560"/>
          </a:xfrm>
          <a:prstGeom prst="rect">
            <a:avLst/>
          </a:prstGeom>
          <a:noFill/>
          <a:ln w="0">
            <a:noFill/>
          </a:ln>
        </p:spPr>
        <p:txBody>
          <a:bodyPr wrap="none" lIns="0" rIns="0" tIns="0" bIns="0" anchor="t">
            <a:spAutoFit/>
          </a:bodyPr>
          <a:p>
            <a:r>
              <a:rPr b="0" lang="en-US" sz="1180" strike="noStrike" u="none">
                <a:solidFill>
                  <a:srgbClr val="000000"/>
                </a:solidFill>
                <a:effectLst/>
                <a:uFillTx/>
                <a:latin typeface="Arial"/>
                <a:ea typeface="Arial"/>
              </a:rPr>
              <a:t>2024</a:t>
            </a:r>
            <a:endParaRPr b="0" lang="en-US" sz="1180" strike="noStrike" u="none">
              <a:solidFill>
                <a:srgbClr val="000000"/>
              </a:solidFill>
              <a:effectLst/>
              <a:uFillTx/>
              <a:latin typeface="Times New Roman"/>
            </a:endParaRPr>
          </a:p>
        </p:txBody>
      </p:sp>
      <p:sp>
        <p:nvSpPr>
          <p:cNvPr id="303" name=""/>
          <p:cNvSpPr txBox="1"/>
          <p:nvPr/>
        </p:nvSpPr>
        <p:spPr>
          <a:xfrm>
            <a:off x="8624520" y="4167360"/>
            <a:ext cx="151560" cy="189360"/>
          </a:xfrm>
          <a:prstGeom prst="rect">
            <a:avLst/>
          </a:prstGeom>
          <a:noFill/>
          <a:ln w="0">
            <a:noFill/>
          </a:ln>
        </p:spPr>
        <p:txBody>
          <a:bodyPr wrap="none" lIns="0" rIns="0" tIns="0" bIns="0" anchor="t">
            <a:spAutoFit/>
          </a:bodyPr>
          <a:p>
            <a:r>
              <a:rPr b="0" lang="zh-CN" sz="1180" strike="noStrike" u="none">
                <a:solidFill>
                  <a:srgbClr val="000000"/>
                </a:solidFill>
                <a:effectLst/>
                <a:uFillTx/>
                <a:latin typeface="WenQuanYiZenHei"/>
                <a:ea typeface="WenQuanYiZenHei"/>
              </a:rPr>
              <a:t>年</a:t>
            </a:r>
            <a:endParaRPr b="0" lang="en-US" sz="1180" strike="noStrike" u="none">
              <a:solidFill>
                <a:srgbClr val="000000"/>
              </a:solidFill>
              <a:effectLst/>
              <a:uFillTx/>
              <a:latin typeface="Times New Roman"/>
            </a:endParaRPr>
          </a:p>
        </p:txBody>
      </p:sp>
      <p:sp>
        <p:nvSpPr>
          <p:cNvPr id="304" name=""/>
          <p:cNvSpPr txBox="1"/>
          <p:nvPr/>
        </p:nvSpPr>
        <p:spPr>
          <a:xfrm>
            <a:off x="5904000" y="4458960"/>
            <a:ext cx="275040" cy="174240"/>
          </a:xfrm>
          <a:prstGeom prst="rect">
            <a:avLst/>
          </a:prstGeom>
          <a:noFill/>
          <a:ln w="0">
            <a:noFill/>
          </a:ln>
        </p:spPr>
        <p:txBody>
          <a:bodyPr wrap="none" lIns="0" rIns="0" tIns="0" bIns="0" anchor="t">
            <a:spAutoFit/>
          </a:bodyPr>
          <a:p>
            <a:r>
              <a:rPr b="0" lang="zh-CN" sz="1090" strike="noStrike" u="none">
                <a:solidFill>
                  <a:srgbClr val="666666"/>
                </a:solidFill>
                <a:effectLst/>
                <a:uFillTx/>
                <a:latin typeface="WenQuanYiZenHei"/>
                <a:ea typeface="WenQuanYiZenHei"/>
              </a:rPr>
              <a:t>出典</a:t>
            </a:r>
            <a:endParaRPr b="0" lang="en-US" sz="1090" strike="noStrike" u="none">
              <a:solidFill>
                <a:srgbClr val="000000"/>
              </a:solidFill>
              <a:effectLst/>
              <a:uFillTx/>
              <a:latin typeface="Times New Roman"/>
            </a:endParaRPr>
          </a:p>
        </p:txBody>
      </p:sp>
      <p:sp>
        <p:nvSpPr>
          <p:cNvPr id="305" name=""/>
          <p:cNvSpPr txBox="1"/>
          <p:nvPr/>
        </p:nvSpPr>
        <p:spPr>
          <a:xfrm>
            <a:off x="6139080" y="4466880"/>
            <a:ext cx="133200" cy="151200"/>
          </a:xfrm>
          <a:prstGeom prst="rect">
            <a:avLst/>
          </a:prstGeom>
          <a:noFill/>
          <a:ln w="0">
            <a:noFill/>
          </a:ln>
        </p:spPr>
        <p:txBody>
          <a:bodyPr wrap="none" lIns="0" rIns="0" tIns="0" bIns="0" anchor="t">
            <a:spAutoFit/>
          </a:bodyPr>
          <a:p>
            <a:r>
              <a:rPr b="0" i="1" lang="en-US" sz="1050" strike="noStrike" u="none">
                <a:solidFill>
                  <a:srgbClr val="666666"/>
                </a:solidFill>
                <a:effectLst/>
                <a:uFillTx/>
                <a:latin typeface="Arial"/>
                <a:ea typeface="Arial"/>
              </a:rPr>
              <a:t>: </a:t>
            </a:r>
            <a:endParaRPr b="0" lang="en-US" sz="1050" strike="noStrike" u="none">
              <a:solidFill>
                <a:srgbClr val="000000"/>
              </a:solidFill>
              <a:effectLst/>
              <a:uFillTx/>
              <a:latin typeface="Times New Roman"/>
            </a:endParaRPr>
          </a:p>
        </p:txBody>
      </p:sp>
      <p:sp>
        <p:nvSpPr>
          <p:cNvPr id="306" name=""/>
          <p:cNvSpPr txBox="1"/>
          <p:nvPr/>
        </p:nvSpPr>
        <p:spPr>
          <a:xfrm>
            <a:off x="6245640" y="4458960"/>
            <a:ext cx="2198520" cy="174240"/>
          </a:xfrm>
          <a:prstGeom prst="rect">
            <a:avLst/>
          </a:prstGeom>
          <a:noFill/>
          <a:ln w="0">
            <a:noFill/>
          </a:ln>
        </p:spPr>
        <p:txBody>
          <a:bodyPr wrap="none" lIns="0" rIns="0" tIns="0" bIns="0" anchor="t">
            <a:spAutoFit/>
          </a:bodyPr>
          <a:p>
            <a:r>
              <a:rPr b="0" lang="zh-CN" sz="1090" strike="noStrike" u="none">
                <a:solidFill>
                  <a:srgbClr val="666666"/>
                </a:solidFill>
                <a:effectLst/>
                <a:uFillTx/>
                <a:latin typeface="WenQuanYiZenHei"/>
                <a:ea typeface="WenQuanYiZenHei"/>
              </a:rPr>
              <a:t>中小企業基盤整備機構「中小企業の</a:t>
            </a:r>
            <a:endParaRPr b="0" lang="en-US" sz="1090" strike="noStrike" u="none">
              <a:solidFill>
                <a:srgbClr val="000000"/>
              </a:solidFill>
              <a:effectLst/>
              <a:uFillTx/>
              <a:latin typeface="Times New Roman"/>
            </a:endParaRPr>
          </a:p>
        </p:txBody>
      </p:sp>
      <p:sp>
        <p:nvSpPr>
          <p:cNvPr id="307" name=""/>
          <p:cNvSpPr txBox="1"/>
          <p:nvPr/>
        </p:nvSpPr>
        <p:spPr>
          <a:xfrm>
            <a:off x="8352720" y="4466880"/>
            <a:ext cx="187200" cy="151200"/>
          </a:xfrm>
          <a:prstGeom prst="rect">
            <a:avLst/>
          </a:prstGeom>
          <a:noFill/>
          <a:ln w="0">
            <a:noFill/>
          </a:ln>
        </p:spPr>
        <p:txBody>
          <a:bodyPr wrap="none" lIns="0" rIns="0" tIns="0" bIns="0" anchor="t">
            <a:spAutoFit/>
          </a:bodyPr>
          <a:p>
            <a:r>
              <a:rPr b="0" i="1" lang="en-US" sz="1050" strike="noStrike" u="none">
                <a:solidFill>
                  <a:srgbClr val="666666"/>
                </a:solidFill>
                <a:effectLst/>
                <a:uFillTx/>
                <a:latin typeface="Arial"/>
                <a:ea typeface="Arial"/>
              </a:rPr>
              <a:t>DX</a:t>
            </a:r>
            <a:endParaRPr b="0" lang="en-US" sz="1050" strike="noStrike" u="none">
              <a:solidFill>
                <a:srgbClr val="000000"/>
              </a:solidFill>
              <a:effectLst/>
              <a:uFillTx/>
              <a:latin typeface="Times New Roman"/>
            </a:endParaRPr>
          </a:p>
        </p:txBody>
      </p:sp>
      <p:sp>
        <p:nvSpPr>
          <p:cNvPr id="308" name=""/>
          <p:cNvSpPr txBox="1"/>
          <p:nvPr/>
        </p:nvSpPr>
        <p:spPr>
          <a:xfrm>
            <a:off x="8570880" y="4458960"/>
            <a:ext cx="1244880" cy="174240"/>
          </a:xfrm>
          <a:prstGeom prst="rect">
            <a:avLst/>
          </a:prstGeom>
          <a:noFill/>
          <a:ln w="0">
            <a:noFill/>
          </a:ln>
        </p:spPr>
        <p:txBody>
          <a:bodyPr wrap="none" lIns="0" rIns="0" tIns="0" bIns="0" anchor="t">
            <a:spAutoFit/>
          </a:bodyPr>
          <a:p>
            <a:r>
              <a:rPr b="0" lang="zh-CN" sz="1090" strike="noStrike" u="none">
                <a:solidFill>
                  <a:srgbClr val="666666"/>
                </a:solidFill>
                <a:effectLst/>
                <a:uFillTx/>
                <a:latin typeface="WenQuanYiZenHei"/>
                <a:ea typeface="WenQuanYiZenHei"/>
              </a:rPr>
              <a:t>推進に関する調査（</a:t>
            </a:r>
            <a:endParaRPr b="0" lang="en-US" sz="1090" strike="noStrike" u="none">
              <a:solidFill>
                <a:srgbClr val="000000"/>
              </a:solidFill>
              <a:effectLst/>
              <a:uFillTx/>
              <a:latin typeface="Times New Roman"/>
            </a:endParaRPr>
          </a:p>
        </p:txBody>
      </p:sp>
      <p:sp>
        <p:nvSpPr>
          <p:cNvPr id="309" name=""/>
          <p:cNvSpPr txBox="1"/>
          <p:nvPr/>
        </p:nvSpPr>
        <p:spPr>
          <a:xfrm>
            <a:off x="9741960" y="4466880"/>
            <a:ext cx="299160" cy="151200"/>
          </a:xfrm>
          <a:prstGeom prst="rect">
            <a:avLst/>
          </a:prstGeom>
          <a:noFill/>
          <a:ln w="0">
            <a:noFill/>
          </a:ln>
        </p:spPr>
        <p:txBody>
          <a:bodyPr wrap="none" lIns="0" rIns="0" tIns="0" bIns="0" anchor="t">
            <a:spAutoFit/>
          </a:bodyPr>
          <a:p>
            <a:r>
              <a:rPr b="0" i="1" lang="en-US" sz="1050" strike="noStrike" u="none">
                <a:solidFill>
                  <a:srgbClr val="666666"/>
                </a:solidFill>
                <a:effectLst/>
                <a:uFillTx/>
                <a:latin typeface="Arial"/>
                <a:ea typeface="Arial"/>
              </a:rPr>
              <a:t>2024</a:t>
            </a:r>
            <a:endParaRPr b="0" lang="en-US" sz="1050" strike="noStrike" u="none">
              <a:solidFill>
                <a:srgbClr val="000000"/>
              </a:solidFill>
              <a:effectLst/>
              <a:uFillTx/>
              <a:latin typeface="Times New Roman"/>
            </a:endParaRPr>
          </a:p>
        </p:txBody>
      </p:sp>
      <p:pic>
        <p:nvPicPr>
          <p:cNvPr id="310" name="" descr=""/>
          <p:cNvPicPr/>
          <p:nvPr/>
        </p:nvPicPr>
        <p:blipFill>
          <a:blip r:embed="rId7"/>
          <a:stretch/>
        </p:blipFill>
        <p:spPr>
          <a:xfrm>
            <a:off x="5816160" y="5615640"/>
            <a:ext cx="150120" cy="200160"/>
          </a:xfrm>
          <a:prstGeom prst="rect">
            <a:avLst/>
          </a:prstGeom>
          <a:noFill/>
          <a:ln w="0">
            <a:noFill/>
          </a:ln>
        </p:spPr>
      </p:pic>
      <p:sp>
        <p:nvSpPr>
          <p:cNvPr id="311" name=""/>
          <p:cNvSpPr txBox="1"/>
          <p:nvPr/>
        </p:nvSpPr>
        <p:spPr>
          <a:xfrm>
            <a:off x="7519680" y="4659480"/>
            <a:ext cx="967320" cy="174240"/>
          </a:xfrm>
          <a:prstGeom prst="rect">
            <a:avLst/>
          </a:prstGeom>
          <a:noFill/>
          <a:ln w="0">
            <a:noFill/>
          </a:ln>
        </p:spPr>
        <p:txBody>
          <a:bodyPr wrap="none" lIns="0" rIns="0" tIns="0" bIns="0" anchor="t">
            <a:spAutoFit/>
          </a:bodyPr>
          <a:p>
            <a:r>
              <a:rPr b="0" lang="zh-CN" sz="1090" strike="noStrike" u="none">
                <a:solidFill>
                  <a:srgbClr val="666666"/>
                </a:solidFill>
                <a:effectLst/>
                <a:uFillTx/>
                <a:latin typeface="WenQuanYiZenHei"/>
                <a:ea typeface="WenQuanYiZenHei"/>
              </a:rPr>
              <a:t>年）」より作成</a:t>
            </a:r>
            <a:endParaRPr b="0" lang="en-US" sz="1090" strike="noStrike" u="none">
              <a:solidFill>
                <a:srgbClr val="000000"/>
              </a:solidFill>
              <a:effectLst/>
              <a:uFillTx/>
              <a:latin typeface="Times New Roman"/>
            </a:endParaRPr>
          </a:p>
        </p:txBody>
      </p:sp>
      <p:sp>
        <p:nvSpPr>
          <p:cNvPr id="312" name=""/>
          <p:cNvSpPr txBox="1"/>
          <p:nvPr/>
        </p:nvSpPr>
        <p:spPr>
          <a:xfrm>
            <a:off x="6067080" y="5262480"/>
            <a:ext cx="8546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ポイント：</a:t>
            </a:r>
            <a:endParaRPr b="0" lang="en-US" sz="1320" strike="noStrike" u="none">
              <a:solidFill>
                <a:srgbClr val="000000"/>
              </a:solidFill>
              <a:effectLst/>
              <a:uFillTx/>
              <a:latin typeface="Times New Roman"/>
            </a:endParaRPr>
          </a:p>
        </p:txBody>
      </p:sp>
      <p:sp>
        <p:nvSpPr>
          <p:cNvPr id="313" name=""/>
          <p:cNvSpPr txBox="1"/>
          <p:nvPr/>
        </p:nvSpPr>
        <p:spPr>
          <a:xfrm>
            <a:off x="6902640" y="527220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314" name=""/>
          <p:cNvSpPr txBox="1"/>
          <p:nvPr/>
        </p:nvSpPr>
        <p:spPr>
          <a:xfrm>
            <a:off x="6949080" y="5262480"/>
            <a:ext cx="8427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人材不足は</a:t>
            </a:r>
            <a:endParaRPr b="0" lang="en-US" sz="1320" strike="noStrike" u="none">
              <a:solidFill>
                <a:srgbClr val="000000"/>
              </a:solidFill>
              <a:effectLst/>
              <a:uFillTx/>
              <a:latin typeface="Times New Roman"/>
            </a:endParaRPr>
          </a:p>
        </p:txBody>
      </p:sp>
      <p:sp>
        <p:nvSpPr>
          <p:cNvPr id="315" name=""/>
          <p:cNvSpPr txBox="1"/>
          <p:nvPr/>
        </p:nvSpPr>
        <p:spPr>
          <a:xfrm>
            <a:off x="7784640" y="5272200"/>
            <a:ext cx="373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2023</a:t>
            </a:r>
            <a:endParaRPr b="0" lang="en-US" sz="1320" strike="noStrike" u="none">
              <a:solidFill>
                <a:srgbClr val="000000"/>
              </a:solidFill>
              <a:effectLst/>
              <a:uFillTx/>
              <a:latin typeface="Times New Roman"/>
            </a:endParaRPr>
          </a:p>
        </p:txBody>
      </p:sp>
      <p:sp>
        <p:nvSpPr>
          <p:cNvPr id="316" name=""/>
          <p:cNvSpPr txBox="1"/>
          <p:nvPr/>
        </p:nvSpPr>
        <p:spPr>
          <a:xfrm>
            <a:off x="8156520" y="5262480"/>
            <a:ext cx="186840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年から若干改善している</a:t>
            </a:r>
            <a:endParaRPr b="0" lang="en-US" sz="1320" strike="noStrike" u="none">
              <a:solidFill>
                <a:srgbClr val="000000"/>
              </a:solidFill>
              <a:effectLst/>
              <a:uFillTx/>
              <a:latin typeface="Times New Roman"/>
            </a:endParaRPr>
          </a:p>
        </p:txBody>
      </p:sp>
      <p:sp>
        <p:nvSpPr>
          <p:cNvPr id="317" name=""/>
          <p:cNvSpPr txBox="1"/>
          <p:nvPr/>
        </p:nvSpPr>
        <p:spPr>
          <a:xfrm>
            <a:off x="6067080" y="5496480"/>
            <a:ext cx="15328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ものの、依然として</a:t>
            </a:r>
            <a:endParaRPr b="0" lang="en-US" sz="1320" strike="noStrike" u="none">
              <a:solidFill>
                <a:srgbClr val="000000"/>
              </a:solidFill>
              <a:effectLst/>
              <a:uFillTx/>
              <a:latin typeface="Times New Roman"/>
            </a:endParaRPr>
          </a:p>
        </p:txBody>
      </p:sp>
      <p:sp>
        <p:nvSpPr>
          <p:cNvPr id="318" name=""/>
          <p:cNvSpPr txBox="1"/>
          <p:nvPr/>
        </p:nvSpPr>
        <p:spPr>
          <a:xfrm>
            <a:off x="7571160" y="5506200"/>
            <a:ext cx="23364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319" name=""/>
          <p:cNvSpPr txBox="1"/>
          <p:nvPr/>
        </p:nvSpPr>
        <p:spPr>
          <a:xfrm>
            <a:off x="7803360" y="5496480"/>
            <a:ext cx="22075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推進の最大の障壁となってい</a:t>
            </a:r>
            <a:endParaRPr b="0" lang="en-US" sz="1320" strike="noStrike" u="none">
              <a:solidFill>
                <a:srgbClr val="000000"/>
              </a:solidFill>
              <a:effectLst/>
              <a:uFillTx/>
              <a:latin typeface="Times New Roman"/>
            </a:endParaRPr>
          </a:p>
        </p:txBody>
      </p:sp>
      <p:sp>
        <p:nvSpPr>
          <p:cNvPr id="320" name=""/>
          <p:cNvSpPr txBox="1"/>
          <p:nvPr/>
        </p:nvSpPr>
        <p:spPr>
          <a:xfrm>
            <a:off x="6067080" y="5730480"/>
            <a:ext cx="40633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ます。外部リソースの活用や既存社員の育成など、複</a:t>
            </a:r>
            <a:endParaRPr b="0" lang="en-US" sz="1320" strike="noStrike" u="none">
              <a:solidFill>
                <a:srgbClr val="000000"/>
              </a:solidFill>
              <a:effectLst/>
              <a:uFillTx/>
              <a:latin typeface="Times New Roman"/>
            </a:endParaRPr>
          </a:p>
        </p:txBody>
      </p:sp>
      <p:sp>
        <p:nvSpPr>
          <p:cNvPr id="321" name=""/>
          <p:cNvSpPr txBox="1"/>
          <p:nvPr/>
        </p:nvSpPr>
        <p:spPr>
          <a:xfrm>
            <a:off x="6067080" y="5964480"/>
            <a:ext cx="23792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合的なアプローチが必要です。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2" name="" descr=""/>
          <p:cNvPicPr/>
          <p:nvPr/>
        </p:nvPicPr>
        <p:blipFill>
          <a:blip r:embed="rId1"/>
          <a:stretch/>
        </p:blipFill>
        <p:spPr>
          <a:xfrm>
            <a:off x="0" y="0"/>
            <a:ext cx="10696320" cy="6317280"/>
          </a:xfrm>
          <a:prstGeom prst="rect">
            <a:avLst/>
          </a:prstGeom>
          <a:noFill/>
          <a:ln w="0">
            <a:noFill/>
          </a:ln>
        </p:spPr>
      </p:pic>
      <p:pic>
        <p:nvPicPr>
          <p:cNvPr id="323" name="" descr=""/>
          <p:cNvPicPr/>
          <p:nvPr/>
        </p:nvPicPr>
        <p:blipFill>
          <a:blip r:embed="rId2"/>
          <a:stretch/>
        </p:blipFill>
        <p:spPr>
          <a:xfrm>
            <a:off x="267480" y="267480"/>
            <a:ext cx="10161360" cy="601200"/>
          </a:xfrm>
          <a:prstGeom prst="rect">
            <a:avLst/>
          </a:prstGeom>
          <a:noFill/>
          <a:ln w="0">
            <a:noFill/>
          </a:ln>
        </p:spPr>
      </p:pic>
      <p:sp>
        <p:nvSpPr>
          <p:cNvPr id="324"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325" name=""/>
          <p:cNvSpPr/>
          <p:nvPr/>
        </p:nvSpPr>
        <p:spPr>
          <a:xfrm>
            <a:off x="267120" y="1069560"/>
            <a:ext cx="5724720" cy="1437480"/>
          </a:xfrm>
          <a:custGeom>
            <a:avLst/>
            <a:gdLst/>
            <a:ahLst/>
            <a:rect l="0" t="0" r="r" b="b"/>
            <a:pathLst>
              <a:path w="15902" h="3993">
                <a:moveTo>
                  <a:pt x="0" y="3808"/>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6"/>
                  <a:pt x="73" y="38"/>
                  <a:pt x="83" y="31"/>
                </a:cubicBezTo>
                <a:cubicBezTo>
                  <a:pt x="93" y="24"/>
                  <a:pt x="104" y="19"/>
                  <a:pt x="115" y="14"/>
                </a:cubicBezTo>
                <a:cubicBezTo>
                  <a:pt x="126" y="9"/>
                  <a:pt x="138" y="6"/>
                  <a:pt x="150" y="3"/>
                </a:cubicBezTo>
                <a:cubicBezTo>
                  <a:pt x="162" y="1"/>
                  <a:pt x="174" y="0"/>
                  <a:pt x="186" y="0"/>
                </a:cubicBezTo>
                <a:lnTo>
                  <a:pt x="15717" y="0"/>
                </a:lnTo>
                <a:cubicBezTo>
                  <a:pt x="15729" y="0"/>
                  <a:pt x="15741" y="1"/>
                  <a:pt x="15753" y="3"/>
                </a:cubicBezTo>
                <a:cubicBezTo>
                  <a:pt x="15765" y="6"/>
                  <a:pt x="15776" y="9"/>
                  <a:pt x="15788" y="14"/>
                </a:cubicBezTo>
                <a:cubicBezTo>
                  <a:pt x="15799" y="19"/>
                  <a:pt x="15810" y="24"/>
                  <a:pt x="15820" y="31"/>
                </a:cubicBezTo>
                <a:cubicBezTo>
                  <a:pt x="15830" y="38"/>
                  <a:pt x="15839" y="46"/>
                  <a:pt x="15848" y="54"/>
                </a:cubicBezTo>
                <a:cubicBezTo>
                  <a:pt x="15856" y="63"/>
                  <a:pt x="15864" y="72"/>
                  <a:pt x="15871" y="82"/>
                </a:cubicBezTo>
                <a:cubicBezTo>
                  <a:pt x="15878" y="92"/>
                  <a:pt x="15883" y="103"/>
                  <a:pt x="15888" y="114"/>
                </a:cubicBezTo>
                <a:cubicBezTo>
                  <a:pt x="15893" y="126"/>
                  <a:pt x="15896" y="137"/>
                  <a:pt x="15899" y="149"/>
                </a:cubicBezTo>
                <a:cubicBezTo>
                  <a:pt x="15901" y="161"/>
                  <a:pt x="15902" y="173"/>
                  <a:pt x="15902" y="185"/>
                </a:cubicBezTo>
                <a:lnTo>
                  <a:pt x="15902" y="3808"/>
                </a:lnTo>
                <a:cubicBezTo>
                  <a:pt x="15902" y="3820"/>
                  <a:pt x="15901" y="3832"/>
                  <a:pt x="15899" y="3844"/>
                </a:cubicBezTo>
                <a:cubicBezTo>
                  <a:pt x="15896" y="3856"/>
                  <a:pt x="15893" y="3868"/>
                  <a:pt x="15888" y="3879"/>
                </a:cubicBezTo>
                <a:cubicBezTo>
                  <a:pt x="15883" y="3890"/>
                  <a:pt x="15878" y="3901"/>
                  <a:pt x="15871" y="3911"/>
                </a:cubicBezTo>
                <a:cubicBezTo>
                  <a:pt x="15864" y="3921"/>
                  <a:pt x="15856" y="3930"/>
                  <a:pt x="15848" y="3939"/>
                </a:cubicBezTo>
                <a:cubicBezTo>
                  <a:pt x="15839" y="3948"/>
                  <a:pt x="15830" y="3955"/>
                  <a:pt x="15820" y="3962"/>
                </a:cubicBezTo>
                <a:cubicBezTo>
                  <a:pt x="15810" y="3969"/>
                  <a:pt x="15799" y="3975"/>
                  <a:pt x="15788" y="3979"/>
                </a:cubicBezTo>
                <a:cubicBezTo>
                  <a:pt x="15776" y="3984"/>
                  <a:pt x="15765" y="3987"/>
                  <a:pt x="15753" y="3990"/>
                </a:cubicBezTo>
                <a:cubicBezTo>
                  <a:pt x="15741" y="3992"/>
                  <a:pt x="15729" y="3993"/>
                  <a:pt x="15717" y="3993"/>
                </a:cubicBezTo>
                <a:lnTo>
                  <a:pt x="186" y="3993"/>
                </a:lnTo>
                <a:cubicBezTo>
                  <a:pt x="174" y="3993"/>
                  <a:pt x="162" y="3992"/>
                  <a:pt x="150" y="3990"/>
                </a:cubicBezTo>
                <a:cubicBezTo>
                  <a:pt x="138" y="3987"/>
                  <a:pt x="126" y="3984"/>
                  <a:pt x="115" y="3979"/>
                </a:cubicBezTo>
                <a:cubicBezTo>
                  <a:pt x="104" y="3975"/>
                  <a:pt x="93" y="3969"/>
                  <a:pt x="83" y="3962"/>
                </a:cubicBezTo>
                <a:cubicBezTo>
                  <a:pt x="73" y="3955"/>
                  <a:pt x="63" y="3948"/>
                  <a:pt x="55" y="3939"/>
                </a:cubicBezTo>
                <a:cubicBezTo>
                  <a:pt x="46" y="3930"/>
                  <a:pt x="38" y="3921"/>
                  <a:pt x="32" y="3911"/>
                </a:cubicBezTo>
                <a:cubicBezTo>
                  <a:pt x="25" y="3901"/>
                  <a:pt x="19" y="3890"/>
                  <a:pt x="14" y="3879"/>
                </a:cubicBezTo>
                <a:cubicBezTo>
                  <a:pt x="10" y="3868"/>
                  <a:pt x="6" y="3856"/>
                  <a:pt x="4" y="3844"/>
                </a:cubicBezTo>
                <a:cubicBezTo>
                  <a:pt x="2" y="3832"/>
                  <a:pt x="0" y="3820"/>
                  <a:pt x="0" y="38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26" name=""/>
          <p:cNvSpPr/>
          <p:nvPr/>
        </p:nvSpPr>
        <p:spPr>
          <a:xfrm>
            <a:off x="267120" y="2674080"/>
            <a:ext cx="5724720" cy="1437480"/>
          </a:xfrm>
          <a:custGeom>
            <a:avLst/>
            <a:gdLst/>
            <a:ahLst/>
            <a:rect l="0" t="0" r="r" b="b"/>
            <a:pathLst>
              <a:path w="15902" h="3993">
                <a:moveTo>
                  <a:pt x="0" y="3808"/>
                </a:moveTo>
                <a:lnTo>
                  <a:pt x="0" y="185"/>
                </a:lnTo>
                <a:cubicBezTo>
                  <a:pt x="0" y="173"/>
                  <a:pt x="2" y="161"/>
                  <a:pt x="4" y="149"/>
                </a:cubicBezTo>
                <a:cubicBezTo>
                  <a:pt x="6" y="137"/>
                  <a:pt x="10" y="126"/>
                  <a:pt x="14"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6"/>
                  <a:pt x="150" y="3"/>
                </a:cubicBezTo>
                <a:cubicBezTo>
                  <a:pt x="162" y="1"/>
                  <a:pt x="174" y="0"/>
                  <a:pt x="186" y="0"/>
                </a:cubicBezTo>
                <a:lnTo>
                  <a:pt x="15717" y="0"/>
                </a:lnTo>
                <a:cubicBezTo>
                  <a:pt x="15729" y="0"/>
                  <a:pt x="15741" y="1"/>
                  <a:pt x="15753" y="3"/>
                </a:cubicBezTo>
                <a:cubicBezTo>
                  <a:pt x="15765" y="6"/>
                  <a:pt x="15776" y="9"/>
                  <a:pt x="15788" y="14"/>
                </a:cubicBezTo>
                <a:cubicBezTo>
                  <a:pt x="15799" y="18"/>
                  <a:pt x="15810" y="24"/>
                  <a:pt x="15820" y="31"/>
                </a:cubicBezTo>
                <a:cubicBezTo>
                  <a:pt x="15830" y="38"/>
                  <a:pt x="15839" y="45"/>
                  <a:pt x="15848" y="54"/>
                </a:cubicBezTo>
                <a:cubicBezTo>
                  <a:pt x="15856" y="63"/>
                  <a:pt x="15864" y="72"/>
                  <a:pt x="15871" y="82"/>
                </a:cubicBezTo>
                <a:cubicBezTo>
                  <a:pt x="15878" y="92"/>
                  <a:pt x="15883" y="103"/>
                  <a:pt x="15888" y="114"/>
                </a:cubicBezTo>
                <a:cubicBezTo>
                  <a:pt x="15893" y="126"/>
                  <a:pt x="15896" y="137"/>
                  <a:pt x="15899" y="149"/>
                </a:cubicBezTo>
                <a:cubicBezTo>
                  <a:pt x="15901" y="161"/>
                  <a:pt x="15902" y="173"/>
                  <a:pt x="15902" y="185"/>
                </a:cubicBezTo>
                <a:lnTo>
                  <a:pt x="15902" y="3808"/>
                </a:lnTo>
                <a:cubicBezTo>
                  <a:pt x="15902" y="3820"/>
                  <a:pt x="15901" y="3832"/>
                  <a:pt x="15899" y="3844"/>
                </a:cubicBezTo>
                <a:cubicBezTo>
                  <a:pt x="15896" y="3856"/>
                  <a:pt x="15893" y="3867"/>
                  <a:pt x="15888" y="3879"/>
                </a:cubicBezTo>
                <a:cubicBezTo>
                  <a:pt x="15883" y="3890"/>
                  <a:pt x="15878" y="3901"/>
                  <a:pt x="15871" y="3911"/>
                </a:cubicBezTo>
                <a:cubicBezTo>
                  <a:pt x="15864" y="3921"/>
                  <a:pt x="15856" y="3930"/>
                  <a:pt x="15848" y="3939"/>
                </a:cubicBezTo>
                <a:cubicBezTo>
                  <a:pt x="15839" y="3948"/>
                  <a:pt x="15830" y="3955"/>
                  <a:pt x="15820" y="3962"/>
                </a:cubicBezTo>
                <a:cubicBezTo>
                  <a:pt x="15810" y="3969"/>
                  <a:pt x="15799" y="3975"/>
                  <a:pt x="15788" y="3979"/>
                </a:cubicBezTo>
                <a:cubicBezTo>
                  <a:pt x="15776" y="3984"/>
                  <a:pt x="15765" y="3987"/>
                  <a:pt x="15753" y="3990"/>
                </a:cubicBezTo>
                <a:cubicBezTo>
                  <a:pt x="15741" y="3992"/>
                  <a:pt x="15729" y="3993"/>
                  <a:pt x="15717" y="3993"/>
                </a:cubicBezTo>
                <a:lnTo>
                  <a:pt x="186" y="3993"/>
                </a:lnTo>
                <a:cubicBezTo>
                  <a:pt x="174" y="3993"/>
                  <a:pt x="162" y="3992"/>
                  <a:pt x="150" y="3990"/>
                </a:cubicBezTo>
                <a:cubicBezTo>
                  <a:pt x="138" y="3987"/>
                  <a:pt x="126" y="3984"/>
                  <a:pt x="115" y="3979"/>
                </a:cubicBezTo>
                <a:cubicBezTo>
                  <a:pt x="104" y="3975"/>
                  <a:pt x="93" y="3969"/>
                  <a:pt x="83" y="3962"/>
                </a:cubicBezTo>
                <a:cubicBezTo>
                  <a:pt x="73" y="3955"/>
                  <a:pt x="63" y="3948"/>
                  <a:pt x="55" y="3939"/>
                </a:cubicBezTo>
                <a:cubicBezTo>
                  <a:pt x="46" y="3930"/>
                  <a:pt x="38" y="3921"/>
                  <a:pt x="32" y="3911"/>
                </a:cubicBezTo>
                <a:cubicBezTo>
                  <a:pt x="25" y="3901"/>
                  <a:pt x="19" y="3890"/>
                  <a:pt x="14" y="3879"/>
                </a:cubicBezTo>
                <a:cubicBezTo>
                  <a:pt x="10" y="3867"/>
                  <a:pt x="6" y="3856"/>
                  <a:pt x="4" y="3844"/>
                </a:cubicBezTo>
                <a:cubicBezTo>
                  <a:pt x="2" y="3832"/>
                  <a:pt x="0" y="3820"/>
                  <a:pt x="0" y="380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27" name=""/>
          <p:cNvSpPr/>
          <p:nvPr/>
        </p:nvSpPr>
        <p:spPr>
          <a:xfrm>
            <a:off x="267120" y="4278600"/>
            <a:ext cx="5724720" cy="1771920"/>
          </a:xfrm>
          <a:custGeom>
            <a:avLst/>
            <a:gdLst/>
            <a:ahLst/>
            <a:rect l="0" t="0" r="r" b="b"/>
            <a:pathLst>
              <a:path w="15902" h="4922">
                <a:moveTo>
                  <a:pt x="0" y="4736"/>
                </a:moveTo>
                <a:lnTo>
                  <a:pt x="0" y="185"/>
                </a:lnTo>
                <a:cubicBezTo>
                  <a:pt x="0" y="173"/>
                  <a:pt x="2" y="161"/>
                  <a:pt x="4" y="149"/>
                </a:cubicBezTo>
                <a:cubicBezTo>
                  <a:pt x="6" y="137"/>
                  <a:pt x="10" y="125"/>
                  <a:pt x="14" y="114"/>
                </a:cubicBezTo>
                <a:cubicBezTo>
                  <a:pt x="19" y="103"/>
                  <a:pt x="25" y="92"/>
                  <a:pt x="32" y="82"/>
                </a:cubicBezTo>
                <a:cubicBezTo>
                  <a:pt x="38" y="72"/>
                  <a:pt x="46" y="63"/>
                  <a:pt x="55" y="54"/>
                </a:cubicBezTo>
                <a:cubicBezTo>
                  <a:pt x="63" y="45"/>
                  <a:pt x="73" y="38"/>
                  <a:pt x="83" y="31"/>
                </a:cubicBezTo>
                <a:cubicBezTo>
                  <a:pt x="93" y="24"/>
                  <a:pt x="104" y="18"/>
                  <a:pt x="115" y="14"/>
                </a:cubicBezTo>
                <a:cubicBezTo>
                  <a:pt x="126" y="9"/>
                  <a:pt x="138" y="6"/>
                  <a:pt x="150" y="3"/>
                </a:cubicBezTo>
                <a:cubicBezTo>
                  <a:pt x="162" y="1"/>
                  <a:pt x="174" y="0"/>
                  <a:pt x="186" y="0"/>
                </a:cubicBezTo>
                <a:lnTo>
                  <a:pt x="15717" y="0"/>
                </a:lnTo>
                <a:cubicBezTo>
                  <a:pt x="15729" y="0"/>
                  <a:pt x="15741" y="1"/>
                  <a:pt x="15753" y="3"/>
                </a:cubicBezTo>
                <a:cubicBezTo>
                  <a:pt x="15765" y="6"/>
                  <a:pt x="15776" y="9"/>
                  <a:pt x="15788" y="14"/>
                </a:cubicBezTo>
                <a:cubicBezTo>
                  <a:pt x="15799" y="18"/>
                  <a:pt x="15810" y="24"/>
                  <a:pt x="15820" y="31"/>
                </a:cubicBezTo>
                <a:cubicBezTo>
                  <a:pt x="15830" y="38"/>
                  <a:pt x="15839" y="45"/>
                  <a:pt x="15848" y="54"/>
                </a:cubicBezTo>
                <a:cubicBezTo>
                  <a:pt x="15856" y="63"/>
                  <a:pt x="15864" y="72"/>
                  <a:pt x="15871" y="82"/>
                </a:cubicBezTo>
                <a:cubicBezTo>
                  <a:pt x="15878" y="92"/>
                  <a:pt x="15883" y="103"/>
                  <a:pt x="15888" y="114"/>
                </a:cubicBezTo>
                <a:cubicBezTo>
                  <a:pt x="15893" y="125"/>
                  <a:pt x="15896" y="137"/>
                  <a:pt x="15899" y="149"/>
                </a:cubicBezTo>
                <a:cubicBezTo>
                  <a:pt x="15901" y="161"/>
                  <a:pt x="15902" y="173"/>
                  <a:pt x="15902" y="185"/>
                </a:cubicBezTo>
                <a:lnTo>
                  <a:pt x="15902" y="4736"/>
                </a:lnTo>
                <a:cubicBezTo>
                  <a:pt x="15902" y="4748"/>
                  <a:pt x="15901" y="4760"/>
                  <a:pt x="15899" y="4772"/>
                </a:cubicBezTo>
                <a:cubicBezTo>
                  <a:pt x="15896" y="4784"/>
                  <a:pt x="15893" y="4796"/>
                  <a:pt x="15888" y="4807"/>
                </a:cubicBezTo>
                <a:cubicBezTo>
                  <a:pt x="15883" y="4818"/>
                  <a:pt x="15878" y="4829"/>
                  <a:pt x="15871" y="4839"/>
                </a:cubicBezTo>
                <a:cubicBezTo>
                  <a:pt x="15864" y="4849"/>
                  <a:pt x="15856" y="4859"/>
                  <a:pt x="15848" y="4867"/>
                </a:cubicBezTo>
                <a:cubicBezTo>
                  <a:pt x="15839" y="4876"/>
                  <a:pt x="15830" y="4884"/>
                  <a:pt x="15820" y="4890"/>
                </a:cubicBezTo>
                <a:cubicBezTo>
                  <a:pt x="15810" y="4897"/>
                  <a:pt x="15799" y="4903"/>
                  <a:pt x="15788" y="4908"/>
                </a:cubicBezTo>
                <a:cubicBezTo>
                  <a:pt x="15776" y="4912"/>
                  <a:pt x="15765" y="4916"/>
                  <a:pt x="15753" y="4918"/>
                </a:cubicBezTo>
                <a:cubicBezTo>
                  <a:pt x="15741" y="4921"/>
                  <a:pt x="15729" y="4922"/>
                  <a:pt x="15717" y="4922"/>
                </a:cubicBezTo>
                <a:lnTo>
                  <a:pt x="186" y="4922"/>
                </a:lnTo>
                <a:cubicBezTo>
                  <a:pt x="174" y="4922"/>
                  <a:pt x="162" y="4921"/>
                  <a:pt x="150" y="4918"/>
                </a:cubicBezTo>
                <a:cubicBezTo>
                  <a:pt x="138" y="4916"/>
                  <a:pt x="126" y="4912"/>
                  <a:pt x="115" y="4908"/>
                </a:cubicBezTo>
                <a:cubicBezTo>
                  <a:pt x="104" y="4903"/>
                  <a:pt x="93" y="4897"/>
                  <a:pt x="83" y="4890"/>
                </a:cubicBezTo>
                <a:cubicBezTo>
                  <a:pt x="73" y="4884"/>
                  <a:pt x="63" y="4876"/>
                  <a:pt x="55" y="4867"/>
                </a:cubicBezTo>
                <a:cubicBezTo>
                  <a:pt x="46" y="4859"/>
                  <a:pt x="38" y="4849"/>
                  <a:pt x="32" y="4839"/>
                </a:cubicBezTo>
                <a:cubicBezTo>
                  <a:pt x="25" y="4829"/>
                  <a:pt x="19" y="4818"/>
                  <a:pt x="14" y="4807"/>
                </a:cubicBezTo>
                <a:cubicBezTo>
                  <a:pt x="10" y="4796"/>
                  <a:pt x="6" y="4784"/>
                  <a:pt x="4" y="4772"/>
                </a:cubicBezTo>
                <a:cubicBezTo>
                  <a:pt x="2" y="4760"/>
                  <a:pt x="0" y="4748"/>
                  <a:pt x="0" y="473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28" name=""/>
          <p:cNvSpPr/>
          <p:nvPr/>
        </p:nvSpPr>
        <p:spPr>
          <a:xfrm>
            <a:off x="467640" y="1270080"/>
            <a:ext cx="501840" cy="501840"/>
          </a:xfrm>
          <a:custGeom>
            <a:avLst/>
            <a:gdLst/>
            <a:ahLst/>
            <a:rect l="0" t="0" r="r" b="b"/>
            <a:pathLst>
              <a:path w="1394" h="1394">
                <a:moveTo>
                  <a:pt x="1394" y="696"/>
                </a:moveTo>
                <a:cubicBezTo>
                  <a:pt x="1394" y="719"/>
                  <a:pt x="1393" y="742"/>
                  <a:pt x="1391" y="765"/>
                </a:cubicBezTo>
                <a:cubicBezTo>
                  <a:pt x="1389" y="787"/>
                  <a:pt x="1385" y="810"/>
                  <a:pt x="1381" y="832"/>
                </a:cubicBezTo>
                <a:cubicBezTo>
                  <a:pt x="1376" y="855"/>
                  <a:pt x="1371" y="877"/>
                  <a:pt x="1364" y="898"/>
                </a:cubicBezTo>
                <a:cubicBezTo>
                  <a:pt x="1358" y="920"/>
                  <a:pt x="1350" y="942"/>
                  <a:pt x="1341" y="963"/>
                </a:cubicBezTo>
                <a:cubicBezTo>
                  <a:pt x="1332" y="984"/>
                  <a:pt x="1323" y="1004"/>
                  <a:pt x="1312" y="1025"/>
                </a:cubicBezTo>
                <a:cubicBezTo>
                  <a:pt x="1301" y="1045"/>
                  <a:pt x="1290" y="1064"/>
                  <a:pt x="1277" y="1083"/>
                </a:cubicBezTo>
                <a:cubicBezTo>
                  <a:pt x="1264" y="1102"/>
                  <a:pt x="1251" y="1120"/>
                  <a:pt x="1236" y="1138"/>
                </a:cubicBezTo>
                <a:cubicBezTo>
                  <a:pt x="1222" y="1156"/>
                  <a:pt x="1206" y="1173"/>
                  <a:pt x="1190" y="1189"/>
                </a:cubicBezTo>
                <a:cubicBezTo>
                  <a:pt x="1174" y="1205"/>
                  <a:pt x="1157" y="1220"/>
                  <a:pt x="1140" y="1235"/>
                </a:cubicBezTo>
                <a:cubicBezTo>
                  <a:pt x="1122" y="1249"/>
                  <a:pt x="1104" y="1263"/>
                  <a:pt x="1085" y="1275"/>
                </a:cubicBezTo>
                <a:cubicBezTo>
                  <a:pt x="1066" y="1288"/>
                  <a:pt x="1046" y="1300"/>
                  <a:pt x="1026" y="1310"/>
                </a:cubicBezTo>
                <a:cubicBezTo>
                  <a:pt x="1006" y="1321"/>
                  <a:pt x="985" y="1331"/>
                  <a:pt x="964" y="1340"/>
                </a:cubicBezTo>
                <a:cubicBezTo>
                  <a:pt x="943" y="1349"/>
                  <a:pt x="922" y="1357"/>
                  <a:pt x="900" y="1364"/>
                </a:cubicBezTo>
                <a:cubicBezTo>
                  <a:pt x="878" y="1370"/>
                  <a:pt x="856" y="1376"/>
                  <a:pt x="834" y="1380"/>
                </a:cubicBezTo>
                <a:cubicBezTo>
                  <a:pt x="811" y="1385"/>
                  <a:pt x="788" y="1388"/>
                  <a:pt x="765" y="1390"/>
                </a:cubicBezTo>
                <a:cubicBezTo>
                  <a:pt x="742" y="1393"/>
                  <a:pt x="720" y="1394"/>
                  <a:pt x="697" y="1394"/>
                </a:cubicBezTo>
                <a:cubicBezTo>
                  <a:pt x="674" y="1394"/>
                  <a:pt x="651" y="1393"/>
                  <a:pt x="629" y="1390"/>
                </a:cubicBezTo>
                <a:cubicBezTo>
                  <a:pt x="606" y="1388"/>
                  <a:pt x="583" y="1385"/>
                  <a:pt x="561" y="1380"/>
                </a:cubicBezTo>
                <a:cubicBezTo>
                  <a:pt x="539" y="1376"/>
                  <a:pt x="516" y="1370"/>
                  <a:pt x="495" y="1364"/>
                </a:cubicBezTo>
                <a:cubicBezTo>
                  <a:pt x="473" y="1357"/>
                  <a:pt x="451" y="1349"/>
                  <a:pt x="430" y="1340"/>
                </a:cubicBezTo>
                <a:cubicBezTo>
                  <a:pt x="409" y="1331"/>
                  <a:pt x="389" y="1321"/>
                  <a:pt x="369" y="1310"/>
                </a:cubicBezTo>
                <a:cubicBezTo>
                  <a:pt x="348" y="1300"/>
                  <a:pt x="329" y="1288"/>
                  <a:pt x="310" y="1275"/>
                </a:cubicBezTo>
                <a:cubicBezTo>
                  <a:pt x="291" y="1263"/>
                  <a:pt x="273" y="1249"/>
                  <a:pt x="255" y="1235"/>
                </a:cubicBezTo>
                <a:cubicBezTo>
                  <a:pt x="237" y="1220"/>
                  <a:pt x="221" y="1205"/>
                  <a:pt x="204" y="1189"/>
                </a:cubicBezTo>
                <a:cubicBezTo>
                  <a:pt x="188" y="1173"/>
                  <a:pt x="173" y="1156"/>
                  <a:pt x="159" y="1138"/>
                </a:cubicBezTo>
                <a:cubicBezTo>
                  <a:pt x="144" y="1120"/>
                  <a:pt x="130" y="1102"/>
                  <a:pt x="118" y="1083"/>
                </a:cubicBezTo>
                <a:cubicBezTo>
                  <a:pt x="105" y="1064"/>
                  <a:pt x="93" y="1045"/>
                  <a:pt x="83" y="1025"/>
                </a:cubicBezTo>
                <a:cubicBezTo>
                  <a:pt x="72" y="1004"/>
                  <a:pt x="62" y="984"/>
                  <a:pt x="53" y="963"/>
                </a:cubicBezTo>
                <a:cubicBezTo>
                  <a:pt x="45" y="942"/>
                  <a:pt x="37" y="920"/>
                  <a:pt x="30" y="898"/>
                </a:cubicBezTo>
                <a:cubicBezTo>
                  <a:pt x="24" y="877"/>
                  <a:pt x="18" y="855"/>
                  <a:pt x="14" y="832"/>
                </a:cubicBezTo>
                <a:cubicBezTo>
                  <a:pt x="9" y="810"/>
                  <a:pt x="6" y="787"/>
                  <a:pt x="4" y="765"/>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0" y="290"/>
                  <a:pt x="144" y="272"/>
                  <a:pt x="159" y="254"/>
                </a:cubicBezTo>
                <a:cubicBezTo>
                  <a:pt x="173" y="237"/>
                  <a:pt x="188" y="220"/>
                  <a:pt x="204" y="204"/>
                </a:cubicBezTo>
                <a:cubicBezTo>
                  <a:pt x="221" y="188"/>
                  <a:pt x="237" y="172"/>
                  <a:pt x="255" y="158"/>
                </a:cubicBezTo>
                <a:cubicBezTo>
                  <a:pt x="273" y="143"/>
                  <a:pt x="291" y="130"/>
                  <a:pt x="310" y="117"/>
                </a:cubicBezTo>
                <a:cubicBezTo>
                  <a:pt x="329" y="105"/>
                  <a:pt x="348" y="93"/>
                  <a:pt x="369" y="82"/>
                </a:cubicBezTo>
                <a:cubicBezTo>
                  <a:pt x="389" y="71"/>
                  <a:pt x="409" y="62"/>
                  <a:pt x="430" y="53"/>
                </a:cubicBezTo>
                <a:cubicBezTo>
                  <a:pt x="451" y="44"/>
                  <a:pt x="473" y="36"/>
                  <a:pt x="495" y="30"/>
                </a:cubicBezTo>
                <a:cubicBezTo>
                  <a:pt x="516" y="23"/>
                  <a:pt x="539" y="18"/>
                  <a:pt x="561" y="13"/>
                </a:cubicBezTo>
                <a:cubicBezTo>
                  <a:pt x="583" y="9"/>
                  <a:pt x="606" y="5"/>
                  <a:pt x="629" y="3"/>
                </a:cubicBezTo>
                <a:cubicBezTo>
                  <a:pt x="651" y="1"/>
                  <a:pt x="674" y="0"/>
                  <a:pt x="697" y="0"/>
                </a:cubicBezTo>
                <a:cubicBezTo>
                  <a:pt x="720" y="0"/>
                  <a:pt x="742" y="1"/>
                  <a:pt x="765" y="3"/>
                </a:cubicBezTo>
                <a:cubicBezTo>
                  <a:pt x="788" y="5"/>
                  <a:pt x="811" y="9"/>
                  <a:pt x="834" y="13"/>
                </a:cubicBezTo>
                <a:cubicBezTo>
                  <a:pt x="856" y="18"/>
                  <a:pt x="878" y="23"/>
                  <a:pt x="900" y="30"/>
                </a:cubicBezTo>
                <a:cubicBezTo>
                  <a:pt x="922" y="36"/>
                  <a:pt x="943" y="44"/>
                  <a:pt x="964" y="53"/>
                </a:cubicBezTo>
                <a:cubicBezTo>
                  <a:pt x="985" y="62"/>
                  <a:pt x="1006" y="71"/>
                  <a:pt x="1026" y="82"/>
                </a:cubicBezTo>
                <a:cubicBezTo>
                  <a:pt x="1046" y="93"/>
                  <a:pt x="1066" y="105"/>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2"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329" name="" descr=""/>
          <p:cNvPicPr/>
          <p:nvPr/>
        </p:nvPicPr>
        <p:blipFill>
          <a:blip r:embed="rId3"/>
          <a:stretch/>
        </p:blipFill>
        <p:spPr>
          <a:xfrm>
            <a:off x="618480" y="1420560"/>
            <a:ext cx="200160" cy="200160"/>
          </a:xfrm>
          <a:prstGeom prst="rect">
            <a:avLst/>
          </a:prstGeom>
          <a:noFill/>
          <a:ln w="0">
            <a:noFill/>
          </a:ln>
        </p:spPr>
      </p:pic>
      <p:sp>
        <p:nvSpPr>
          <p:cNvPr id="330" name=""/>
          <p:cNvSpPr txBox="1"/>
          <p:nvPr/>
        </p:nvSpPr>
        <p:spPr>
          <a:xfrm>
            <a:off x="952920" y="378720"/>
            <a:ext cx="421812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推進の課題②：予算制約の影響</a:t>
            </a:r>
            <a:endParaRPr b="0" lang="en-US" sz="2370" strike="noStrike" u="none">
              <a:solidFill>
                <a:srgbClr val="000000"/>
              </a:solidFill>
              <a:effectLst/>
              <a:uFillTx/>
              <a:latin typeface="Times New Roman"/>
            </a:endParaRPr>
          </a:p>
        </p:txBody>
      </p:sp>
      <p:sp>
        <p:nvSpPr>
          <p:cNvPr id="331" name=""/>
          <p:cNvSpPr txBox="1"/>
          <p:nvPr/>
        </p:nvSpPr>
        <p:spPr>
          <a:xfrm>
            <a:off x="1094760" y="1277640"/>
            <a:ext cx="810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予算の壁</a:t>
            </a:r>
            <a:endParaRPr b="0" lang="en-US" sz="1580" strike="noStrike" u="none">
              <a:solidFill>
                <a:srgbClr val="000000"/>
              </a:solidFill>
              <a:effectLst/>
              <a:uFillTx/>
              <a:latin typeface="Times New Roman"/>
            </a:endParaRPr>
          </a:p>
        </p:txBody>
      </p:sp>
      <p:sp>
        <p:nvSpPr>
          <p:cNvPr id="332" name=""/>
          <p:cNvSpPr txBox="1"/>
          <p:nvPr/>
        </p:nvSpPr>
        <p:spPr>
          <a:xfrm>
            <a:off x="1094760" y="161892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東京商工会議所の</a:t>
            </a:r>
            <a:endParaRPr b="0" lang="en-US" sz="1320" strike="noStrike" u="none">
              <a:solidFill>
                <a:srgbClr val="000000"/>
              </a:solidFill>
              <a:effectLst/>
              <a:uFillTx/>
              <a:latin typeface="Times New Roman"/>
            </a:endParaRPr>
          </a:p>
        </p:txBody>
      </p:sp>
      <p:sp>
        <p:nvSpPr>
          <p:cNvPr id="333" name=""/>
          <p:cNvSpPr txBox="1"/>
          <p:nvPr/>
        </p:nvSpPr>
        <p:spPr>
          <a:xfrm>
            <a:off x="2431800" y="162864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2025</a:t>
            </a:r>
            <a:endParaRPr b="0" lang="en-US" sz="1320" strike="noStrike" u="none">
              <a:solidFill>
                <a:srgbClr val="000000"/>
              </a:solidFill>
              <a:effectLst/>
              <a:uFillTx/>
              <a:latin typeface="Times New Roman"/>
            </a:endParaRPr>
          </a:p>
        </p:txBody>
      </p:sp>
      <p:sp>
        <p:nvSpPr>
          <p:cNvPr id="334" name=""/>
          <p:cNvSpPr txBox="1"/>
          <p:nvPr/>
        </p:nvSpPr>
        <p:spPr>
          <a:xfrm>
            <a:off x="2803680" y="161892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a:t>
            </a:r>
            <a:endParaRPr b="0" lang="en-US" sz="1320" strike="noStrike" u="none">
              <a:solidFill>
                <a:srgbClr val="000000"/>
              </a:solidFill>
              <a:effectLst/>
              <a:uFillTx/>
              <a:latin typeface="Times New Roman"/>
            </a:endParaRPr>
          </a:p>
        </p:txBody>
      </p:sp>
      <p:sp>
        <p:nvSpPr>
          <p:cNvPr id="335" name=""/>
          <p:cNvSpPr txBox="1"/>
          <p:nvPr/>
        </p:nvSpPr>
        <p:spPr>
          <a:xfrm>
            <a:off x="2970720" y="16286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1</a:t>
            </a:r>
            <a:endParaRPr b="0" lang="en-US" sz="1320" strike="noStrike" u="none">
              <a:solidFill>
                <a:srgbClr val="000000"/>
              </a:solidFill>
              <a:effectLst/>
              <a:uFillTx/>
              <a:latin typeface="Times New Roman"/>
            </a:endParaRPr>
          </a:p>
        </p:txBody>
      </p:sp>
      <p:sp>
        <p:nvSpPr>
          <p:cNvPr id="336" name=""/>
          <p:cNvSpPr txBox="1"/>
          <p:nvPr/>
        </p:nvSpPr>
        <p:spPr>
          <a:xfrm>
            <a:off x="3063600" y="1618920"/>
            <a:ext cx="2730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月の調査によると、デジタルシフト</a:t>
            </a:r>
            <a:endParaRPr b="0" lang="en-US" sz="1320" strike="noStrike" u="none">
              <a:solidFill>
                <a:srgbClr val="000000"/>
              </a:solidFill>
              <a:effectLst/>
              <a:uFillTx/>
              <a:latin typeface="Times New Roman"/>
            </a:endParaRPr>
          </a:p>
        </p:txBody>
      </p:sp>
      <p:sp>
        <p:nvSpPr>
          <p:cNvPr id="337" name=""/>
          <p:cNvSpPr txBox="1"/>
          <p:nvPr/>
        </p:nvSpPr>
        <p:spPr>
          <a:xfrm>
            <a:off x="1094760" y="1852920"/>
            <a:ext cx="4753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を進める上での課題として「</a:t>
            </a:r>
            <a:r>
              <a:rPr b="0" lang="zh-CN" sz="1320" strike="noStrike" u="none">
                <a:solidFill>
                  <a:srgbClr val="ff9900"/>
                </a:solidFill>
                <a:effectLst/>
                <a:uFillTx/>
                <a:latin typeface="WenQuanYiZenHei"/>
                <a:ea typeface="WenQuanYiZenHei"/>
              </a:rPr>
              <a:t>コスト負担</a:t>
            </a:r>
            <a:r>
              <a:rPr b="0" lang="zh-CN" sz="1320" strike="noStrike" u="none">
                <a:solidFill>
                  <a:srgbClr val="374151"/>
                </a:solidFill>
                <a:effectLst/>
                <a:uFillTx/>
                <a:latin typeface="WenQuanYiZenHei"/>
                <a:ea typeface="WenQuanYiZenHei"/>
              </a:rPr>
              <a:t>」を挙げる企業が最多</a:t>
            </a:r>
            <a:endParaRPr b="0" lang="en-US" sz="1320" strike="noStrike" u="none">
              <a:solidFill>
                <a:srgbClr val="000000"/>
              </a:solidFill>
              <a:effectLst/>
              <a:uFillTx/>
              <a:latin typeface="Times New Roman"/>
            </a:endParaRPr>
          </a:p>
        </p:txBody>
      </p:sp>
      <p:sp>
        <p:nvSpPr>
          <p:cNvPr id="338" name=""/>
          <p:cNvSpPr/>
          <p:nvPr/>
        </p:nvSpPr>
        <p:spPr>
          <a:xfrm>
            <a:off x="467640" y="2874600"/>
            <a:ext cx="501840" cy="501840"/>
          </a:xfrm>
          <a:custGeom>
            <a:avLst/>
            <a:gdLst/>
            <a:ahLst/>
            <a:rect l="0" t="0" r="r" b="b"/>
            <a:pathLst>
              <a:path w="1394" h="1394">
                <a:moveTo>
                  <a:pt x="1394" y="696"/>
                </a:moveTo>
                <a:cubicBezTo>
                  <a:pt x="1394" y="719"/>
                  <a:pt x="1393" y="742"/>
                  <a:pt x="1391" y="764"/>
                </a:cubicBezTo>
                <a:cubicBezTo>
                  <a:pt x="1389" y="787"/>
                  <a:pt x="1385" y="810"/>
                  <a:pt x="1381" y="832"/>
                </a:cubicBezTo>
                <a:cubicBezTo>
                  <a:pt x="1376" y="854"/>
                  <a:pt x="1371" y="877"/>
                  <a:pt x="1364" y="898"/>
                </a:cubicBezTo>
                <a:cubicBezTo>
                  <a:pt x="1358" y="920"/>
                  <a:pt x="1350" y="942"/>
                  <a:pt x="1341" y="963"/>
                </a:cubicBezTo>
                <a:cubicBezTo>
                  <a:pt x="1332" y="984"/>
                  <a:pt x="1323" y="1004"/>
                  <a:pt x="1312" y="1024"/>
                </a:cubicBezTo>
                <a:cubicBezTo>
                  <a:pt x="1301" y="1045"/>
                  <a:pt x="1290" y="1065"/>
                  <a:pt x="1277" y="1084"/>
                </a:cubicBezTo>
                <a:cubicBezTo>
                  <a:pt x="1264" y="1103"/>
                  <a:pt x="1251" y="1121"/>
                  <a:pt x="1236" y="1139"/>
                </a:cubicBezTo>
                <a:cubicBezTo>
                  <a:pt x="1222" y="1157"/>
                  <a:pt x="1206" y="1173"/>
                  <a:pt x="1190" y="1190"/>
                </a:cubicBezTo>
                <a:cubicBezTo>
                  <a:pt x="1174" y="1206"/>
                  <a:pt x="1157" y="1221"/>
                  <a:pt x="1140" y="1236"/>
                </a:cubicBezTo>
                <a:cubicBezTo>
                  <a:pt x="1122" y="1250"/>
                  <a:pt x="1104" y="1264"/>
                  <a:pt x="1085" y="1276"/>
                </a:cubicBezTo>
                <a:cubicBezTo>
                  <a:pt x="1066" y="1289"/>
                  <a:pt x="1046" y="1301"/>
                  <a:pt x="1026" y="1311"/>
                </a:cubicBezTo>
                <a:cubicBezTo>
                  <a:pt x="1006" y="1322"/>
                  <a:pt x="985" y="1332"/>
                  <a:pt x="964" y="1341"/>
                </a:cubicBezTo>
                <a:cubicBezTo>
                  <a:pt x="943" y="1349"/>
                  <a:pt x="922" y="1357"/>
                  <a:pt x="900" y="1364"/>
                </a:cubicBezTo>
                <a:cubicBezTo>
                  <a:pt x="878" y="1370"/>
                  <a:pt x="856" y="1376"/>
                  <a:pt x="834" y="1380"/>
                </a:cubicBezTo>
                <a:cubicBezTo>
                  <a:pt x="811" y="1385"/>
                  <a:pt x="788" y="1388"/>
                  <a:pt x="765" y="1390"/>
                </a:cubicBezTo>
                <a:cubicBezTo>
                  <a:pt x="742" y="1392"/>
                  <a:pt x="720" y="1394"/>
                  <a:pt x="697" y="1394"/>
                </a:cubicBezTo>
                <a:cubicBezTo>
                  <a:pt x="674" y="1394"/>
                  <a:pt x="651" y="1392"/>
                  <a:pt x="629" y="1390"/>
                </a:cubicBezTo>
                <a:cubicBezTo>
                  <a:pt x="606" y="1388"/>
                  <a:pt x="583" y="1385"/>
                  <a:pt x="561" y="1380"/>
                </a:cubicBezTo>
                <a:cubicBezTo>
                  <a:pt x="539" y="1376"/>
                  <a:pt x="516" y="1370"/>
                  <a:pt x="495" y="1364"/>
                </a:cubicBezTo>
                <a:cubicBezTo>
                  <a:pt x="473" y="1357"/>
                  <a:pt x="451" y="1349"/>
                  <a:pt x="430" y="1341"/>
                </a:cubicBezTo>
                <a:cubicBezTo>
                  <a:pt x="409" y="1332"/>
                  <a:pt x="389" y="1322"/>
                  <a:pt x="369" y="1311"/>
                </a:cubicBezTo>
                <a:cubicBezTo>
                  <a:pt x="348" y="1301"/>
                  <a:pt x="329" y="1289"/>
                  <a:pt x="310" y="1276"/>
                </a:cubicBezTo>
                <a:cubicBezTo>
                  <a:pt x="291" y="1264"/>
                  <a:pt x="273" y="1250"/>
                  <a:pt x="255" y="1236"/>
                </a:cubicBezTo>
                <a:cubicBezTo>
                  <a:pt x="237" y="1221"/>
                  <a:pt x="221" y="1206"/>
                  <a:pt x="204" y="1190"/>
                </a:cubicBezTo>
                <a:cubicBezTo>
                  <a:pt x="188" y="1173"/>
                  <a:pt x="173" y="1157"/>
                  <a:pt x="159" y="1139"/>
                </a:cubicBezTo>
                <a:cubicBezTo>
                  <a:pt x="144" y="1121"/>
                  <a:pt x="130" y="1103"/>
                  <a:pt x="118" y="1084"/>
                </a:cubicBezTo>
                <a:cubicBezTo>
                  <a:pt x="105" y="1065"/>
                  <a:pt x="93" y="1045"/>
                  <a:pt x="83" y="1024"/>
                </a:cubicBezTo>
                <a:cubicBezTo>
                  <a:pt x="72" y="1004"/>
                  <a:pt x="62" y="984"/>
                  <a:pt x="53" y="963"/>
                </a:cubicBezTo>
                <a:cubicBezTo>
                  <a:pt x="45" y="942"/>
                  <a:pt x="37" y="920"/>
                  <a:pt x="30" y="898"/>
                </a:cubicBezTo>
                <a:cubicBezTo>
                  <a:pt x="24" y="877"/>
                  <a:pt x="18" y="854"/>
                  <a:pt x="14" y="832"/>
                </a:cubicBezTo>
                <a:cubicBezTo>
                  <a:pt x="9" y="810"/>
                  <a:pt x="6" y="787"/>
                  <a:pt x="4" y="764"/>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0" y="290"/>
                  <a:pt x="144" y="272"/>
                  <a:pt x="159" y="254"/>
                </a:cubicBezTo>
                <a:cubicBezTo>
                  <a:pt x="173" y="237"/>
                  <a:pt x="188" y="220"/>
                  <a:pt x="204" y="204"/>
                </a:cubicBezTo>
                <a:cubicBezTo>
                  <a:pt x="221" y="188"/>
                  <a:pt x="237" y="172"/>
                  <a:pt x="255" y="158"/>
                </a:cubicBezTo>
                <a:cubicBezTo>
                  <a:pt x="273" y="143"/>
                  <a:pt x="291" y="130"/>
                  <a:pt x="310" y="117"/>
                </a:cubicBezTo>
                <a:cubicBezTo>
                  <a:pt x="329" y="104"/>
                  <a:pt x="348" y="93"/>
                  <a:pt x="369" y="82"/>
                </a:cubicBezTo>
                <a:cubicBezTo>
                  <a:pt x="389" y="71"/>
                  <a:pt x="409" y="62"/>
                  <a:pt x="430" y="53"/>
                </a:cubicBezTo>
                <a:cubicBezTo>
                  <a:pt x="451" y="44"/>
                  <a:pt x="473" y="36"/>
                  <a:pt x="495" y="30"/>
                </a:cubicBezTo>
                <a:cubicBezTo>
                  <a:pt x="516" y="23"/>
                  <a:pt x="539" y="18"/>
                  <a:pt x="561" y="13"/>
                </a:cubicBezTo>
                <a:cubicBezTo>
                  <a:pt x="583" y="9"/>
                  <a:pt x="606" y="5"/>
                  <a:pt x="629" y="3"/>
                </a:cubicBezTo>
                <a:cubicBezTo>
                  <a:pt x="651" y="1"/>
                  <a:pt x="674" y="0"/>
                  <a:pt x="697" y="0"/>
                </a:cubicBezTo>
                <a:cubicBezTo>
                  <a:pt x="720" y="0"/>
                  <a:pt x="742" y="1"/>
                  <a:pt x="765" y="3"/>
                </a:cubicBezTo>
                <a:cubicBezTo>
                  <a:pt x="788" y="5"/>
                  <a:pt x="811" y="9"/>
                  <a:pt x="834" y="13"/>
                </a:cubicBezTo>
                <a:cubicBezTo>
                  <a:pt x="856" y="18"/>
                  <a:pt x="878" y="23"/>
                  <a:pt x="900" y="30"/>
                </a:cubicBezTo>
                <a:cubicBezTo>
                  <a:pt x="922" y="36"/>
                  <a:pt x="943" y="44"/>
                  <a:pt x="964" y="53"/>
                </a:cubicBezTo>
                <a:cubicBezTo>
                  <a:pt x="985" y="62"/>
                  <a:pt x="1006" y="71"/>
                  <a:pt x="1026" y="82"/>
                </a:cubicBezTo>
                <a:cubicBezTo>
                  <a:pt x="1046" y="93"/>
                  <a:pt x="1066" y="104"/>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2"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4a4a4a"/>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339" name="" descr=""/>
          <p:cNvPicPr/>
          <p:nvPr/>
        </p:nvPicPr>
        <p:blipFill>
          <a:blip r:embed="rId4"/>
          <a:stretch/>
        </p:blipFill>
        <p:spPr>
          <a:xfrm>
            <a:off x="643320" y="3025080"/>
            <a:ext cx="150120" cy="200160"/>
          </a:xfrm>
          <a:prstGeom prst="rect">
            <a:avLst/>
          </a:prstGeom>
          <a:noFill/>
          <a:ln w="0">
            <a:noFill/>
          </a:ln>
        </p:spPr>
      </p:pic>
      <p:sp>
        <p:nvSpPr>
          <p:cNvPr id="340" name=""/>
          <p:cNvSpPr txBox="1"/>
          <p:nvPr/>
        </p:nvSpPr>
        <p:spPr>
          <a:xfrm>
            <a:off x="1094760" y="2086920"/>
            <a:ext cx="1197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となりました。</a:t>
            </a:r>
            <a:endParaRPr b="0" lang="en-US" sz="1320" strike="noStrike" u="none">
              <a:solidFill>
                <a:srgbClr val="000000"/>
              </a:solidFill>
              <a:effectLst/>
              <a:uFillTx/>
              <a:latin typeface="Times New Roman"/>
            </a:endParaRPr>
          </a:p>
        </p:txBody>
      </p:sp>
      <p:sp>
        <p:nvSpPr>
          <p:cNvPr id="341" name=""/>
          <p:cNvSpPr txBox="1"/>
          <p:nvPr/>
        </p:nvSpPr>
        <p:spPr>
          <a:xfrm>
            <a:off x="1094760" y="2882160"/>
            <a:ext cx="1614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小規模企業の課題</a:t>
            </a:r>
            <a:endParaRPr b="0" lang="en-US" sz="1580" strike="noStrike" u="none">
              <a:solidFill>
                <a:srgbClr val="000000"/>
              </a:solidFill>
              <a:effectLst/>
              <a:uFillTx/>
              <a:latin typeface="Times New Roman"/>
            </a:endParaRPr>
          </a:p>
        </p:txBody>
      </p:sp>
      <p:sp>
        <p:nvSpPr>
          <p:cNvPr id="342" name=""/>
          <p:cNvSpPr txBox="1"/>
          <p:nvPr/>
        </p:nvSpPr>
        <p:spPr>
          <a:xfrm>
            <a:off x="1094760" y="3233160"/>
            <a:ext cx="2710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IPA</a:t>
            </a:r>
            <a:endParaRPr b="0" lang="en-US" sz="1320" strike="noStrike" u="none">
              <a:solidFill>
                <a:srgbClr val="000000"/>
              </a:solidFill>
              <a:effectLst/>
              <a:uFillTx/>
              <a:latin typeface="Times New Roman"/>
            </a:endParaRPr>
          </a:p>
        </p:txBody>
      </p:sp>
      <p:sp>
        <p:nvSpPr>
          <p:cNvPr id="343" name=""/>
          <p:cNvSpPr txBox="1"/>
          <p:nvPr/>
        </p:nvSpPr>
        <p:spPr>
          <a:xfrm>
            <a:off x="1351800" y="3223440"/>
            <a:ext cx="3398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の「</a:t>
            </a:r>
            <a:endParaRPr b="0" lang="en-US" sz="1320" strike="noStrike" u="none">
              <a:solidFill>
                <a:srgbClr val="000000"/>
              </a:solidFill>
              <a:effectLst/>
              <a:uFillTx/>
              <a:latin typeface="Times New Roman"/>
            </a:endParaRPr>
          </a:p>
        </p:txBody>
      </p:sp>
      <p:sp>
        <p:nvSpPr>
          <p:cNvPr id="344" name=""/>
          <p:cNvSpPr txBox="1"/>
          <p:nvPr/>
        </p:nvSpPr>
        <p:spPr>
          <a:xfrm>
            <a:off x="1685880" y="3233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345" name=""/>
          <p:cNvSpPr txBox="1"/>
          <p:nvPr/>
        </p:nvSpPr>
        <p:spPr>
          <a:xfrm>
            <a:off x="1918080" y="3223440"/>
            <a:ext cx="3358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白書</a:t>
            </a:r>
            <a:endParaRPr b="0" lang="en-US" sz="1320" strike="noStrike" u="none">
              <a:solidFill>
                <a:srgbClr val="000000"/>
              </a:solidFill>
              <a:effectLst/>
              <a:uFillTx/>
              <a:latin typeface="Times New Roman"/>
            </a:endParaRPr>
          </a:p>
        </p:txBody>
      </p:sp>
      <p:sp>
        <p:nvSpPr>
          <p:cNvPr id="346" name=""/>
          <p:cNvSpPr txBox="1"/>
          <p:nvPr/>
        </p:nvSpPr>
        <p:spPr>
          <a:xfrm>
            <a:off x="2252520" y="323316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2023</a:t>
            </a:r>
            <a:endParaRPr b="0" lang="en-US" sz="1320" strike="noStrike" u="none">
              <a:solidFill>
                <a:srgbClr val="000000"/>
              </a:solidFill>
              <a:effectLst/>
              <a:uFillTx/>
              <a:latin typeface="Times New Roman"/>
            </a:endParaRPr>
          </a:p>
        </p:txBody>
      </p:sp>
      <p:sp>
        <p:nvSpPr>
          <p:cNvPr id="347" name=""/>
          <p:cNvSpPr txBox="1"/>
          <p:nvPr/>
        </p:nvSpPr>
        <p:spPr>
          <a:xfrm>
            <a:off x="2624400" y="322344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」によると、従業員</a:t>
            </a:r>
            <a:endParaRPr b="0" lang="en-US" sz="1320" strike="noStrike" u="none">
              <a:solidFill>
                <a:srgbClr val="000000"/>
              </a:solidFill>
              <a:effectLst/>
              <a:uFillTx/>
              <a:latin typeface="Times New Roman"/>
            </a:endParaRPr>
          </a:p>
        </p:txBody>
      </p:sp>
      <p:sp>
        <p:nvSpPr>
          <p:cNvPr id="348" name=""/>
          <p:cNvSpPr txBox="1"/>
          <p:nvPr/>
        </p:nvSpPr>
        <p:spPr>
          <a:xfrm>
            <a:off x="4128480" y="3233160"/>
            <a:ext cx="18720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a:t>
            </a:r>
            <a:endParaRPr b="0" lang="en-US" sz="1320" strike="noStrike" u="none">
              <a:solidFill>
                <a:srgbClr val="000000"/>
              </a:solidFill>
              <a:effectLst/>
              <a:uFillTx/>
              <a:latin typeface="Times New Roman"/>
            </a:endParaRPr>
          </a:p>
        </p:txBody>
      </p:sp>
      <p:sp>
        <p:nvSpPr>
          <p:cNvPr id="349" name=""/>
          <p:cNvSpPr txBox="1"/>
          <p:nvPr/>
        </p:nvSpPr>
        <p:spPr>
          <a:xfrm>
            <a:off x="4314240" y="322344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人以下の小規模企</a:t>
            </a:r>
            <a:endParaRPr b="0" lang="en-US" sz="1320" strike="noStrike" u="none">
              <a:solidFill>
                <a:srgbClr val="000000"/>
              </a:solidFill>
              <a:effectLst/>
              <a:uFillTx/>
              <a:latin typeface="Times New Roman"/>
            </a:endParaRPr>
          </a:p>
        </p:txBody>
      </p:sp>
      <p:sp>
        <p:nvSpPr>
          <p:cNvPr id="350" name=""/>
          <p:cNvSpPr txBox="1"/>
          <p:nvPr/>
        </p:nvSpPr>
        <p:spPr>
          <a:xfrm>
            <a:off x="1094760" y="3457440"/>
            <a:ext cx="2023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業では、</a:t>
            </a:r>
            <a:r>
              <a:rPr b="0" lang="zh-CN" sz="1320" strike="noStrike" u="none">
                <a:solidFill>
                  <a:srgbClr val="ff9900"/>
                </a:solidFill>
                <a:effectLst/>
                <a:uFillTx/>
                <a:latin typeface="WenQuanYiZenHei"/>
                <a:ea typeface="WenQuanYiZenHei"/>
              </a:rPr>
              <a:t>「予算の確保」（</a:t>
            </a:r>
            <a:endParaRPr b="0" lang="en-US" sz="1320" strike="noStrike" u="none">
              <a:solidFill>
                <a:srgbClr val="000000"/>
              </a:solidFill>
              <a:effectLst/>
              <a:uFillTx/>
              <a:latin typeface="Times New Roman"/>
            </a:endParaRPr>
          </a:p>
        </p:txBody>
      </p:sp>
      <p:sp>
        <p:nvSpPr>
          <p:cNvPr id="351" name=""/>
          <p:cNvSpPr txBox="1"/>
          <p:nvPr/>
        </p:nvSpPr>
        <p:spPr>
          <a:xfrm>
            <a:off x="3100320" y="3467160"/>
            <a:ext cx="475920" cy="187920"/>
          </a:xfrm>
          <a:prstGeom prst="rect">
            <a:avLst/>
          </a:prstGeom>
          <a:noFill/>
          <a:ln w="0">
            <a:noFill/>
          </a:ln>
        </p:spPr>
        <p:txBody>
          <a:bodyPr wrap="none" lIns="0" rIns="0" tIns="0" bIns="0" anchor="t">
            <a:spAutoFit/>
          </a:bodyPr>
          <a:p>
            <a:r>
              <a:rPr b="1" lang="en-US" sz="1320" strike="noStrike" u="none">
                <a:solidFill>
                  <a:srgbClr val="ff9900"/>
                </a:solidFill>
                <a:effectLst/>
                <a:uFillTx/>
                <a:latin typeface="Arial"/>
                <a:ea typeface="Arial"/>
              </a:rPr>
              <a:t>26.4%</a:t>
            </a:r>
            <a:endParaRPr b="0" lang="en-US" sz="1320" strike="noStrike" u="none">
              <a:solidFill>
                <a:srgbClr val="000000"/>
              </a:solidFill>
              <a:effectLst/>
              <a:uFillTx/>
              <a:latin typeface="Times New Roman"/>
            </a:endParaRPr>
          </a:p>
        </p:txBody>
      </p:sp>
      <p:sp>
        <p:nvSpPr>
          <p:cNvPr id="352" name=""/>
          <p:cNvSpPr txBox="1"/>
          <p:nvPr/>
        </p:nvSpPr>
        <p:spPr>
          <a:xfrm>
            <a:off x="3574080" y="3457440"/>
            <a:ext cx="340200" cy="212400"/>
          </a:xfrm>
          <a:prstGeom prst="rect">
            <a:avLst/>
          </a:prstGeom>
          <a:noFill/>
          <a:ln w="0">
            <a:noFill/>
          </a:ln>
        </p:spPr>
        <p:txBody>
          <a:bodyPr wrap="none" lIns="0" rIns="0" tIns="0" bIns="0" anchor="t">
            <a:spAutoFit/>
          </a:bodyPr>
          <a:p>
            <a:r>
              <a:rPr b="0" lang="zh-CN" sz="1320" strike="noStrike" u="none">
                <a:solidFill>
                  <a:srgbClr val="ff9900"/>
                </a:solidFill>
                <a:effectLst/>
                <a:uFillTx/>
                <a:latin typeface="WenQuanYiZenHei"/>
                <a:ea typeface="WenQuanYiZenHei"/>
              </a:rPr>
              <a:t>）</a:t>
            </a:r>
            <a:r>
              <a:rPr b="0" lang="zh-CN" sz="1320" strike="noStrike" u="none">
                <a:solidFill>
                  <a:srgbClr val="374151"/>
                </a:solidFill>
                <a:effectLst/>
                <a:uFillTx/>
                <a:latin typeface="WenQuanYiZenHei"/>
                <a:ea typeface="WenQuanYiZenHei"/>
              </a:rPr>
              <a:t>が</a:t>
            </a:r>
            <a:endParaRPr b="0" lang="en-US" sz="1320" strike="noStrike" u="none">
              <a:solidFill>
                <a:srgbClr val="000000"/>
              </a:solidFill>
              <a:effectLst/>
              <a:uFillTx/>
              <a:latin typeface="Times New Roman"/>
            </a:endParaRPr>
          </a:p>
        </p:txBody>
      </p:sp>
      <p:sp>
        <p:nvSpPr>
          <p:cNvPr id="353" name=""/>
          <p:cNvSpPr txBox="1"/>
          <p:nvPr/>
        </p:nvSpPr>
        <p:spPr>
          <a:xfrm>
            <a:off x="3908520" y="346716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354" name=""/>
          <p:cNvSpPr txBox="1"/>
          <p:nvPr/>
        </p:nvSpPr>
        <p:spPr>
          <a:xfrm>
            <a:off x="4140720" y="345744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推進の大きな障壁と</a:t>
            </a:r>
            <a:endParaRPr b="0" lang="en-US" sz="1320" strike="noStrike" u="none">
              <a:solidFill>
                <a:srgbClr val="000000"/>
              </a:solidFill>
              <a:effectLst/>
              <a:uFillTx/>
              <a:latin typeface="Times New Roman"/>
            </a:endParaRPr>
          </a:p>
        </p:txBody>
      </p:sp>
      <p:sp>
        <p:nvSpPr>
          <p:cNvPr id="355" name=""/>
          <p:cNvSpPr/>
          <p:nvPr/>
        </p:nvSpPr>
        <p:spPr>
          <a:xfrm>
            <a:off x="467640" y="4479120"/>
            <a:ext cx="501840" cy="501480"/>
          </a:xfrm>
          <a:custGeom>
            <a:avLst/>
            <a:gdLst/>
            <a:ahLst/>
            <a:rect l="0" t="0" r="r" b="b"/>
            <a:pathLst>
              <a:path w="1394" h="1393">
                <a:moveTo>
                  <a:pt x="1394" y="696"/>
                </a:moveTo>
                <a:cubicBezTo>
                  <a:pt x="1394" y="719"/>
                  <a:pt x="1393" y="742"/>
                  <a:pt x="1391" y="764"/>
                </a:cubicBezTo>
                <a:cubicBezTo>
                  <a:pt x="1389" y="788"/>
                  <a:pt x="1385" y="811"/>
                  <a:pt x="1381" y="833"/>
                </a:cubicBezTo>
                <a:cubicBezTo>
                  <a:pt x="1376" y="855"/>
                  <a:pt x="1371" y="877"/>
                  <a:pt x="1364" y="899"/>
                </a:cubicBezTo>
                <a:cubicBezTo>
                  <a:pt x="1358" y="921"/>
                  <a:pt x="1350" y="943"/>
                  <a:pt x="1341" y="964"/>
                </a:cubicBezTo>
                <a:cubicBezTo>
                  <a:pt x="1332" y="985"/>
                  <a:pt x="1323" y="1005"/>
                  <a:pt x="1312" y="1025"/>
                </a:cubicBezTo>
                <a:cubicBezTo>
                  <a:pt x="1301" y="1045"/>
                  <a:pt x="1290" y="1065"/>
                  <a:pt x="1277" y="1084"/>
                </a:cubicBezTo>
                <a:cubicBezTo>
                  <a:pt x="1264" y="1103"/>
                  <a:pt x="1251" y="1121"/>
                  <a:pt x="1236" y="1139"/>
                </a:cubicBezTo>
                <a:cubicBezTo>
                  <a:pt x="1222" y="1157"/>
                  <a:pt x="1206" y="1173"/>
                  <a:pt x="1190" y="1190"/>
                </a:cubicBezTo>
                <a:cubicBezTo>
                  <a:pt x="1174" y="1206"/>
                  <a:pt x="1157" y="1221"/>
                  <a:pt x="1140" y="1235"/>
                </a:cubicBezTo>
                <a:cubicBezTo>
                  <a:pt x="1122" y="1250"/>
                  <a:pt x="1104" y="1263"/>
                  <a:pt x="1085" y="1276"/>
                </a:cubicBezTo>
                <a:cubicBezTo>
                  <a:pt x="1066" y="1289"/>
                  <a:pt x="1046" y="1301"/>
                  <a:pt x="1026" y="1311"/>
                </a:cubicBezTo>
                <a:cubicBezTo>
                  <a:pt x="1006" y="1322"/>
                  <a:pt x="985" y="1332"/>
                  <a:pt x="964" y="1340"/>
                </a:cubicBezTo>
                <a:cubicBezTo>
                  <a:pt x="943" y="1349"/>
                  <a:pt x="922" y="1357"/>
                  <a:pt x="900" y="1363"/>
                </a:cubicBezTo>
                <a:cubicBezTo>
                  <a:pt x="878" y="1370"/>
                  <a:pt x="856" y="1376"/>
                  <a:pt x="834" y="1380"/>
                </a:cubicBezTo>
                <a:cubicBezTo>
                  <a:pt x="811" y="1385"/>
                  <a:pt x="788" y="1388"/>
                  <a:pt x="765" y="1390"/>
                </a:cubicBezTo>
                <a:cubicBezTo>
                  <a:pt x="742" y="1392"/>
                  <a:pt x="720" y="1393"/>
                  <a:pt x="697" y="1393"/>
                </a:cubicBezTo>
                <a:cubicBezTo>
                  <a:pt x="674" y="1393"/>
                  <a:pt x="651" y="1392"/>
                  <a:pt x="629" y="1390"/>
                </a:cubicBezTo>
                <a:cubicBezTo>
                  <a:pt x="606" y="1388"/>
                  <a:pt x="583" y="1385"/>
                  <a:pt x="561" y="1380"/>
                </a:cubicBezTo>
                <a:cubicBezTo>
                  <a:pt x="539" y="1376"/>
                  <a:pt x="516" y="1370"/>
                  <a:pt x="495" y="1363"/>
                </a:cubicBezTo>
                <a:cubicBezTo>
                  <a:pt x="473" y="1357"/>
                  <a:pt x="451" y="1349"/>
                  <a:pt x="430" y="1340"/>
                </a:cubicBezTo>
                <a:cubicBezTo>
                  <a:pt x="409" y="1332"/>
                  <a:pt x="389" y="1322"/>
                  <a:pt x="369" y="1311"/>
                </a:cubicBezTo>
                <a:cubicBezTo>
                  <a:pt x="348" y="1301"/>
                  <a:pt x="329" y="1289"/>
                  <a:pt x="310" y="1276"/>
                </a:cubicBezTo>
                <a:cubicBezTo>
                  <a:pt x="291" y="1263"/>
                  <a:pt x="273" y="1250"/>
                  <a:pt x="255" y="1235"/>
                </a:cubicBezTo>
                <a:cubicBezTo>
                  <a:pt x="237" y="1221"/>
                  <a:pt x="221" y="1206"/>
                  <a:pt x="204" y="1190"/>
                </a:cubicBezTo>
                <a:cubicBezTo>
                  <a:pt x="188" y="1173"/>
                  <a:pt x="173" y="1157"/>
                  <a:pt x="159" y="1139"/>
                </a:cubicBezTo>
                <a:cubicBezTo>
                  <a:pt x="144" y="1121"/>
                  <a:pt x="130" y="1103"/>
                  <a:pt x="118" y="1084"/>
                </a:cubicBezTo>
                <a:cubicBezTo>
                  <a:pt x="105" y="1065"/>
                  <a:pt x="93" y="1045"/>
                  <a:pt x="83" y="1025"/>
                </a:cubicBezTo>
                <a:cubicBezTo>
                  <a:pt x="72" y="1005"/>
                  <a:pt x="62" y="985"/>
                  <a:pt x="53" y="964"/>
                </a:cubicBezTo>
                <a:cubicBezTo>
                  <a:pt x="45" y="943"/>
                  <a:pt x="37" y="921"/>
                  <a:pt x="30" y="899"/>
                </a:cubicBezTo>
                <a:cubicBezTo>
                  <a:pt x="24" y="877"/>
                  <a:pt x="18" y="855"/>
                  <a:pt x="14" y="833"/>
                </a:cubicBezTo>
                <a:cubicBezTo>
                  <a:pt x="9" y="811"/>
                  <a:pt x="6" y="788"/>
                  <a:pt x="4" y="764"/>
                </a:cubicBezTo>
                <a:cubicBezTo>
                  <a:pt x="2" y="742"/>
                  <a:pt x="0" y="719"/>
                  <a:pt x="0" y="696"/>
                </a:cubicBezTo>
                <a:cubicBezTo>
                  <a:pt x="0" y="673"/>
                  <a:pt x="2" y="651"/>
                  <a:pt x="4" y="628"/>
                </a:cubicBezTo>
                <a:cubicBezTo>
                  <a:pt x="6" y="605"/>
                  <a:pt x="9" y="583"/>
                  <a:pt x="14" y="560"/>
                </a:cubicBezTo>
                <a:cubicBezTo>
                  <a:pt x="18" y="538"/>
                  <a:pt x="24" y="516"/>
                  <a:pt x="30" y="494"/>
                </a:cubicBezTo>
                <a:cubicBezTo>
                  <a:pt x="37" y="472"/>
                  <a:pt x="45" y="451"/>
                  <a:pt x="53" y="430"/>
                </a:cubicBezTo>
                <a:cubicBezTo>
                  <a:pt x="62" y="409"/>
                  <a:pt x="72" y="388"/>
                  <a:pt x="83" y="368"/>
                </a:cubicBezTo>
                <a:cubicBezTo>
                  <a:pt x="93" y="348"/>
                  <a:pt x="105" y="328"/>
                  <a:pt x="118" y="309"/>
                </a:cubicBezTo>
                <a:cubicBezTo>
                  <a:pt x="130" y="290"/>
                  <a:pt x="144" y="272"/>
                  <a:pt x="159" y="254"/>
                </a:cubicBezTo>
                <a:cubicBezTo>
                  <a:pt x="173" y="237"/>
                  <a:pt x="188" y="220"/>
                  <a:pt x="204" y="204"/>
                </a:cubicBezTo>
                <a:cubicBezTo>
                  <a:pt x="221" y="188"/>
                  <a:pt x="237" y="172"/>
                  <a:pt x="255" y="158"/>
                </a:cubicBezTo>
                <a:cubicBezTo>
                  <a:pt x="273" y="143"/>
                  <a:pt x="291" y="130"/>
                  <a:pt x="310" y="117"/>
                </a:cubicBezTo>
                <a:cubicBezTo>
                  <a:pt x="329" y="104"/>
                  <a:pt x="348" y="93"/>
                  <a:pt x="369" y="82"/>
                </a:cubicBezTo>
                <a:cubicBezTo>
                  <a:pt x="389" y="71"/>
                  <a:pt x="409" y="61"/>
                  <a:pt x="430" y="53"/>
                </a:cubicBezTo>
                <a:cubicBezTo>
                  <a:pt x="451" y="44"/>
                  <a:pt x="473" y="36"/>
                  <a:pt x="495" y="30"/>
                </a:cubicBezTo>
                <a:cubicBezTo>
                  <a:pt x="516" y="23"/>
                  <a:pt x="539" y="18"/>
                  <a:pt x="561" y="13"/>
                </a:cubicBezTo>
                <a:cubicBezTo>
                  <a:pt x="583" y="9"/>
                  <a:pt x="606" y="5"/>
                  <a:pt x="629" y="3"/>
                </a:cubicBezTo>
                <a:cubicBezTo>
                  <a:pt x="651" y="1"/>
                  <a:pt x="674" y="0"/>
                  <a:pt x="697" y="0"/>
                </a:cubicBezTo>
                <a:cubicBezTo>
                  <a:pt x="720" y="0"/>
                  <a:pt x="742" y="1"/>
                  <a:pt x="765" y="3"/>
                </a:cubicBezTo>
                <a:cubicBezTo>
                  <a:pt x="788" y="5"/>
                  <a:pt x="811" y="9"/>
                  <a:pt x="834" y="13"/>
                </a:cubicBezTo>
                <a:cubicBezTo>
                  <a:pt x="856" y="18"/>
                  <a:pt x="878" y="23"/>
                  <a:pt x="900" y="30"/>
                </a:cubicBezTo>
                <a:cubicBezTo>
                  <a:pt x="922" y="36"/>
                  <a:pt x="943" y="44"/>
                  <a:pt x="964" y="53"/>
                </a:cubicBezTo>
                <a:cubicBezTo>
                  <a:pt x="985" y="61"/>
                  <a:pt x="1006" y="71"/>
                  <a:pt x="1026" y="82"/>
                </a:cubicBezTo>
                <a:cubicBezTo>
                  <a:pt x="1046" y="93"/>
                  <a:pt x="1066" y="104"/>
                  <a:pt x="1085" y="117"/>
                </a:cubicBezTo>
                <a:cubicBezTo>
                  <a:pt x="1104" y="130"/>
                  <a:pt x="1122" y="143"/>
                  <a:pt x="1140" y="158"/>
                </a:cubicBezTo>
                <a:cubicBezTo>
                  <a:pt x="1157" y="172"/>
                  <a:pt x="1174" y="188"/>
                  <a:pt x="1190" y="204"/>
                </a:cubicBezTo>
                <a:cubicBezTo>
                  <a:pt x="1206" y="220"/>
                  <a:pt x="1222" y="237"/>
                  <a:pt x="1236" y="254"/>
                </a:cubicBezTo>
                <a:cubicBezTo>
                  <a:pt x="1251" y="272"/>
                  <a:pt x="1264" y="290"/>
                  <a:pt x="1277" y="309"/>
                </a:cubicBezTo>
                <a:cubicBezTo>
                  <a:pt x="1290" y="328"/>
                  <a:pt x="1301" y="348"/>
                  <a:pt x="1312" y="368"/>
                </a:cubicBezTo>
                <a:cubicBezTo>
                  <a:pt x="1323" y="388"/>
                  <a:pt x="1332" y="409"/>
                  <a:pt x="1341" y="430"/>
                </a:cubicBezTo>
                <a:cubicBezTo>
                  <a:pt x="1350" y="451"/>
                  <a:pt x="1358" y="472"/>
                  <a:pt x="1364" y="494"/>
                </a:cubicBezTo>
                <a:cubicBezTo>
                  <a:pt x="1371" y="516"/>
                  <a:pt x="1376" y="538"/>
                  <a:pt x="1381" y="560"/>
                </a:cubicBezTo>
                <a:cubicBezTo>
                  <a:pt x="1385" y="583"/>
                  <a:pt x="1389" y="605"/>
                  <a:pt x="1391" y="628"/>
                </a:cubicBezTo>
                <a:cubicBezTo>
                  <a:pt x="1393" y="651"/>
                  <a:pt x="1394" y="673"/>
                  <a:pt x="1394" y="696"/>
                </a:cubicBez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356" name="" descr=""/>
          <p:cNvPicPr/>
          <p:nvPr/>
        </p:nvPicPr>
        <p:blipFill>
          <a:blip r:embed="rId5"/>
          <a:stretch/>
        </p:blipFill>
        <p:spPr>
          <a:xfrm>
            <a:off x="643320" y="4629600"/>
            <a:ext cx="150120" cy="200160"/>
          </a:xfrm>
          <a:prstGeom prst="rect">
            <a:avLst/>
          </a:prstGeom>
          <a:noFill/>
          <a:ln w="0">
            <a:noFill/>
          </a:ln>
        </p:spPr>
      </p:pic>
      <p:sp>
        <p:nvSpPr>
          <p:cNvPr id="357" name=""/>
          <p:cNvSpPr txBox="1"/>
          <p:nvPr/>
        </p:nvSpPr>
        <p:spPr>
          <a:xfrm>
            <a:off x="1094760" y="3691440"/>
            <a:ext cx="1197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なっています。</a:t>
            </a:r>
            <a:endParaRPr b="0" lang="en-US" sz="1320" strike="noStrike" u="none">
              <a:solidFill>
                <a:srgbClr val="000000"/>
              </a:solidFill>
              <a:effectLst/>
              <a:uFillTx/>
              <a:latin typeface="Times New Roman"/>
            </a:endParaRPr>
          </a:p>
        </p:txBody>
      </p:sp>
      <p:sp>
        <p:nvSpPr>
          <p:cNvPr id="358" name=""/>
          <p:cNvSpPr txBox="1"/>
          <p:nvPr/>
        </p:nvSpPr>
        <p:spPr>
          <a:xfrm>
            <a:off x="1094760" y="4486680"/>
            <a:ext cx="1629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コスト負担の内訳</a:t>
            </a:r>
            <a:endParaRPr b="0" lang="en-US" sz="1580" strike="noStrike" u="none">
              <a:solidFill>
                <a:srgbClr val="000000"/>
              </a:solidFill>
              <a:effectLst/>
              <a:uFillTx/>
              <a:latin typeface="Times New Roman"/>
            </a:endParaRPr>
          </a:p>
        </p:txBody>
      </p:sp>
      <p:sp>
        <p:nvSpPr>
          <p:cNvPr id="359" name=""/>
          <p:cNvSpPr/>
          <p:nvPr/>
        </p:nvSpPr>
        <p:spPr>
          <a:xfrm>
            <a:off x="1203120" y="5247720"/>
            <a:ext cx="50400" cy="50760"/>
          </a:xfrm>
          <a:custGeom>
            <a:avLst/>
            <a:gdLst/>
            <a:ahLst/>
            <a:rect l="0" t="0" r="r" b="b"/>
            <a:pathLst>
              <a:path w="140" h="141">
                <a:moveTo>
                  <a:pt x="140" y="70"/>
                </a:moveTo>
                <a:cubicBezTo>
                  <a:pt x="140" y="79"/>
                  <a:pt x="139" y="89"/>
                  <a:pt x="135" y="98"/>
                </a:cubicBezTo>
                <a:cubicBezTo>
                  <a:pt x="132" y="106"/>
                  <a:pt x="127" y="114"/>
                  <a:pt x="120" y="120"/>
                </a:cubicBezTo>
                <a:cubicBezTo>
                  <a:pt x="114" y="127"/>
                  <a:pt x="106" y="132"/>
                  <a:pt x="97" y="135"/>
                </a:cubicBezTo>
                <a:cubicBezTo>
                  <a:pt x="89" y="139"/>
                  <a:pt x="80" y="141"/>
                  <a:pt x="71" y="141"/>
                </a:cubicBezTo>
                <a:cubicBezTo>
                  <a:pt x="61" y="141"/>
                  <a:pt x="52" y="139"/>
                  <a:pt x="43" y="135"/>
                </a:cubicBezTo>
                <a:cubicBezTo>
                  <a:pt x="35" y="132"/>
                  <a:pt x="27" y="127"/>
                  <a:pt x="21" y="120"/>
                </a:cubicBezTo>
                <a:cubicBezTo>
                  <a:pt x="14" y="114"/>
                  <a:pt x="9" y="106"/>
                  <a:pt x="5" y="98"/>
                </a:cubicBezTo>
                <a:cubicBezTo>
                  <a:pt x="2" y="89"/>
                  <a:pt x="0" y="79"/>
                  <a:pt x="0" y="70"/>
                </a:cubicBezTo>
                <a:cubicBezTo>
                  <a:pt x="0" y="61"/>
                  <a:pt x="2" y="52"/>
                  <a:pt x="5" y="43"/>
                </a:cubicBezTo>
                <a:cubicBezTo>
                  <a:pt x="9" y="35"/>
                  <a:pt x="14" y="27"/>
                  <a:pt x="21" y="21"/>
                </a:cubicBezTo>
                <a:cubicBezTo>
                  <a:pt x="27" y="14"/>
                  <a:pt x="35" y="9"/>
                  <a:pt x="43" y="6"/>
                </a:cubicBezTo>
                <a:cubicBezTo>
                  <a:pt x="52" y="2"/>
                  <a:pt x="61" y="0"/>
                  <a:pt x="71" y="0"/>
                </a:cubicBezTo>
                <a:cubicBezTo>
                  <a:pt x="80" y="0"/>
                  <a:pt x="89" y="2"/>
                  <a:pt x="97" y="6"/>
                </a:cubicBezTo>
                <a:cubicBezTo>
                  <a:pt x="106" y="9"/>
                  <a:pt x="114"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360" name=""/>
          <p:cNvSpPr txBox="1"/>
          <p:nvPr/>
        </p:nvSpPr>
        <p:spPr>
          <a:xfrm>
            <a:off x="1094760" y="4827960"/>
            <a:ext cx="3564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多くの企業が以下の点を負担に感じています：</a:t>
            </a:r>
            <a:endParaRPr b="0" lang="en-US" sz="1320" strike="noStrike" u="none">
              <a:solidFill>
                <a:srgbClr val="000000"/>
              </a:solidFill>
              <a:effectLst/>
              <a:uFillTx/>
              <a:latin typeface="Times New Roman"/>
            </a:endParaRPr>
          </a:p>
        </p:txBody>
      </p:sp>
      <p:sp>
        <p:nvSpPr>
          <p:cNvPr id="361" name=""/>
          <p:cNvSpPr txBox="1"/>
          <p:nvPr/>
        </p:nvSpPr>
        <p:spPr>
          <a:xfrm>
            <a:off x="1362240" y="517212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362" name=""/>
          <p:cNvSpPr/>
          <p:nvPr/>
        </p:nvSpPr>
        <p:spPr>
          <a:xfrm>
            <a:off x="1203120" y="5481720"/>
            <a:ext cx="50400" cy="50760"/>
          </a:xfrm>
          <a:custGeom>
            <a:avLst/>
            <a:gdLst/>
            <a:ahLst/>
            <a:rect l="0" t="0" r="r" b="b"/>
            <a:pathLst>
              <a:path w="140" h="141">
                <a:moveTo>
                  <a:pt x="140" y="70"/>
                </a:moveTo>
                <a:cubicBezTo>
                  <a:pt x="140" y="79"/>
                  <a:pt x="139" y="88"/>
                  <a:pt x="135" y="97"/>
                </a:cubicBezTo>
                <a:cubicBezTo>
                  <a:pt x="132" y="105"/>
                  <a:pt x="127" y="113"/>
                  <a:pt x="120" y="119"/>
                </a:cubicBezTo>
                <a:cubicBezTo>
                  <a:pt x="114" y="126"/>
                  <a:pt x="106" y="131"/>
                  <a:pt x="97" y="135"/>
                </a:cubicBezTo>
                <a:cubicBezTo>
                  <a:pt x="89" y="139"/>
                  <a:pt x="80" y="141"/>
                  <a:pt x="71" y="141"/>
                </a:cubicBezTo>
                <a:cubicBezTo>
                  <a:pt x="61" y="141"/>
                  <a:pt x="52" y="139"/>
                  <a:pt x="43" y="135"/>
                </a:cubicBezTo>
                <a:cubicBezTo>
                  <a:pt x="35" y="131"/>
                  <a:pt x="27" y="126"/>
                  <a:pt x="21" y="119"/>
                </a:cubicBezTo>
                <a:cubicBezTo>
                  <a:pt x="14" y="113"/>
                  <a:pt x="9" y="105"/>
                  <a:pt x="5" y="97"/>
                </a:cubicBezTo>
                <a:cubicBezTo>
                  <a:pt x="2" y="88"/>
                  <a:pt x="0" y="79"/>
                  <a:pt x="0" y="70"/>
                </a:cubicBezTo>
                <a:cubicBezTo>
                  <a:pt x="0" y="61"/>
                  <a:pt x="2" y="52"/>
                  <a:pt x="5" y="43"/>
                </a:cubicBezTo>
                <a:cubicBezTo>
                  <a:pt x="9" y="35"/>
                  <a:pt x="14" y="27"/>
                  <a:pt x="21" y="21"/>
                </a:cubicBezTo>
                <a:cubicBezTo>
                  <a:pt x="27" y="14"/>
                  <a:pt x="35" y="9"/>
                  <a:pt x="43" y="6"/>
                </a:cubicBezTo>
                <a:cubicBezTo>
                  <a:pt x="52" y="2"/>
                  <a:pt x="61" y="0"/>
                  <a:pt x="71" y="0"/>
                </a:cubicBezTo>
                <a:cubicBezTo>
                  <a:pt x="80" y="0"/>
                  <a:pt x="89" y="2"/>
                  <a:pt x="97" y="6"/>
                </a:cubicBezTo>
                <a:cubicBezTo>
                  <a:pt x="106" y="9"/>
                  <a:pt x="114"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363" name=""/>
          <p:cNvSpPr txBox="1"/>
          <p:nvPr/>
        </p:nvSpPr>
        <p:spPr>
          <a:xfrm>
            <a:off x="1510560" y="516240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ツール導入にかかる初期費用</a:t>
            </a:r>
            <a:endParaRPr b="0" lang="en-US" sz="1320" strike="noStrike" u="none">
              <a:solidFill>
                <a:srgbClr val="000000"/>
              </a:solidFill>
              <a:effectLst/>
              <a:uFillTx/>
              <a:latin typeface="Times New Roman"/>
            </a:endParaRPr>
          </a:p>
        </p:txBody>
      </p:sp>
      <p:sp>
        <p:nvSpPr>
          <p:cNvPr id="364" name=""/>
          <p:cNvSpPr/>
          <p:nvPr/>
        </p:nvSpPr>
        <p:spPr>
          <a:xfrm>
            <a:off x="1203120" y="5715720"/>
            <a:ext cx="50400" cy="50760"/>
          </a:xfrm>
          <a:custGeom>
            <a:avLst/>
            <a:gdLst/>
            <a:ahLst/>
            <a:rect l="0" t="0" r="r" b="b"/>
            <a:pathLst>
              <a:path w="140" h="141">
                <a:moveTo>
                  <a:pt x="140" y="71"/>
                </a:moveTo>
                <a:cubicBezTo>
                  <a:pt x="140" y="80"/>
                  <a:pt x="139" y="89"/>
                  <a:pt x="135" y="98"/>
                </a:cubicBezTo>
                <a:cubicBezTo>
                  <a:pt x="132" y="106"/>
                  <a:pt x="127" y="114"/>
                  <a:pt x="120" y="120"/>
                </a:cubicBezTo>
                <a:cubicBezTo>
                  <a:pt x="114" y="127"/>
                  <a:pt x="106" y="132"/>
                  <a:pt x="97" y="135"/>
                </a:cubicBezTo>
                <a:cubicBezTo>
                  <a:pt x="89" y="139"/>
                  <a:pt x="80" y="141"/>
                  <a:pt x="71" y="141"/>
                </a:cubicBezTo>
                <a:cubicBezTo>
                  <a:pt x="61" y="141"/>
                  <a:pt x="52" y="139"/>
                  <a:pt x="43" y="135"/>
                </a:cubicBezTo>
                <a:cubicBezTo>
                  <a:pt x="35" y="132"/>
                  <a:pt x="27" y="127"/>
                  <a:pt x="21" y="120"/>
                </a:cubicBezTo>
                <a:cubicBezTo>
                  <a:pt x="14" y="114"/>
                  <a:pt x="9" y="106"/>
                  <a:pt x="5" y="98"/>
                </a:cubicBezTo>
                <a:cubicBezTo>
                  <a:pt x="2" y="89"/>
                  <a:pt x="0" y="80"/>
                  <a:pt x="0" y="71"/>
                </a:cubicBezTo>
                <a:cubicBezTo>
                  <a:pt x="0" y="62"/>
                  <a:pt x="2" y="53"/>
                  <a:pt x="5" y="44"/>
                </a:cubicBezTo>
                <a:cubicBezTo>
                  <a:pt x="9" y="35"/>
                  <a:pt x="14" y="27"/>
                  <a:pt x="21" y="21"/>
                </a:cubicBezTo>
                <a:cubicBezTo>
                  <a:pt x="27" y="14"/>
                  <a:pt x="35" y="9"/>
                  <a:pt x="43" y="6"/>
                </a:cubicBezTo>
                <a:cubicBezTo>
                  <a:pt x="52" y="2"/>
                  <a:pt x="61" y="0"/>
                  <a:pt x="71" y="0"/>
                </a:cubicBezTo>
                <a:cubicBezTo>
                  <a:pt x="80" y="0"/>
                  <a:pt x="89" y="2"/>
                  <a:pt x="97" y="6"/>
                </a:cubicBezTo>
                <a:cubicBezTo>
                  <a:pt x="106" y="9"/>
                  <a:pt x="114" y="14"/>
                  <a:pt x="120" y="21"/>
                </a:cubicBezTo>
                <a:cubicBezTo>
                  <a:pt x="127" y="27"/>
                  <a:pt x="132" y="35"/>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365" name=""/>
          <p:cNvSpPr txBox="1"/>
          <p:nvPr/>
        </p:nvSpPr>
        <p:spPr>
          <a:xfrm>
            <a:off x="1362240" y="5396400"/>
            <a:ext cx="2028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継続的な運用・保守コスト</a:t>
            </a:r>
            <a:endParaRPr b="0" lang="en-US" sz="1320" strike="noStrike" u="none">
              <a:solidFill>
                <a:srgbClr val="000000"/>
              </a:solidFill>
              <a:effectLst/>
              <a:uFillTx/>
              <a:latin typeface="Times New Roman"/>
            </a:endParaRPr>
          </a:p>
        </p:txBody>
      </p:sp>
      <p:sp>
        <p:nvSpPr>
          <p:cNvPr id="366" name=""/>
          <p:cNvSpPr/>
          <p:nvPr/>
        </p:nvSpPr>
        <p:spPr>
          <a:xfrm>
            <a:off x="6392520" y="1069560"/>
            <a:ext cx="4036680" cy="4980960"/>
          </a:xfrm>
          <a:custGeom>
            <a:avLst/>
            <a:gdLst/>
            <a:ahLst/>
            <a:rect l="0" t="0" r="r" b="b"/>
            <a:pathLst>
              <a:path w="11213" h="13836">
                <a:moveTo>
                  <a:pt x="0" y="13650"/>
                </a:moveTo>
                <a:lnTo>
                  <a:pt x="0" y="185"/>
                </a:lnTo>
                <a:cubicBezTo>
                  <a:pt x="0" y="173"/>
                  <a:pt x="2" y="161"/>
                  <a:pt x="4" y="149"/>
                </a:cubicBezTo>
                <a:cubicBezTo>
                  <a:pt x="6" y="137"/>
                  <a:pt x="10" y="126"/>
                  <a:pt x="15" y="114"/>
                </a:cubicBezTo>
                <a:cubicBezTo>
                  <a:pt x="19" y="103"/>
                  <a:pt x="25" y="92"/>
                  <a:pt x="32" y="82"/>
                </a:cubicBezTo>
                <a:cubicBezTo>
                  <a:pt x="39" y="72"/>
                  <a:pt x="46" y="63"/>
                  <a:pt x="55" y="54"/>
                </a:cubicBezTo>
                <a:cubicBezTo>
                  <a:pt x="64" y="46"/>
                  <a:pt x="73" y="38"/>
                  <a:pt x="83" y="31"/>
                </a:cubicBezTo>
                <a:cubicBezTo>
                  <a:pt x="93" y="24"/>
                  <a:pt x="104" y="19"/>
                  <a:pt x="115" y="14"/>
                </a:cubicBezTo>
                <a:cubicBezTo>
                  <a:pt x="126" y="9"/>
                  <a:pt x="138" y="6"/>
                  <a:pt x="150" y="3"/>
                </a:cubicBezTo>
                <a:cubicBezTo>
                  <a:pt x="162" y="1"/>
                  <a:pt x="174" y="0"/>
                  <a:pt x="186" y="0"/>
                </a:cubicBezTo>
                <a:lnTo>
                  <a:pt x="11028" y="0"/>
                </a:lnTo>
                <a:cubicBezTo>
                  <a:pt x="11040" y="0"/>
                  <a:pt x="11052" y="1"/>
                  <a:pt x="11064" y="3"/>
                </a:cubicBezTo>
                <a:cubicBezTo>
                  <a:pt x="11076" y="6"/>
                  <a:pt x="11087" y="9"/>
                  <a:pt x="11099" y="14"/>
                </a:cubicBezTo>
                <a:cubicBezTo>
                  <a:pt x="11110" y="19"/>
                  <a:pt x="11121" y="24"/>
                  <a:pt x="11131" y="31"/>
                </a:cubicBezTo>
                <a:cubicBezTo>
                  <a:pt x="11141" y="38"/>
                  <a:pt x="11150" y="46"/>
                  <a:pt x="11159" y="54"/>
                </a:cubicBezTo>
                <a:cubicBezTo>
                  <a:pt x="11168" y="63"/>
                  <a:pt x="11175" y="72"/>
                  <a:pt x="11182" y="82"/>
                </a:cubicBezTo>
                <a:cubicBezTo>
                  <a:pt x="11189" y="92"/>
                  <a:pt x="11195" y="103"/>
                  <a:pt x="11199" y="114"/>
                </a:cubicBezTo>
                <a:cubicBezTo>
                  <a:pt x="11204" y="126"/>
                  <a:pt x="11207" y="137"/>
                  <a:pt x="11210" y="149"/>
                </a:cubicBezTo>
                <a:cubicBezTo>
                  <a:pt x="11212" y="161"/>
                  <a:pt x="11213" y="173"/>
                  <a:pt x="11213" y="185"/>
                </a:cubicBezTo>
                <a:lnTo>
                  <a:pt x="11213" y="13650"/>
                </a:lnTo>
                <a:cubicBezTo>
                  <a:pt x="11213" y="13662"/>
                  <a:pt x="11212" y="13674"/>
                  <a:pt x="11210" y="13686"/>
                </a:cubicBezTo>
                <a:cubicBezTo>
                  <a:pt x="11207" y="13698"/>
                  <a:pt x="11204" y="13710"/>
                  <a:pt x="11199" y="13721"/>
                </a:cubicBezTo>
                <a:cubicBezTo>
                  <a:pt x="11195" y="13732"/>
                  <a:pt x="11189" y="13743"/>
                  <a:pt x="11182" y="13753"/>
                </a:cubicBezTo>
                <a:cubicBezTo>
                  <a:pt x="11175" y="13763"/>
                  <a:pt x="11168" y="13773"/>
                  <a:pt x="11159" y="13781"/>
                </a:cubicBezTo>
                <a:cubicBezTo>
                  <a:pt x="11150" y="13790"/>
                  <a:pt x="11141" y="13798"/>
                  <a:pt x="11131" y="13804"/>
                </a:cubicBezTo>
                <a:cubicBezTo>
                  <a:pt x="11121" y="13811"/>
                  <a:pt x="11110" y="13817"/>
                  <a:pt x="11099" y="13822"/>
                </a:cubicBezTo>
                <a:cubicBezTo>
                  <a:pt x="11087" y="13826"/>
                  <a:pt x="11076" y="13830"/>
                  <a:pt x="11064" y="13832"/>
                </a:cubicBezTo>
                <a:cubicBezTo>
                  <a:pt x="11052" y="13835"/>
                  <a:pt x="11040" y="13836"/>
                  <a:pt x="11028" y="13836"/>
                </a:cubicBezTo>
                <a:lnTo>
                  <a:pt x="186" y="13836"/>
                </a:lnTo>
                <a:cubicBezTo>
                  <a:pt x="174" y="13836"/>
                  <a:pt x="162" y="13835"/>
                  <a:pt x="150" y="13832"/>
                </a:cubicBezTo>
                <a:cubicBezTo>
                  <a:pt x="138" y="13830"/>
                  <a:pt x="126" y="13826"/>
                  <a:pt x="115" y="13822"/>
                </a:cubicBezTo>
                <a:cubicBezTo>
                  <a:pt x="104" y="13817"/>
                  <a:pt x="93" y="13811"/>
                  <a:pt x="83" y="13804"/>
                </a:cubicBezTo>
                <a:cubicBezTo>
                  <a:pt x="73" y="13798"/>
                  <a:pt x="64" y="13790"/>
                  <a:pt x="55" y="13781"/>
                </a:cubicBezTo>
                <a:cubicBezTo>
                  <a:pt x="46" y="13773"/>
                  <a:pt x="39" y="13763"/>
                  <a:pt x="32" y="13753"/>
                </a:cubicBezTo>
                <a:cubicBezTo>
                  <a:pt x="25" y="13743"/>
                  <a:pt x="19" y="13732"/>
                  <a:pt x="15" y="13721"/>
                </a:cubicBezTo>
                <a:cubicBezTo>
                  <a:pt x="10" y="13710"/>
                  <a:pt x="6" y="13698"/>
                  <a:pt x="4" y="13686"/>
                </a:cubicBezTo>
                <a:cubicBezTo>
                  <a:pt x="2" y="13674"/>
                  <a:pt x="0" y="13662"/>
                  <a:pt x="0" y="1365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67" name=""/>
          <p:cNvSpPr txBox="1"/>
          <p:nvPr/>
        </p:nvSpPr>
        <p:spPr>
          <a:xfrm>
            <a:off x="1362240" y="5630400"/>
            <a:ext cx="2199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投資対効果が見えにくい状況</a:t>
            </a:r>
            <a:endParaRPr b="0" lang="en-US" sz="1320" strike="noStrike" u="none">
              <a:solidFill>
                <a:srgbClr val="000000"/>
              </a:solidFill>
              <a:effectLst/>
              <a:uFillTx/>
              <a:latin typeface="Times New Roman"/>
            </a:endParaRPr>
          </a:p>
        </p:txBody>
      </p:sp>
      <p:sp>
        <p:nvSpPr>
          <p:cNvPr id="368" name=""/>
          <p:cNvSpPr txBox="1"/>
          <p:nvPr/>
        </p:nvSpPr>
        <p:spPr>
          <a:xfrm>
            <a:off x="7265880" y="127764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小規模企業の</a:t>
            </a:r>
            <a:endParaRPr b="0" lang="en-US" sz="1580" strike="noStrike" u="none">
              <a:solidFill>
                <a:srgbClr val="000000"/>
              </a:solidFill>
              <a:effectLst/>
              <a:uFillTx/>
              <a:latin typeface="Times New Roman"/>
            </a:endParaRPr>
          </a:p>
        </p:txBody>
      </p:sp>
      <p:sp>
        <p:nvSpPr>
          <p:cNvPr id="369" name=""/>
          <p:cNvSpPr txBox="1"/>
          <p:nvPr/>
        </p:nvSpPr>
        <p:spPr>
          <a:xfrm>
            <a:off x="8477640" y="128916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pic>
        <p:nvPicPr>
          <p:cNvPr id="370" name="" descr=""/>
          <p:cNvPicPr/>
          <p:nvPr/>
        </p:nvPicPr>
        <p:blipFill>
          <a:blip r:embed="rId6"/>
          <a:stretch/>
        </p:blipFill>
        <p:spPr>
          <a:xfrm>
            <a:off x="6593400" y="2022480"/>
            <a:ext cx="3634920" cy="2139120"/>
          </a:xfrm>
          <a:prstGeom prst="rect">
            <a:avLst/>
          </a:prstGeom>
          <a:noFill/>
          <a:ln w="0">
            <a:noFill/>
          </a:ln>
        </p:spPr>
      </p:pic>
      <p:sp>
        <p:nvSpPr>
          <p:cNvPr id="371" name=""/>
          <p:cNvSpPr txBox="1"/>
          <p:nvPr/>
        </p:nvSpPr>
        <p:spPr>
          <a:xfrm>
            <a:off x="8756280" y="1277640"/>
            <a:ext cx="805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推進障壁</a:t>
            </a:r>
            <a:endParaRPr b="0" lang="en-US" sz="1580" strike="noStrike" u="none">
              <a:solidFill>
                <a:srgbClr val="000000"/>
              </a:solidFill>
              <a:effectLst/>
              <a:uFillTx/>
              <a:latin typeface="Times New Roman"/>
            </a:endParaRPr>
          </a:p>
        </p:txBody>
      </p:sp>
      <p:sp>
        <p:nvSpPr>
          <p:cNvPr id="372" name=""/>
          <p:cNvSpPr txBox="1"/>
          <p:nvPr/>
        </p:nvSpPr>
        <p:spPr>
          <a:xfrm>
            <a:off x="7289640" y="4369680"/>
            <a:ext cx="6040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従業員</a:t>
            </a:r>
            <a:endParaRPr b="0" lang="en-US" sz="1580" strike="noStrike" u="none">
              <a:solidFill>
                <a:srgbClr val="000000"/>
              </a:solidFill>
              <a:effectLst/>
              <a:uFillTx/>
              <a:latin typeface="Times New Roman"/>
            </a:endParaRPr>
          </a:p>
        </p:txBody>
      </p:sp>
      <p:sp>
        <p:nvSpPr>
          <p:cNvPr id="373" name=""/>
          <p:cNvSpPr txBox="1"/>
          <p:nvPr/>
        </p:nvSpPr>
        <p:spPr>
          <a:xfrm>
            <a:off x="7891200" y="4381200"/>
            <a:ext cx="22464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20</a:t>
            </a:r>
            <a:endParaRPr b="0" lang="en-US" sz="1580" strike="noStrike" u="none">
              <a:solidFill>
                <a:srgbClr val="000000"/>
              </a:solidFill>
              <a:effectLst/>
              <a:uFillTx/>
              <a:latin typeface="Times New Roman"/>
            </a:endParaRPr>
          </a:p>
        </p:txBody>
      </p:sp>
      <p:sp>
        <p:nvSpPr>
          <p:cNvPr id="374" name=""/>
          <p:cNvSpPr txBox="1"/>
          <p:nvPr/>
        </p:nvSpPr>
        <p:spPr>
          <a:xfrm>
            <a:off x="8114400" y="4369680"/>
            <a:ext cx="14184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人以下の企業の</a:t>
            </a:r>
            <a:endParaRPr b="0" lang="en-US" sz="1580" strike="noStrike" u="none">
              <a:solidFill>
                <a:srgbClr val="000000"/>
              </a:solidFill>
              <a:effectLst/>
              <a:uFillTx/>
              <a:latin typeface="Times New Roman"/>
            </a:endParaRPr>
          </a:p>
        </p:txBody>
      </p:sp>
      <p:sp>
        <p:nvSpPr>
          <p:cNvPr id="375" name=""/>
          <p:cNvSpPr txBox="1"/>
          <p:nvPr/>
        </p:nvSpPr>
        <p:spPr>
          <a:xfrm>
            <a:off x="7952400" y="4636800"/>
            <a:ext cx="713880" cy="280800"/>
          </a:xfrm>
          <a:prstGeom prst="rect">
            <a:avLst/>
          </a:prstGeom>
          <a:noFill/>
          <a:ln w="0">
            <a:noFill/>
          </a:ln>
        </p:spPr>
        <p:txBody>
          <a:bodyPr wrap="none" lIns="0" rIns="0" tIns="0" bIns="0" anchor="t">
            <a:spAutoFit/>
          </a:bodyPr>
          <a:p>
            <a:r>
              <a:rPr b="1" lang="en-US" sz="1979" strike="noStrike" u="none">
                <a:solidFill>
                  <a:srgbClr val="ff9900"/>
                </a:solidFill>
                <a:effectLst/>
                <a:uFillTx/>
                <a:latin typeface="Arial"/>
                <a:ea typeface="Arial"/>
              </a:rPr>
              <a:t>26.4%</a:t>
            </a:r>
            <a:endParaRPr b="0" lang="en-US" sz="1979" strike="noStrike" u="none">
              <a:solidFill>
                <a:srgbClr val="000000"/>
              </a:solidFill>
              <a:effectLst/>
              <a:uFillTx/>
              <a:latin typeface="Times New Roman"/>
            </a:endParaRPr>
          </a:p>
        </p:txBody>
      </p:sp>
      <p:sp>
        <p:nvSpPr>
          <p:cNvPr id="376" name=""/>
          <p:cNvSpPr txBox="1"/>
          <p:nvPr/>
        </p:nvSpPr>
        <p:spPr>
          <a:xfrm>
            <a:off x="8663400" y="4670280"/>
            <a:ext cx="2066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が</a:t>
            </a:r>
            <a:endParaRPr b="0" lang="en-US" sz="1580" strike="noStrike" u="none">
              <a:solidFill>
                <a:srgbClr val="000000"/>
              </a:solidFill>
              <a:effectLst/>
              <a:uFillTx/>
              <a:latin typeface="Times New Roman"/>
            </a:endParaRPr>
          </a:p>
        </p:txBody>
      </p:sp>
      <p:sp>
        <p:nvSpPr>
          <p:cNvPr id="377" name=""/>
          <p:cNvSpPr txBox="1"/>
          <p:nvPr/>
        </p:nvSpPr>
        <p:spPr>
          <a:xfrm>
            <a:off x="6987600" y="4937760"/>
            <a:ext cx="28407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「予算の確保」を課題に挙げる</a:t>
            </a:r>
            <a:endParaRPr b="0" lang="en-US" sz="1580" strike="noStrike" u="none">
              <a:solidFill>
                <a:srgbClr val="000000"/>
              </a:solidFill>
              <a:effectLst/>
              <a:uFillTx/>
              <a:latin typeface="Times New Roman"/>
            </a:endParaRPr>
          </a:p>
        </p:txBody>
      </p:sp>
      <p:sp>
        <p:nvSpPr>
          <p:cNvPr id="378" name=""/>
          <p:cNvSpPr txBox="1"/>
          <p:nvPr/>
        </p:nvSpPr>
        <p:spPr>
          <a:xfrm>
            <a:off x="8886960" y="5686920"/>
            <a:ext cx="241560" cy="151200"/>
          </a:xfrm>
          <a:prstGeom prst="rect">
            <a:avLst/>
          </a:prstGeom>
          <a:noFill/>
          <a:ln w="0">
            <a:noFill/>
          </a:ln>
        </p:spPr>
        <p:txBody>
          <a:bodyPr wrap="none" lIns="0" rIns="0" tIns="0" bIns="0" anchor="t">
            <a:spAutoFit/>
          </a:bodyPr>
          <a:p>
            <a:r>
              <a:rPr b="0" lang="zh-CN" sz="950" strike="noStrike" u="none">
                <a:solidFill>
                  <a:srgbClr val="666666"/>
                </a:solidFill>
                <a:effectLst/>
                <a:uFillTx/>
                <a:latin typeface="WenQuanYiZenHei"/>
                <a:ea typeface="WenQuanYiZenHei"/>
              </a:rPr>
              <a:t>出典</a:t>
            </a:r>
            <a:endParaRPr b="0" lang="en-US" sz="950" strike="noStrike" u="none">
              <a:solidFill>
                <a:srgbClr val="000000"/>
              </a:solidFill>
              <a:effectLst/>
              <a:uFillTx/>
              <a:latin typeface="Times New Roman"/>
            </a:endParaRPr>
          </a:p>
        </p:txBody>
      </p:sp>
      <p:sp>
        <p:nvSpPr>
          <p:cNvPr id="379" name=""/>
          <p:cNvSpPr txBox="1"/>
          <p:nvPr/>
        </p:nvSpPr>
        <p:spPr>
          <a:xfrm>
            <a:off x="9092880" y="5693760"/>
            <a:ext cx="255240" cy="131400"/>
          </a:xfrm>
          <a:prstGeom prst="rect">
            <a:avLst/>
          </a:prstGeom>
          <a:noFill/>
          <a:ln w="0">
            <a:noFill/>
          </a:ln>
        </p:spPr>
        <p:txBody>
          <a:bodyPr wrap="none" lIns="0" rIns="0" tIns="0" bIns="0" anchor="t">
            <a:spAutoFit/>
          </a:bodyPr>
          <a:p>
            <a:r>
              <a:rPr b="0" i="1" lang="en-US" sz="920" strike="noStrike" u="none">
                <a:solidFill>
                  <a:srgbClr val="666666"/>
                </a:solidFill>
                <a:effectLst/>
                <a:uFillTx/>
                <a:latin typeface="Arial"/>
                <a:ea typeface="Arial"/>
              </a:rPr>
              <a:t>: IPA</a:t>
            </a:r>
            <a:endParaRPr b="0" lang="en-US" sz="920" strike="noStrike" u="none">
              <a:solidFill>
                <a:srgbClr val="000000"/>
              </a:solidFill>
              <a:effectLst/>
              <a:uFillTx/>
              <a:latin typeface="Times New Roman"/>
            </a:endParaRPr>
          </a:p>
        </p:txBody>
      </p:sp>
      <p:sp>
        <p:nvSpPr>
          <p:cNvPr id="380" name=""/>
          <p:cNvSpPr txBox="1"/>
          <p:nvPr/>
        </p:nvSpPr>
        <p:spPr>
          <a:xfrm>
            <a:off x="9365760" y="5686920"/>
            <a:ext cx="120960" cy="151200"/>
          </a:xfrm>
          <a:prstGeom prst="rect">
            <a:avLst/>
          </a:prstGeom>
          <a:noFill/>
          <a:ln w="0">
            <a:noFill/>
          </a:ln>
        </p:spPr>
        <p:txBody>
          <a:bodyPr wrap="none" lIns="0" rIns="0" tIns="0" bIns="0" anchor="t">
            <a:spAutoFit/>
          </a:bodyPr>
          <a:p>
            <a:r>
              <a:rPr b="0" lang="zh-CN" sz="950" strike="noStrike" u="none">
                <a:solidFill>
                  <a:srgbClr val="666666"/>
                </a:solidFill>
                <a:effectLst/>
                <a:uFillTx/>
                <a:latin typeface="WenQuanYiZenHei"/>
                <a:ea typeface="WenQuanYiZenHei"/>
              </a:rPr>
              <a:t>「</a:t>
            </a:r>
            <a:endParaRPr b="0" lang="en-US" sz="950" strike="noStrike" u="none">
              <a:solidFill>
                <a:srgbClr val="000000"/>
              </a:solidFill>
              <a:effectLst/>
              <a:uFillTx/>
              <a:latin typeface="Times New Roman"/>
            </a:endParaRPr>
          </a:p>
        </p:txBody>
      </p:sp>
      <p:sp>
        <p:nvSpPr>
          <p:cNvPr id="381" name=""/>
          <p:cNvSpPr txBox="1"/>
          <p:nvPr/>
        </p:nvSpPr>
        <p:spPr>
          <a:xfrm>
            <a:off x="9454680" y="5693760"/>
            <a:ext cx="163800" cy="131400"/>
          </a:xfrm>
          <a:prstGeom prst="rect">
            <a:avLst/>
          </a:prstGeom>
          <a:noFill/>
          <a:ln w="0">
            <a:noFill/>
          </a:ln>
        </p:spPr>
        <p:txBody>
          <a:bodyPr wrap="none" lIns="0" rIns="0" tIns="0" bIns="0" anchor="t">
            <a:spAutoFit/>
          </a:bodyPr>
          <a:p>
            <a:r>
              <a:rPr b="0" i="1" lang="en-US" sz="920" strike="noStrike" u="none">
                <a:solidFill>
                  <a:srgbClr val="666666"/>
                </a:solidFill>
                <a:effectLst/>
                <a:uFillTx/>
                <a:latin typeface="Arial"/>
                <a:ea typeface="Arial"/>
              </a:rPr>
              <a:t>DX</a:t>
            </a:r>
            <a:endParaRPr b="0" lang="en-US" sz="920" strike="noStrike" u="none">
              <a:solidFill>
                <a:srgbClr val="000000"/>
              </a:solidFill>
              <a:effectLst/>
              <a:uFillTx/>
              <a:latin typeface="Times New Roman"/>
            </a:endParaRPr>
          </a:p>
        </p:txBody>
      </p:sp>
      <p:sp>
        <p:nvSpPr>
          <p:cNvPr id="382" name=""/>
          <p:cNvSpPr txBox="1"/>
          <p:nvPr/>
        </p:nvSpPr>
        <p:spPr>
          <a:xfrm>
            <a:off x="9645480" y="5686920"/>
            <a:ext cx="241560" cy="151200"/>
          </a:xfrm>
          <a:prstGeom prst="rect">
            <a:avLst/>
          </a:prstGeom>
          <a:noFill/>
          <a:ln w="0">
            <a:noFill/>
          </a:ln>
        </p:spPr>
        <p:txBody>
          <a:bodyPr wrap="none" lIns="0" rIns="0" tIns="0" bIns="0" anchor="t">
            <a:spAutoFit/>
          </a:bodyPr>
          <a:p>
            <a:r>
              <a:rPr b="0" lang="zh-CN" sz="950" strike="noStrike" u="none">
                <a:solidFill>
                  <a:srgbClr val="666666"/>
                </a:solidFill>
                <a:effectLst/>
                <a:uFillTx/>
                <a:latin typeface="WenQuanYiZenHei"/>
                <a:ea typeface="WenQuanYiZenHei"/>
              </a:rPr>
              <a:t>白書</a:t>
            </a:r>
            <a:endParaRPr b="0" lang="en-US" sz="950" strike="noStrike" u="none">
              <a:solidFill>
                <a:srgbClr val="000000"/>
              </a:solidFill>
              <a:effectLst/>
              <a:uFillTx/>
              <a:latin typeface="Times New Roman"/>
            </a:endParaRPr>
          </a:p>
        </p:txBody>
      </p:sp>
      <p:sp>
        <p:nvSpPr>
          <p:cNvPr id="383" name=""/>
          <p:cNvSpPr txBox="1"/>
          <p:nvPr/>
        </p:nvSpPr>
        <p:spPr>
          <a:xfrm>
            <a:off x="9851040" y="5693760"/>
            <a:ext cx="261720" cy="131400"/>
          </a:xfrm>
          <a:prstGeom prst="rect">
            <a:avLst/>
          </a:prstGeom>
          <a:noFill/>
          <a:ln w="0">
            <a:noFill/>
          </a:ln>
        </p:spPr>
        <p:txBody>
          <a:bodyPr wrap="none" lIns="0" rIns="0" tIns="0" bIns="0" anchor="t">
            <a:spAutoFit/>
          </a:bodyPr>
          <a:p>
            <a:r>
              <a:rPr b="0" i="1" lang="en-US" sz="920" strike="noStrike" u="none">
                <a:solidFill>
                  <a:srgbClr val="666666"/>
                </a:solidFill>
                <a:effectLst/>
                <a:uFillTx/>
                <a:latin typeface="Arial"/>
                <a:ea typeface="Arial"/>
              </a:rPr>
              <a:t>2023</a:t>
            </a:r>
            <a:endParaRPr b="0" lang="en-US" sz="920" strike="noStrike" u="none">
              <a:solidFill>
                <a:srgbClr val="000000"/>
              </a:solidFill>
              <a:effectLst/>
              <a:uFillTx/>
              <a:latin typeface="Times New Roman"/>
            </a:endParaRPr>
          </a:p>
        </p:txBody>
      </p:sp>
      <p:sp>
        <p:nvSpPr>
          <p:cNvPr id="384" name=""/>
          <p:cNvSpPr/>
          <p:nvPr/>
        </p:nvSpPr>
        <p:spPr>
          <a:xfrm>
            <a:off x="284040" y="5548680"/>
            <a:ext cx="10145160" cy="501840"/>
          </a:xfrm>
          <a:custGeom>
            <a:avLst/>
            <a:gdLst/>
            <a:ahLst/>
            <a:rect l="0" t="0" r="r" b="b"/>
            <a:pathLst>
              <a:path w="28181" h="1394">
                <a:moveTo>
                  <a:pt x="0" y="1301"/>
                </a:moveTo>
                <a:lnTo>
                  <a:pt x="0" y="93"/>
                </a:lnTo>
                <a:cubicBezTo>
                  <a:pt x="0" y="81"/>
                  <a:pt x="1" y="69"/>
                  <a:pt x="3" y="57"/>
                </a:cubicBezTo>
                <a:cubicBezTo>
                  <a:pt x="6" y="46"/>
                  <a:pt x="9" y="36"/>
                  <a:pt x="13" y="27"/>
                </a:cubicBezTo>
                <a:cubicBezTo>
                  <a:pt x="18" y="18"/>
                  <a:pt x="23" y="12"/>
                  <a:pt x="28" y="7"/>
                </a:cubicBezTo>
                <a:cubicBezTo>
                  <a:pt x="34" y="2"/>
                  <a:pt x="40" y="0"/>
                  <a:pt x="46" y="0"/>
                </a:cubicBezTo>
                <a:lnTo>
                  <a:pt x="28089" y="0"/>
                </a:lnTo>
                <a:cubicBezTo>
                  <a:pt x="28101" y="0"/>
                  <a:pt x="28113" y="2"/>
                  <a:pt x="28124" y="7"/>
                </a:cubicBezTo>
                <a:cubicBezTo>
                  <a:pt x="28135" y="12"/>
                  <a:pt x="28145" y="18"/>
                  <a:pt x="28154" y="27"/>
                </a:cubicBezTo>
                <a:cubicBezTo>
                  <a:pt x="28163" y="36"/>
                  <a:pt x="28170" y="46"/>
                  <a:pt x="28174" y="57"/>
                </a:cubicBezTo>
                <a:cubicBezTo>
                  <a:pt x="28179" y="69"/>
                  <a:pt x="28181" y="81"/>
                  <a:pt x="28181" y="93"/>
                </a:cubicBezTo>
                <a:lnTo>
                  <a:pt x="28181" y="1301"/>
                </a:lnTo>
                <a:cubicBezTo>
                  <a:pt x="28181" y="1313"/>
                  <a:pt x="28179" y="1325"/>
                  <a:pt x="28174" y="1336"/>
                </a:cubicBezTo>
                <a:cubicBezTo>
                  <a:pt x="28170" y="1348"/>
                  <a:pt x="28163" y="1358"/>
                  <a:pt x="28154" y="1367"/>
                </a:cubicBezTo>
                <a:cubicBezTo>
                  <a:pt x="28145" y="1375"/>
                  <a:pt x="28135" y="1382"/>
                  <a:pt x="28124" y="1387"/>
                </a:cubicBezTo>
                <a:cubicBezTo>
                  <a:pt x="28113" y="1391"/>
                  <a:pt x="28101" y="1394"/>
                  <a:pt x="28089" y="1394"/>
                </a:cubicBezTo>
                <a:lnTo>
                  <a:pt x="46" y="1394"/>
                </a:lnTo>
                <a:cubicBezTo>
                  <a:pt x="40" y="1394"/>
                  <a:pt x="34" y="1391"/>
                  <a:pt x="28" y="1387"/>
                </a:cubicBezTo>
                <a:cubicBezTo>
                  <a:pt x="23" y="1382"/>
                  <a:pt x="18" y="1375"/>
                  <a:pt x="13" y="1367"/>
                </a:cubicBezTo>
                <a:cubicBezTo>
                  <a:pt x="9" y="1358"/>
                  <a:pt x="6" y="1348"/>
                  <a:pt x="3" y="1336"/>
                </a:cubicBezTo>
                <a:cubicBezTo>
                  <a:pt x="1" y="1325"/>
                  <a:pt x="0" y="1313"/>
                  <a:pt x="0" y="130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85" name=""/>
          <p:cNvSpPr/>
          <p:nvPr/>
        </p:nvSpPr>
        <p:spPr>
          <a:xfrm>
            <a:off x="267120" y="5548680"/>
            <a:ext cx="33840" cy="501840"/>
          </a:xfrm>
          <a:custGeom>
            <a:avLst/>
            <a:gdLst/>
            <a:ahLst/>
            <a:rect l="0" t="0" r="r" b="b"/>
            <a:pathLst>
              <a:path w="94" h="1394">
                <a:moveTo>
                  <a:pt x="0" y="0"/>
                </a:moveTo>
                <a:lnTo>
                  <a:pt x="94" y="0"/>
                </a:lnTo>
                <a:lnTo>
                  <a:pt x="94" y="1394"/>
                </a:lnTo>
                <a:lnTo>
                  <a:pt x="0" y="1394"/>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386" name="" descr=""/>
          <p:cNvPicPr/>
          <p:nvPr/>
        </p:nvPicPr>
        <p:blipFill>
          <a:blip r:embed="rId7"/>
          <a:stretch/>
        </p:blipFill>
        <p:spPr>
          <a:xfrm>
            <a:off x="434520" y="5716080"/>
            <a:ext cx="124920" cy="166680"/>
          </a:xfrm>
          <a:prstGeom prst="rect">
            <a:avLst/>
          </a:prstGeom>
          <a:noFill/>
          <a:ln w="0">
            <a:noFill/>
          </a:ln>
        </p:spPr>
      </p:pic>
      <p:sp>
        <p:nvSpPr>
          <p:cNvPr id="387" name=""/>
          <p:cNvSpPr txBox="1"/>
          <p:nvPr/>
        </p:nvSpPr>
        <p:spPr>
          <a:xfrm>
            <a:off x="10139400" y="5686920"/>
            <a:ext cx="120960" cy="151200"/>
          </a:xfrm>
          <a:prstGeom prst="rect">
            <a:avLst/>
          </a:prstGeom>
          <a:noFill/>
          <a:ln w="0">
            <a:noFill/>
          </a:ln>
        </p:spPr>
        <p:txBody>
          <a:bodyPr wrap="none" lIns="0" rIns="0" tIns="0" bIns="0" anchor="t">
            <a:spAutoFit/>
          </a:bodyPr>
          <a:p>
            <a:r>
              <a:rPr b="0" lang="zh-CN" sz="950" strike="noStrike" u="none">
                <a:solidFill>
                  <a:srgbClr val="666666"/>
                </a:solidFill>
                <a:effectLst/>
                <a:uFillTx/>
                <a:latin typeface="WenQuanYiZenHei"/>
                <a:ea typeface="WenQuanYiZenHei"/>
              </a:rPr>
              <a:t>」</a:t>
            </a:r>
            <a:endParaRPr b="0" lang="en-US" sz="950" strike="noStrike" u="none">
              <a:solidFill>
                <a:srgbClr val="000000"/>
              </a:solidFill>
              <a:effectLst/>
              <a:uFillTx/>
              <a:latin typeface="Times New Roman"/>
            </a:endParaRPr>
          </a:p>
        </p:txBody>
      </p:sp>
      <p:sp>
        <p:nvSpPr>
          <p:cNvPr id="388" name=""/>
          <p:cNvSpPr txBox="1"/>
          <p:nvPr/>
        </p:nvSpPr>
        <p:spPr>
          <a:xfrm>
            <a:off x="626760" y="5706720"/>
            <a:ext cx="1666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a:t>
            </a:r>
            <a:endParaRPr b="0" lang="en-US" sz="1320" strike="noStrike" u="none">
              <a:solidFill>
                <a:srgbClr val="000000"/>
              </a:solidFill>
              <a:effectLst/>
              <a:uFillTx/>
              <a:latin typeface="Times New Roman"/>
            </a:endParaRPr>
          </a:p>
        </p:txBody>
      </p:sp>
      <p:sp>
        <p:nvSpPr>
          <p:cNvPr id="389" name=""/>
          <p:cNvSpPr txBox="1"/>
          <p:nvPr/>
        </p:nvSpPr>
        <p:spPr>
          <a:xfrm>
            <a:off x="673200" y="5697000"/>
            <a:ext cx="37281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投資対効果が見えにくい状況では、多くの企業が</a:t>
            </a:r>
            <a:endParaRPr b="0" lang="en-US" sz="1320" strike="noStrike" u="none">
              <a:solidFill>
                <a:srgbClr val="000000"/>
              </a:solidFill>
              <a:effectLst/>
              <a:uFillTx/>
              <a:latin typeface="Times New Roman"/>
            </a:endParaRPr>
          </a:p>
        </p:txBody>
      </p:sp>
      <p:sp>
        <p:nvSpPr>
          <p:cNvPr id="390" name=""/>
          <p:cNvSpPr txBox="1"/>
          <p:nvPr/>
        </p:nvSpPr>
        <p:spPr>
          <a:xfrm>
            <a:off x="4350240" y="5706720"/>
            <a:ext cx="23364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391" name=""/>
          <p:cNvSpPr txBox="1"/>
          <p:nvPr/>
        </p:nvSpPr>
        <p:spPr>
          <a:xfrm>
            <a:off x="4582440" y="5697000"/>
            <a:ext cx="57790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への大規模な投資に踏み切れず、デジタル化の取り組みが停滞しています。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 descr=""/>
          <p:cNvPicPr/>
          <p:nvPr/>
        </p:nvPicPr>
        <p:blipFill>
          <a:blip r:embed="rId1"/>
          <a:stretch/>
        </p:blipFill>
        <p:spPr>
          <a:xfrm>
            <a:off x="0" y="0"/>
            <a:ext cx="10696320" cy="6902280"/>
          </a:xfrm>
          <a:prstGeom prst="rect">
            <a:avLst/>
          </a:prstGeom>
          <a:noFill/>
          <a:ln w="0">
            <a:noFill/>
          </a:ln>
        </p:spPr>
      </p:pic>
      <p:pic>
        <p:nvPicPr>
          <p:cNvPr id="393" name="" descr=""/>
          <p:cNvPicPr/>
          <p:nvPr/>
        </p:nvPicPr>
        <p:blipFill>
          <a:blip r:embed="rId2"/>
          <a:stretch/>
        </p:blipFill>
        <p:spPr>
          <a:xfrm>
            <a:off x="267480" y="267480"/>
            <a:ext cx="10161360" cy="601200"/>
          </a:xfrm>
          <a:prstGeom prst="rect">
            <a:avLst/>
          </a:prstGeom>
          <a:noFill/>
          <a:ln w="0">
            <a:noFill/>
          </a:ln>
        </p:spPr>
      </p:pic>
      <p:sp>
        <p:nvSpPr>
          <p:cNvPr id="394"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395" name=""/>
          <p:cNvSpPr/>
          <p:nvPr/>
        </p:nvSpPr>
        <p:spPr>
          <a:xfrm>
            <a:off x="284040" y="1069560"/>
            <a:ext cx="4930560" cy="4329000"/>
          </a:xfrm>
          <a:custGeom>
            <a:avLst/>
            <a:gdLst/>
            <a:ahLst/>
            <a:rect l="0" t="0" r="r" b="b"/>
            <a:pathLst>
              <a:path w="13696" h="12025">
                <a:moveTo>
                  <a:pt x="0" y="11839"/>
                </a:moveTo>
                <a:lnTo>
                  <a:pt x="0" y="185"/>
                </a:lnTo>
                <a:cubicBezTo>
                  <a:pt x="0" y="173"/>
                  <a:pt x="1" y="161"/>
                  <a:pt x="2" y="149"/>
                </a:cubicBezTo>
                <a:cubicBezTo>
                  <a:pt x="4" y="137"/>
                  <a:pt x="7" y="126"/>
                  <a:pt x="10" y="114"/>
                </a:cubicBezTo>
                <a:cubicBezTo>
                  <a:pt x="14" y="103"/>
                  <a:pt x="18" y="92"/>
                  <a:pt x="23" y="82"/>
                </a:cubicBezTo>
                <a:cubicBezTo>
                  <a:pt x="28" y="72"/>
                  <a:pt x="34" y="63"/>
                  <a:pt x="41" y="54"/>
                </a:cubicBezTo>
                <a:cubicBezTo>
                  <a:pt x="47" y="46"/>
                  <a:pt x="54" y="38"/>
                  <a:pt x="62" y="31"/>
                </a:cubicBezTo>
                <a:cubicBezTo>
                  <a:pt x="69" y="24"/>
                  <a:pt x="77" y="19"/>
                  <a:pt x="86" y="14"/>
                </a:cubicBezTo>
                <a:cubicBezTo>
                  <a:pt x="94" y="9"/>
                  <a:pt x="103" y="6"/>
                  <a:pt x="112" y="3"/>
                </a:cubicBezTo>
                <a:cubicBezTo>
                  <a:pt x="121" y="1"/>
                  <a:pt x="130" y="0"/>
                  <a:pt x="139" y="0"/>
                </a:cubicBezTo>
                <a:lnTo>
                  <a:pt x="13511" y="0"/>
                </a:lnTo>
                <a:cubicBezTo>
                  <a:pt x="13523" y="0"/>
                  <a:pt x="13535" y="1"/>
                  <a:pt x="13547" y="3"/>
                </a:cubicBezTo>
                <a:cubicBezTo>
                  <a:pt x="13559" y="6"/>
                  <a:pt x="13571" y="9"/>
                  <a:pt x="13582" y="14"/>
                </a:cubicBezTo>
                <a:cubicBezTo>
                  <a:pt x="13593" y="19"/>
                  <a:pt x="13604" y="24"/>
                  <a:pt x="13614" y="31"/>
                </a:cubicBezTo>
                <a:cubicBezTo>
                  <a:pt x="13624" y="38"/>
                  <a:pt x="13633" y="46"/>
                  <a:pt x="13642" y="54"/>
                </a:cubicBezTo>
                <a:cubicBezTo>
                  <a:pt x="13651" y="63"/>
                  <a:pt x="13658" y="72"/>
                  <a:pt x="13665" y="82"/>
                </a:cubicBezTo>
                <a:cubicBezTo>
                  <a:pt x="13672" y="92"/>
                  <a:pt x="13678" y="103"/>
                  <a:pt x="13682" y="114"/>
                </a:cubicBezTo>
                <a:cubicBezTo>
                  <a:pt x="13687" y="126"/>
                  <a:pt x="13690" y="137"/>
                  <a:pt x="13693" y="149"/>
                </a:cubicBezTo>
                <a:cubicBezTo>
                  <a:pt x="13695" y="161"/>
                  <a:pt x="13696" y="173"/>
                  <a:pt x="13696" y="185"/>
                </a:cubicBezTo>
                <a:lnTo>
                  <a:pt x="13696" y="11839"/>
                </a:lnTo>
                <a:cubicBezTo>
                  <a:pt x="13696" y="11852"/>
                  <a:pt x="13695" y="11864"/>
                  <a:pt x="13693" y="11876"/>
                </a:cubicBezTo>
                <a:cubicBezTo>
                  <a:pt x="13690" y="11888"/>
                  <a:pt x="13687" y="11899"/>
                  <a:pt x="13682" y="11910"/>
                </a:cubicBezTo>
                <a:cubicBezTo>
                  <a:pt x="13678" y="11922"/>
                  <a:pt x="13672" y="11932"/>
                  <a:pt x="13665" y="11943"/>
                </a:cubicBezTo>
                <a:cubicBezTo>
                  <a:pt x="13658" y="11953"/>
                  <a:pt x="13651" y="11962"/>
                  <a:pt x="13642" y="11971"/>
                </a:cubicBezTo>
                <a:cubicBezTo>
                  <a:pt x="13633" y="11979"/>
                  <a:pt x="13624" y="11987"/>
                  <a:pt x="13614" y="11994"/>
                </a:cubicBezTo>
                <a:cubicBezTo>
                  <a:pt x="13604" y="12001"/>
                  <a:pt x="13593" y="12006"/>
                  <a:pt x="13582" y="12011"/>
                </a:cubicBezTo>
                <a:cubicBezTo>
                  <a:pt x="13571" y="12016"/>
                  <a:pt x="13559" y="12019"/>
                  <a:pt x="13547" y="12022"/>
                </a:cubicBezTo>
                <a:cubicBezTo>
                  <a:pt x="13535" y="12024"/>
                  <a:pt x="13523" y="12025"/>
                  <a:pt x="13511" y="12025"/>
                </a:cubicBezTo>
                <a:lnTo>
                  <a:pt x="139" y="12025"/>
                </a:lnTo>
                <a:cubicBezTo>
                  <a:pt x="130" y="12025"/>
                  <a:pt x="121" y="12024"/>
                  <a:pt x="112" y="12022"/>
                </a:cubicBezTo>
                <a:cubicBezTo>
                  <a:pt x="103" y="12019"/>
                  <a:pt x="94" y="12016"/>
                  <a:pt x="86" y="12011"/>
                </a:cubicBezTo>
                <a:cubicBezTo>
                  <a:pt x="77" y="12006"/>
                  <a:pt x="69" y="12001"/>
                  <a:pt x="62" y="11994"/>
                </a:cubicBezTo>
                <a:cubicBezTo>
                  <a:pt x="54" y="11987"/>
                  <a:pt x="47" y="11979"/>
                  <a:pt x="41" y="11971"/>
                </a:cubicBezTo>
                <a:cubicBezTo>
                  <a:pt x="34" y="11962"/>
                  <a:pt x="28" y="11953"/>
                  <a:pt x="23" y="11943"/>
                </a:cubicBezTo>
                <a:cubicBezTo>
                  <a:pt x="18" y="11932"/>
                  <a:pt x="14" y="11922"/>
                  <a:pt x="10" y="11910"/>
                </a:cubicBezTo>
                <a:cubicBezTo>
                  <a:pt x="7" y="11899"/>
                  <a:pt x="4" y="11888"/>
                  <a:pt x="2" y="11876"/>
                </a:cubicBezTo>
                <a:cubicBezTo>
                  <a:pt x="1" y="11864"/>
                  <a:pt x="0" y="11852"/>
                  <a:pt x="0" y="11839"/>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96" name=""/>
          <p:cNvSpPr/>
          <p:nvPr/>
        </p:nvSpPr>
        <p:spPr>
          <a:xfrm>
            <a:off x="267120" y="1069560"/>
            <a:ext cx="67320" cy="4329000"/>
          </a:xfrm>
          <a:custGeom>
            <a:avLst/>
            <a:gdLst/>
            <a:ahLst/>
            <a:rect l="0" t="0" r="r" b="b"/>
            <a:pathLst>
              <a:path w="187" h="12025">
                <a:moveTo>
                  <a:pt x="0" y="0"/>
                </a:moveTo>
                <a:lnTo>
                  <a:pt x="187" y="0"/>
                </a:lnTo>
                <a:lnTo>
                  <a:pt x="187" y="12025"/>
                </a:lnTo>
                <a:lnTo>
                  <a:pt x="0" y="12025"/>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397" name=""/>
          <p:cNvSpPr/>
          <p:nvPr/>
        </p:nvSpPr>
        <p:spPr>
          <a:xfrm>
            <a:off x="284040" y="5598720"/>
            <a:ext cx="4930560" cy="1036800"/>
          </a:xfrm>
          <a:custGeom>
            <a:avLst/>
            <a:gdLst/>
            <a:ahLst/>
            <a:rect l="0" t="0" r="r" b="b"/>
            <a:pathLst>
              <a:path w="13696" h="2880">
                <a:moveTo>
                  <a:pt x="0" y="2787"/>
                </a:moveTo>
                <a:lnTo>
                  <a:pt x="0" y="93"/>
                </a:lnTo>
                <a:cubicBezTo>
                  <a:pt x="0" y="81"/>
                  <a:pt x="1" y="69"/>
                  <a:pt x="3" y="58"/>
                </a:cubicBezTo>
                <a:cubicBezTo>
                  <a:pt x="6" y="46"/>
                  <a:pt x="9" y="36"/>
                  <a:pt x="13" y="27"/>
                </a:cubicBezTo>
                <a:cubicBezTo>
                  <a:pt x="18" y="19"/>
                  <a:pt x="23" y="12"/>
                  <a:pt x="28" y="7"/>
                </a:cubicBezTo>
                <a:cubicBezTo>
                  <a:pt x="34" y="3"/>
                  <a:pt x="40" y="0"/>
                  <a:pt x="46" y="0"/>
                </a:cubicBezTo>
                <a:lnTo>
                  <a:pt x="13604" y="0"/>
                </a:lnTo>
                <a:cubicBezTo>
                  <a:pt x="13616" y="0"/>
                  <a:pt x="13628" y="3"/>
                  <a:pt x="13639" y="7"/>
                </a:cubicBezTo>
                <a:cubicBezTo>
                  <a:pt x="13651" y="12"/>
                  <a:pt x="13661" y="19"/>
                  <a:pt x="13669" y="27"/>
                </a:cubicBezTo>
                <a:cubicBezTo>
                  <a:pt x="13678" y="36"/>
                  <a:pt x="13685" y="46"/>
                  <a:pt x="13689" y="58"/>
                </a:cubicBezTo>
                <a:cubicBezTo>
                  <a:pt x="13694" y="69"/>
                  <a:pt x="13696" y="81"/>
                  <a:pt x="13696" y="93"/>
                </a:cubicBezTo>
                <a:lnTo>
                  <a:pt x="13696" y="2787"/>
                </a:lnTo>
                <a:cubicBezTo>
                  <a:pt x="13696" y="2799"/>
                  <a:pt x="13694" y="2811"/>
                  <a:pt x="13689" y="2822"/>
                </a:cubicBezTo>
                <a:cubicBezTo>
                  <a:pt x="13685" y="2834"/>
                  <a:pt x="13678" y="2844"/>
                  <a:pt x="13669" y="2852"/>
                </a:cubicBezTo>
                <a:cubicBezTo>
                  <a:pt x="13661" y="2861"/>
                  <a:pt x="13651" y="2868"/>
                  <a:pt x="13639" y="2873"/>
                </a:cubicBezTo>
                <a:cubicBezTo>
                  <a:pt x="13628" y="2877"/>
                  <a:pt x="13616" y="2880"/>
                  <a:pt x="13604" y="2880"/>
                </a:cubicBezTo>
                <a:lnTo>
                  <a:pt x="46" y="2880"/>
                </a:lnTo>
                <a:cubicBezTo>
                  <a:pt x="40" y="2880"/>
                  <a:pt x="34" y="2877"/>
                  <a:pt x="28" y="2873"/>
                </a:cubicBezTo>
                <a:cubicBezTo>
                  <a:pt x="23" y="2868"/>
                  <a:pt x="18" y="2861"/>
                  <a:pt x="13" y="2852"/>
                </a:cubicBezTo>
                <a:cubicBezTo>
                  <a:pt x="9" y="2844"/>
                  <a:pt x="6" y="2834"/>
                  <a:pt x="3" y="2822"/>
                </a:cubicBezTo>
                <a:cubicBezTo>
                  <a:pt x="1" y="2811"/>
                  <a:pt x="0" y="2799"/>
                  <a:pt x="0" y="2787"/>
                </a:cubicBezTo>
                <a:close/>
              </a:path>
            </a:pathLst>
          </a:custGeom>
          <a:solidFill>
            <a:srgbClr val="0066cc">
              <a:alpha val="10000"/>
            </a:srgbClr>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398" name=""/>
          <p:cNvSpPr/>
          <p:nvPr/>
        </p:nvSpPr>
        <p:spPr>
          <a:xfrm>
            <a:off x="267120" y="5598720"/>
            <a:ext cx="33840" cy="1036800"/>
          </a:xfrm>
          <a:custGeom>
            <a:avLst/>
            <a:gdLst/>
            <a:ahLst/>
            <a:rect l="0" t="0" r="r" b="b"/>
            <a:pathLst>
              <a:path w="94" h="2880">
                <a:moveTo>
                  <a:pt x="0" y="0"/>
                </a:moveTo>
                <a:lnTo>
                  <a:pt x="94" y="0"/>
                </a:lnTo>
                <a:lnTo>
                  <a:pt x="94" y="2880"/>
                </a:lnTo>
                <a:lnTo>
                  <a:pt x="0" y="2880"/>
                </a:lnTo>
                <a:lnTo>
                  <a:pt x="0" y="0"/>
                </a:lnTo>
                <a:close/>
              </a:path>
            </a:pathLst>
          </a:custGeom>
          <a:solidFill>
            <a:srgbClr val="0066cc"/>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399" name="" descr=""/>
          <p:cNvPicPr/>
          <p:nvPr/>
        </p:nvPicPr>
        <p:blipFill>
          <a:blip r:embed="rId3"/>
          <a:stretch/>
        </p:blipFill>
        <p:spPr>
          <a:xfrm>
            <a:off x="501480" y="1278720"/>
            <a:ext cx="191880" cy="250200"/>
          </a:xfrm>
          <a:prstGeom prst="rect">
            <a:avLst/>
          </a:prstGeom>
          <a:noFill/>
          <a:ln w="0">
            <a:noFill/>
          </a:ln>
        </p:spPr>
      </p:pic>
      <p:sp>
        <p:nvSpPr>
          <p:cNvPr id="400" name=""/>
          <p:cNvSpPr txBox="1"/>
          <p:nvPr/>
        </p:nvSpPr>
        <p:spPr>
          <a:xfrm>
            <a:off x="952920" y="378720"/>
            <a:ext cx="481860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推進の課題③：技術理解不足の問題</a:t>
            </a:r>
            <a:endParaRPr b="0" lang="en-US" sz="2370" strike="noStrike" u="none">
              <a:solidFill>
                <a:srgbClr val="000000"/>
              </a:solidFill>
              <a:effectLst/>
              <a:uFillTx/>
              <a:latin typeface="Times New Roman"/>
            </a:endParaRPr>
          </a:p>
        </p:txBody>
      </p:sp>
      <p:sp>
        <p:nvSpPr>
          <p:cNvPr id="401" name=""/>
          <p:cNvSpPr txBox="1"/>
          <p:nvPr/>
        </p:nvSpPr>
        <p:spPr>
          <a:xfrm>
            <a:off x="827280" y="1289160"/>
            <a:ext cx="28008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DX</a:t>
            </a:r>
            <a:endParaRPr b="0" lang="en-US" sz="1580" strike="noStrike" u="none">
              <a:solidFill>
                <a:srgbClr val="000000"/>
              </a:solidFill>
              <a:effectLst/>
              <a:uFillTx/>
              <a:latin typeface="Times New Roman"/>
            </a:endParaRPr>
          </a:p>
        </p:txBody>
      </p:sp>
      <p:sp>
        <p:nvSpPr>
          <p:cNvPr id="402" name=""/>
          <p:cNvSpPr txBox="1"/>
          <p:nvPr/>
        </p:nvSpPr>
        <p:spPr>
          <a:xfrm>
            <a:off x="1105920" y="1277640"/>
            <a:ext cx="8100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の理解度</a:t>
            </a:r>
            <a:endParaRPr b="0" lang="en-US" sz="1580" strike="noStrike" u="none">
              <a:solidFill>
                <a:srgbClr val="000000"/>
              </a:solidFill>
              <a:effectLst/>
              <a:uFillTx/>
              <a:latin typeface="Times New Roman"/>
            </a:endParaRPr>
          </a:p>
        </p:txBody>
      </p:sp>
      <p:sp>
        <p:nvSpPr>
          <p:cNvPr id="403" name=""/>
          <p:cNvSpPr txBox="1"/>
          <p:nvPr/>
        </p:nvSpPr>
        <p:spPr>
          <a:xfrm>
            <a:off x="501480" y="1685880"/>
            <a:ext cx="30380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中小企業基盤整備機構の調査によると、</a:t>
            </a:r>
            <a:endParaRPr b="0" lang="en-US" sz="1320" strike="noStrike" u="none">
              <a:solidFill>
                <a:srgbClr val="000000"/>
              </a:solidFill>
              <a:effectLst/>
              <a:uFillTx/>
              <a:latin typeface="Times New Roman"/>
            </a:endParaRPr>
          </a:p>
        </p:txBody>
      </p:sp>
      <p:sp>
        <p:nvSpPr>
          <p:cNvPr id="404" name=""/>
          <p:cNvSpPr txBox="1"/>
          <p:nvPr/>
        </p:nvSpPr>
        <p:spPr>
          <a:xfrm>
            <a:off x="3509640" y="1695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405" name=""/>
          <p:cNvSpPr txBox="1"/>
          <p:nvPr/>
        </p:nvSpPr>
        <p:spPr>
          <a:xfrm>
            <a:off x="3741840" y="1685880"/>
            <a:ext cx="1189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について「理解</a:t>
            </a:r>
            <a:endParaRPr b="0" lang="en-US" sz="1320" strike="noStrike" u="none">
              <a:solidFill>
                <a:srgbClr val="000000"/>
              </a:solidFill>
              <a:effectLst/>
              <a:uFillTx/>
              <a:latin typeface="Times New Roman"/>
            </a:endParaRPr>
          </a:p>
        </p:txBody>
      </p:sp>
      <p:sp>
        <p:nvSpPr>
          <p:cNvPr id="406" name=""/>
          <p:cNvSpPr txBox="1"/>
          <p:nvPr/>
        </p:nvSpPr>
        <p:spPr>
          <a:xfrm>
            <a:off x="501480" y="1919880"/>
            <a:ext cx="4589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している」または「ある程度理解している」との回答は</a:t>
            </a:r>
            <a:r>
              <a:rPr b="0" lang="zh-CN" sz="1320" strike="noStrike" u="none">
                <a:solidFill>
                  <a:srgbClr val="2563eb"/>
                </a:solidFill>
                <a:effectLst/>
                <a:uFillTx/>
                <a:latin typeface="WenQuanYiZenHei"/>
                <a:ea typeface="WenQuanYiZenHei"/>
              </a:rPr>
              <a:t>約半</a:t>
            </a:r>
            <a:endParaRPr b="0" lang="en-US" sz="1320" strike="noStrike" u="none">
              <a:solidFill>
                <a:srgbClr val="000000"/>
              </a:solidFill>
              <a:effectLst/>
              <a:uFillTx/>
              <a:latin typeface="Times New Roman"/>
            </a:endParaRPr>
          </a:p>
        </p:txBody>
      </p:sp>
      <p:sp>
        <p:nvSpPr>
          <p:cNvPr id="407" name=""/>
          <p:cNvSpPr txBox="1"/>
          <p:nvPr/>
        </p:nvSpPr>
        <p:spPr>
          <a:xfrm>
            <a:off x="501480" y="2153880"/>
            <a:ext cx="33588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数（</a:t>
            </a:r>
            <a:endParaRPr b="0" lang="en-US" sz="1320" strike="noStrike" u="none">
              <a:solidFill>
                <a:srgbClr val="000000"/>
              </a:solidFill>
              <a:effectLst/>
              <a:uFillTx/>
              <a:latin typeface="Times New Roman"/>
            </a:endParaRPr>
          </a:p>
        </p:txBody>
      </p:sp>
      <p:sp>
        <p:nvSpPr>
          <p:cNvPr id="408" name=""/>
          <p:cNvSpPr txBox="1"/>
          <p:nvPr/>
        </p:nvSpPr>
        <p:spPr>
          <a:xfrm>
            <a:off x="835560" y="2163600"/>
            <a:ext cx="475920" cy="187920"/>
          </a:xfrm>
          <a:prstGeom prst="rect">
            <a:avLst/>
          </a:prstGeom>
          <a:noFill/>
          <a:ln w="0">
            <a:noFill/>
          </a:ln>
        </p:spPr>
        <p:txBody>
          <a:bodyPr wrap="none" lIns="0" rIns="0" tIns="0" bIns="0" anchor="t">
            <a:spAutoFit/>
          </a:bodyPr>
          <a:p>
            <a:r>
              <a:rPr b="1" lang="en-US" sz="1320" strike="noStrike" u="none">
                <a:solidFill>
                  <a:srgbClr val="2563eb"/>
                </a:solidFill>
                <a:effectLst/>
                <a:uFillTx/>
                <a:latin typeface="Arial"/>
                <a:ea typeface="Arial"/>
              </a:rPr>
              <a:t>49.2%</a:t>
            </a:r>
            <a:endParaRPr b="0" lang="en-US" sz="1320" strike="noStrike" u="none">
              <a:solidFill>
                <a:srgbClr val="000000"/>
              </a:solidFill>
              <a:effectLst/>
              <a:uFillTx/>
              <a:latin typeface="Times New Roman"/>
            </a:endParaRPr>
          </a:p>
        </p:txBody>
      </p:sp>
      <p:pic>
        <p:nvPicPr>
          <p:cNvPr id="409" name="" descr=""/>
          <p:cNvPicPr/>
          <p:nvPr/>
        </p:nvPicPr>
        <p:blipFill>
          <a:blip r:embed="rId4"/>
          <a:stretch/>
        </p:blipFill>
        <p:spPr>
          <a:xfrm>
            <a:off x="501480" y="2507040"/>
            <a:ext cx="4512240" cy="2088720"/>
          </a:xfrm>
          <a:prstGeom prst="rect">
            <a:avLst/>
          </a:prstGeom>
          <a:noFill/>
          <a:ln w="0">
            <a:noFill/>
          </a:ln>
        </p:spPr>
      </p:pic>
      <p:sp>
        <p:nvSpPr>
          <p:cNvPr id="410" name=""/>
          <p:cNvSpPr txBox="1"/>
          <p:nvPr/>
        </p:nvSpPr>
        <p:spPr>
          <a:xfrm>
            <a:off x="1309680" y="2153880"/>
            <a:ext cx="1704600" cy="212400"/>
          </a:xfrm>
          <a:prstGeom prst="rect">
            <a:avLst/>
          </a:prstGeom>
          <a:noFill/>
          <a:ln w="0">
            <a:noFill/>
          </a:ln>
        </p:spPr>
        <p:txBody>
          <a:bodyPr wrap="none" lIns="0" rIns="0" tIns="0" bIns="0" anchor="t">
            <a:spAutoFit/>
          </a:bodyPr>
          <a:p>
            <a:r>
              <a:rPr b="0" lang="zh-CN" sz="1320" strike="noStrike" u="none">
                <a:solidFill>
                  <a:srgbClr val="2563eb"/>
                </a:solidFill>
                <a:effectLst/>
                <a:uFillTx/>
                <a:latin typeface="WenQuanYiZenHei"/>
                <a:ea typeface="WenQuanYiZenHei"/>
              </a:rPr>
              <a:t>）</a:t>
            </a:r>
            <a:r>
              <a:rPr b="0" lang="zh-CN" sz="1320" strike="noStrike" u="none">
                <a:solidFill>
                  <a:srgbClr val="374151"/>
                </a:solidFill>
                <a:effectLst/>
                <a:uFillTx/>
                <a:latin typeface="WenQuanYiZenHei"/>
                <a:ea typeface="WenQuanYiZenHei"/>
              </a:rPr>
              <a:t>に留まっています。</a:t>
            </a:r>
            <a:endParaRPr b="0" lang="en-US" sz="1320" strike="noStrike" u="none">
              <a:solidFill>
                <a:srgbClr val="000000"/>
              </a:solidFill>
              <a:effectLst/>
              <a:uFillTx/>
              <a:latin typeface="Times New Roman"/>
            </a:endParaRPr>
          </a:p>
        </p:txBody>
      </p:sp>
      <p:sp>
        <p:nvSpPr>
          <p:cNvPr id="411" name=""/>
          <p:cNvSpPr txBox="1"/>
          <p:nvPr/>
        </p:nvSpPr>
        <p:spPr>
          <a:xfrm>
            <a:off x="501480" y="4744440"/>
            <a:ext cx="1018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多くの企業が</a:t>
            </a:r>
            <a:endParaRPr b="0" lang="en-US" sz="1320" strike="noStrike" u="none">
              <a:solidFill>
                <a:srgbClr val="000000"/>
              </a:solidFill>
              <a:effectLst/>
              <a:uFillTx/>
              <a:latin typeface="Times New Roman"/>
            </a:endParaRPr>
          </a:p>
        </p:txBody>
      </p:sp>
      <p:sp>
        <p:nvSpPr>
          <p:cNvPr id="412" name=""/>
          <p:cNvSpPr txBox="1"/>
          <p:nvPr/>
        </p:nvSpPr>
        <p:spPr>
          <a:xfrm>
            <a:off x="1504080" y="4754160"/>
            <a:ext cx="233640" cy="187920"/>
          </a:xfrm>
          <a:prstGeom prst="rect">
            <a:avLst/>
          </a:prstGeom>
          <a:noFill/>
          <a:ln w="0">
            <a:noFill/>
          </a:ln>
        </p:spPr>
        <p:txBody>
          <a:bodyPr wrap="none" lIns="0" rIns="0" tIns="0" bIns="0" anchor="t">
            <a:spAutoFit/>
          </a:bodyPr>
          <a:p>
            <a:r>
              <a:rPr b="1" lang="en-US" sz="1320" strike="noStrike" u="none">
                <a:solidFill>
                  <a:srgbClr val="dc2626"/>
                </a:solidFill>
                <a:effectLst/>
                <a:uFillTx/>
                <a:latin typeface="Arial"/>
                <a:ea typeface="Arial"/>
              </a:rPr>
              <a:t>DX</a:t>
            </a:r>
            <a:endParaRPr b="0" lang="en-US" sz="1320" strike="noStrike" u="none">
              <a:solidFill>
                <a:srgbClr val="000000"/>
              </a:solidFill>
              <a:effectLst/>
              <a:uFillTx/>
              <a:latin typeface="Times New Roman"/>
            </a:endParaRPr>
          </a:p>
        </p:txBody>
      </p:sp>
      <p:sp>
        <p:nvSpPr>
          <p:cNvPr id="413" name=""/>
          <p:cNvSpPr txBox="1"/>
          <p:nvPr/>
        </p:nvSpPr>
        <p:spPr>
          <a:xfrm>
            <a:off x="1736280" y="4744440"/>
            <a:ext cx="2885760" cy="212400"/>
          </a:xfrm>
          <a:prstGeom prst="rect">
            <a:avLst/>
          </a:prstGeom>
          <a:noFill/>
          <a:ln w="0">
            <a:noFill/>
          </a:ln>
        </p:spPr>
        <p:txBody>
          <a:bodyPr wrap="none" lIns="0" rIns="0" tIns="0" bIns="0" anchor="t">
            <a:spAutoFit/>
          </a:bodyPr>
          <a:p>
            <a:r>
              <a:rPr b="0" lang="zh-CN" sz="1320" strike="noStrike" u="none">
                <a:solidFill>
                  <a:srgbClr val="dc2626"/>
                </a:solidFill>
                <a:effectLst/>
                <a:uFillTx/>
                <a:latin typeface="WenQuanYiZenHei"/>
                <a:ea typeface="WenQuanYiZenHei"/>
              </a:rPr>
              <a:t>の本質的な理解</a:t>
            </a:r>
            <a:r>
              <a:rPr b="0" lang="zh-CN" sz="1320" strike="noStrike" u="none">
                <a:solidFill>
                  <a:srgbClr val="374151"/>
                </a:solidFill>
                <a:effectLst/>
                <a:uFillTx/>
                <a:latin typeface="WenQuanYiZenHei"/>
                <a:ea typeface="WenQuanYiZenHei"/>
              </a:rPr>
              <a:t>を欠いており、単なる</a:t>
            </a:r>
            <a:endParaRPr b="0" lang="en-US" sz="1320" strike="noStrike" u="none">
              <a:solidFill>
                <a:srgbClr val="000000"/>
              </a:solidFill>
              <a:effectLst/>
              <a:uFillTx/>
              <a:latin typeface="Times New Roman"/>
            </a:endParaRPr>
          </a:p>
        </p:txBody>
      </p:sp>
      <p:sp>
        <p:nvSpPr>
          <p:cNvPr id="414" name=""/>
          <p:cNvSpPr txBox="1"/>
          <p:nvPr/>
        </p:nvSpPr>
        <p:spPr>
          <a:xfrm>
            <a:off x="4577760" y="47541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415" name=""/>
          <p:cNvSpPr txBox="1"/>
          <p:nvPr/>
        </p:nvSpPr>
        <p:spPr>
          <a:xfrm>
            <a:off x="4726440" y="4744440"/>
            <a:ext cx="172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a:t>
            </a:r>
            <a:endParaRPr b="0" lang="en-US" sz="1320" strike="noStrike" u="none">
              <a:solidFill>
                <a:srgbClr val="000000"/>
              </a:solidFill>
              <a:effectLst/>
              <a:uFillTx/>
              <a:latin typeface="Times New Roman"/>
            </a:endParaRPr>
          </a:p>
        </p:txBody>
      </p:sp>
      <p:pic>
        <p:nvPicPr>
          <p:cNvPr id="416" name="" descr=""/>
          <p:cNvPicPr/>
          <p:nvPr/>
        </p:nvPicPr>
        <p:blipFill>
          <a:blip r:embed="rId5"/>
          <a:stretch/>
        </p:blipFill>
        <p:spPr>
          <a:xfrm>
            <a:off x="468000" y="5991840"/>
            <a:ext cx="250200" cy="250200"/>
          </a:xfrm>
          <a:prstGeom prst="rect">
            <a:avLst/>
          </a:prstGeom>
          <a:noFill/>
          <a:ln w="0">
            <a:noFill/>
          </a:ln>
        </p:spPr>
      </p:pic>
      <p:sp>
        <p:nvSpPr>
          <p:cNvPr id="417" name=""/>
          <p:cNvSpPr txBox="1"/>
          <p:nvPr/>
        </p:nvSpPr>
        <p:spPr>
          <a:xfrm>
            <a:off x="501480" y="4978440"/>
            <a:ext cx="3061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ール導入と捉えている実態があります。</a:t>
            </a:r>
            <a:endParaRPr b="0" lang="en-US" sz="1320" strike="noStrike" u="none">
              <a:solidFill>
                <a:srgbClr val="000000"/>
              </a:solidFill>
              <a:effectLst/>
              <a:uFillTx/>
              <a:latin typeface="Times New Roman"/>
            </a:endParaRPr>
          </a:p>
        </p:txBody>
      </p:sp>
      <p:sp>
        <p:nvSpPr>
          <p:cNvPr id="418" name=""/>
          <p:cNvSpPr txBox="1"/>
          <p:nvPr/>
        </p:nvSpPr>
        <p:spPr>
          <a:xfrm>
            <a:off x="852480" y="5790240"/>
            <a:ext cx="233640" cy="187920"/>
          </a:xfrm>
          <a:prstGeom prst="rect">
            <a:avLst/>
          </a:prstGeom>
          <a:noFill/>
          <a:ln w="0">
            <a:noFill/>
          </a:ln>
        </p:spPr>
        <p:txBody>
          <a:bodyPr wrap="none" lIns="0" rIns="0" tIns="0" bIns="0" anchor="t">
            <a:spAutoFit/>
          </a:bodyPr>
          <a:p>
            <a:r>
              <a:rPr b="1" lang="en-US" sz="1320" strike="noStrike" u="none">
                <a:solidFill>
                  <a:srgbClr val="1f2937"/>
                </a:solidFill>
                <a:effectLst/>
                <a:uFillTx/>
                <a:latin typeface="Arial"/>
                <a:ea typeface="Arial"/>
              </a:rPr>
              <a:t>DX</a:t>
            </a:r>
            <a:endParaRPr b="0" lang="en-US" sz="1320" strike="noStrike" u="none">
              <a:solidFill>
                <a:srgbClr val="000000"/>
              </a:solidFill>
              <a:effectLst/>
              <a:uFillTx/>
              <a:latin typeface="Times New Roman"/>
            </a:endParaRPr>
          </a:p>
        </p:txBody>
      </p:sp>
      <p:sp>
        <p:nvSpPr>
          <p:cNvPr id="419" name=""/>
          <p:cNvSpPr txBox="1"/>
          <p:nvPr/>
        </p:nvSpPr>
        <p:spPr>
          <a:xfrm>
            <a:off x="1084680" y="5780520"/>
            <a:ext cx="390744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を成功させるためには、経営者自らが強いリーダー</a:t>
            </a:r>
            <a:endParaRPr b="0" lang="en-US" sz="1320" strike="noStrike" u="none">
              <a:solidFill>
                <a:srgbClr val="000000"/>
              </a:solidFill>
              <a:effectLst/>
              <a:uFillTx/>
              <a:latin typeface="Times New Roman"/>
            </a:endParaRPr>
          </a:p>
        </p:txBody>
      </p:sp>
      <p:sp>
        <p:nvSpPr>
          <p:cNvPr id="420" name=""/>
          <p:cNvSpPr txBox="1"/>
          <p:nvPr/>
        </p:nvSpPr>
        <p:spPr>
          <a:xfrm>
            <a:off x="852480" y="6014520"/>
            <a:ext cx="42544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シップを発揮し、全社的なビジョンを共有することが不</a:t>
            </a:r>
            <a:endParaRPr b="0" lang="en-US" sz="1320" strike="noStrike" u="none">
              <a:solidFill>
                <a:srgbClr val="000000"/>
              </a:solidFill>
              <a:effectLst/>
              <a:uFillTx/>
              <a:latin typeface="Times New Roman"/>
            </a:endParaRPr>
          </a:p>
        </p:txBody>
      </p:sp>
      <p:sp>
        <p:nvSpPr>
          <p:cNvPr id="421" name=""/>
          <p:cNvSpPr/>
          <p:nvPr/>
        </p:nvSpPr>
        <p:spPr>
          <a:xfrm>
            <a:off x="5498640" y="1069560"/>
            <a:ext cx="4930560" cy="2139480"/>
          </a:xfrm>
          <a:custGeom>
            <a:avLst/>
            <a:gdLst/>
            <a:ahLst/>
            <a:rect l="0" t="0" r="r" b="b"/>
            <a:pathLst>
              <a:path w="13696" h="5943">
                <a:moveTo>
                  <a:pt x="0" y="5757"/>
                </a:moveTo>
                <a:lnTo>
                  <a:pt x="0" y="185"/>
                </a:lnTo>
                <a:cubicBezTo>
                  <a:pt x="0" y="173"/>
                  <a:pt x="1" y="161"/>
                  <a:pt x="2" y="149"/>
                </a:cubicBezTo>
                <a:cubicBezTo>
                  <a:pt x="4" y="137"/>
                  <a:pt x="7" y="126"/>
                  <a:pt x="10" y="114"/>
                </a:cubicBezTo>
                <a:cubicBezTo>
                  <a:pt x="14" y="103"/>
                  <a:pt x="18" y="92"/>
                  <a:pt x="23" y="82"/>
                </a:cubicBezTo>
                <a:cubicBezTo>
                  <a:pt x="28" y="72"/>
                  <a:pt x="34" y="63"/>
                  <a:pt x="40" y="54"/>
                </a:cubicBezTo>
                <a:cubicBezTo>
                  <a:pt x="47" y="46"/>
                  <a:pt x="54" y="38"/>
                  <a:pt x="62" y="31"/>
                </a:cubicBezTo>
                <a:cubicBezTo>
                  <a:pt x="69" y="24"/>
                  <a:pt x="77" y="19"/>
                  <a:pt x="86" y="14"/>
                </a:cubicBezTo>
                <a:cubicBezTo>
                  <a:pt x="94" y="9"/>
                  <a:pt x="103" y="6"/>
                  <a:pt x="112" y="3"/>
                </a:cubicBezTo>
                <a:cubicBezTo>
                  <a:pt x="121" y="1"/>
                  <a:pt x="130" y="0"/>
                  <a:pt x="139" y="0"/>
                </a:cubicBezTo>
                <a:lnTo>
                  <a:pt x="13511" y="0"/>
                </a:lnTo>
                <a:cubicBezTo>
                  <a:pt x="13523" y="0"/>
                  <a:pt x="13535" y="1"/>
                  <a:pt x="13547" y="3"/>
                </a:cubicBezTo>
                <a:cubicBezTo>
                  <a:pt x="13559" y="6"/>
                  <a:pt x="13570" y="9"/>
                  <a:pt x="13582" y="14"/>
                </a:cubicBezTo>
                <a:cubicBezTo>
                  <a:pt x="13593" y="19"/>
                  <a:pt x="13604" y="24"/>
                  <a:pt x="13614" y="31"/>
                </a:cubicBezTo>
                <a:cubicBezTo>
                  <a:pt x="13624" y="38"/>
                  <a:pt x="13633" y="46"/>
                  <a:pt x="13642" y="54"/>
                </a:cubicBezTo>
                <a:cubicBezTo>
                  <a:pt x="13651" y="63"/>
                  <a:pt x="13658" y="72"/>
                  <a:pt x="13665" y="82"/>
                </a:cubicBezTo>
                <a:cubicBezTo>
                  <a:pt x="13672" y="92"/>
                  <a:pt x="13678" y="103"/>
                  <a:pt x="13682" y="114"/>
                </a:cubicBezTo>
                <a:cubicBezTo>
                  <a:pt x="13687" y="126"/>
                  <a:pt x="13690" y="137"/>
                  <a:pt x="13693" y="149"/>
                </a:cubicBezTo>
                <a:cubicBezTo>
                  <a:pt x="13695" y="161"/>
                  <a:pt x="13696" y="173"/>
                  <a:pt x="13696" y="185"/>
                </a:cubicBezTo>
                <a:lnTo>
                  <a:pt x="13696" y="5757"/>
                </a:lnTo>
                <a:cubicBezTo>
                  <a:pt x="13696" y="5769"/>
                  <a:pt x="13695" y="5781"/>
                  <a:pt x="13693" y="5793"/>
                </a:cubicBezTo>
                <a:cubicBezTo>
                  <a:pt x="13690" y="5805"/>
                  <a:pt x="13687" y="5816"/>
                  <a:pt x="13682" y="5828"/>
                </a:cubicBezTo>
                <a:cubicBezTo>
                  <a:pt x="13678" y="5839"/>
                  <a:pt x="13672" y="5850"/>
                  <a:pt x="13665" y="5860"/>
                </a:cubicBezTo>
                <a:cubicBezTo>
                  <a:pt x="13658" y="5870"/>
                  <a:pt x="13651" y="5879"/>
                  <a:pt x="13642" y="5888"/>
                </a:cubicBezTo>
                <a:cubicBezTo>
                  <a:pt x="13633" y="5897"/>
                  <a:pt x="13624" y="5904"/>
                  <a:pt x="13614" y="5911"/>
                </a:cubicBezTo>
                <a:cubicBezTo>
                  <a:pt x="13604" y="5918"/>
                  <a:pt x="13593" y="5924"/>
                  <a:pt x="13582" y="5928"/>
                </a:cubicBezTo>
                <a:cubicBezTo>
                  <a:pt x="13570" y="5933"/>
                  <a:pt x="13559" y="5936"/>
                  <a:pt x="13547" y="5939"/>
                </a:cubicBezTo>
                <a:cubicBezTo>
                  <a:pt x="13535" y="5941"/>
                  <a:pt x="13523" y="5943"/>
                  <a:pt x="13511" y="5943"/>
                </a:cubicBezTo>
                <a:lnTo>
                  <a:pt x="139" y="5943"/>
                </a:lnTo>
                <a:cubicBezTo>
                  <a:pt x="130" y="5943"/>
                  <a:pt x="121" y="5941"/>
                  <a:pt x="112" y="5939"/>
                </a:cubicBezTo>
                <a:cubicBezTo>
                  <a:pt x="103" y="5936"/>
                  <a:pt x="94" y="5933"/>
                  <a:pt x="86" y="5928"/>
                </a:cubicBezTo>
                <a:cubicBezTo>
                  <a:pt x="77" y="5924"/>
                  <a:pt x="69" y="5918"/>
                  <a:pt x="62" y="5911"/>
                </a:cubicBezTo>
                <a:cubicBezTo>
                  <a:pt x="54" y="5904"/>
                  <a:pt x="47" y="5897"/>
                  <a:pt x="40" y="5888"/>
                </a:cubicBezTo>
                <a:cubicBezTo>
                  <a:pt x="34" y="5879"/>
                  <a:pt x="28" y="5870"/>
                  <a:pt x="23" y="5860"/>
                </a:cubicBezTo>
                <a:cubicBezTo>
                  <a:pt x="18" y="5850"/>
                  <a:pt x="14" y="5839"/>
                  <a:pt x="10" y="5828"/>
                </a:cubicBezTo>
                <a:cubicBezTo>
                  <a:pt x="7" y="5816"/>
                  <a:pt x="4" y="5805"/>
                  <a:pt x="2" y="5793"/>
                </a:cubicBezTo>
                <a:cubicBezTo>
                  <a:pt x="1" y="5781"/>
                  <a:pt x="0" y="5769"/>
                  <a:pt x="0" y="5757"/>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22" name=""/>
          <p:cNvSpPr/>
          <p:nvPr/>
        </p:nvSpPr>
        <p:spPr>
          <a:xfrm>
            <a:off x="5481720" y="1069560"/>
            <a:ext cx="67320" cy="2139480"/>
          </a:xfrm>
          <a:custGeom>
            <a:avLst/>
            <a:gdLst/>
            <a:ahLst/>
            <a:rect l="0" t="0" r="r" b="b"/>
            <a:pathLst>
              <a:path w="187" h="5943">
                <a:moveTo>
                  <a:pt x="0" y="0"/>
                </a:moveTo>
                <a:lnTo>
                  <a:pt x="187" y="0"/>
                </a:lnTo>
                <a:lnTo>
                  <a:pt x="187" y="5943"/>
                </a:lnTo>
                <a:lnTo>
                  <a:pt x="0" y="5943"/>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23" name=""/>
          <p:cNvSpPr/>
          <p:nvPr/>
        </p:nvSpPr>
        <p:spPr>
          <a:xfrm>
            <a:off x="5498640" y="3376080"/>
            <a:ext cx="4930560" cy="2206440"/>
          </a:xfrm>
          <a:custGeom>
            <a:avLst/>
            <a:gdLst/>
            <a:ahLst/>
            <a:rect l="0" t="0" r="r" b="b"/>
            <a:pathLst>
              <a:path w="13696" h="6129">
                <a:moveTo>
                  <a:pt x="0" y="5943"/>
                </a:moveTo>
                <a:lnTo>
                  <a:pt x="0" y="185"/>
                </a:lnTo>
                <a:cubicBezTo>
                  <a:pt x="0" y="173"/>
                  <a:pt x="1" y="161"/>
                  <a:pt x="2" y="149"/>
                </a:cubicBezTo>
                <a:cubicBezTo>
                  <a:pt x="4" y="137"/>
                  <a:pt x="7" y="125"/>
                  <a:pt x="10" y="114"/>
                </a:cubicBezTo>
                <a:cubicBezTo>
                  <a:pt x="14" y="103"/>
                  <a:pt x="18" y="92"/>
                  <a:pt x="23" y="82"/>
                </a:cubicBezTo>
                <a:cubicBezTo>
                  <a:pt x="28" y="72"/>
                  <a:pt x="34" y="63"/>
                  <a:pt x="40" y="54"/>
                </a:cubicBezTo>
                <a:cubicBezTo>
                  <a:pt x="47" y="45"/>
                  <a:pt x="54" y="38"/>
                  <a:pt x="62" y="31"/>
                </a:cubicBezTo>
                <a:cubicBezTo>
                  <a:pt x="69" y="24"/>
                  <a:pt x="77" y="18"/>
                  <a:pt x="86" y="14"/>
                </a:cubicBezTo>
                <a:cubicBezTo>
                  <a:pt x="94" y="9"/>
                  <a:pt x="103" y="6"/>
                  <a:pt x="112" y="3"/>
                </a:cubicBezTo>
                <a:cubicBezTo>
                  <a:pt x="121" y="1"/>
                  <a:pt x="130" y="0"/>
                  <a:pt x="139" y="0"/>
                </a:cubicBezTo>
                <a:lnTo>
                  <a:pt x="13511" y="0"/>
                </a:lnTo>
                <a:cubicBezTo>
                  <a:pt x="13523" y="0"/>
                  <a:pt x="13535" y="1"/>
                  <a:pt x="13547" y="3"/>
                </a:cubicBezTo>
                <a:cubicBezTo>
                  <a:pt x="13559" y="6"/>
                  <a:pt x="13570" y="9"/>
                  <a:pt x="13582" y="14"/>
                </a:cubicBezTo>
                <a:cubicBezTo>
                  <a:pt x="13593" y="18"/>
                  <a:pt x="13604" y="24"/>
                  <a:pt x="13614" y="31"/>
                </a:cubicBezTo>
                <a:cubicBezTo>
                  <a:pt x="13624" y="38"/>
                  <a:pt x="13633" y="45"/>
                  <a:pt x="13642" y="54"/>
                </a:cubicBezTo>
                <a:cubicBezTo>
                  <a:pt x="13651" y="63"/>
                  <a:pt x="13658" y="72"/>
                  <a:pt x="13665" y="82"/>
                </a:cubicBezTo>
                <a:cubicBezTo>
                  <a:pt x="13672" y="92"/>
                  <a:pt x="13678" y="103"/>
                  <a:pt x="13682" y="114"/>
                </a:cubicBezTo>
                <a:cubicBezTo>
                  <a:pt x="13687" y="125"/>
                  <a:pt x="13690" y="137"/>
                  <a:pt x="13693" y="149"/>
                </a:cubicBezTo>
                <a:cubicBezTo>
                  <a:pt x="13695" y="161"/>
                  <a:pt x="13696" y="173"/>
                  <a:pt x="13696" y="185"/>
                </a:cubicBezTo>
                <a:lnTo>
                  <a:pt x="13696" y="5943"/>
                </a:lnTo>
                <a:cubicBezTo>
                  <a:pt x="13696" y="5955"/>
                  <a:pt x="13695" y="5967"/>
                  <a:pt x="13693" y="5979"/>
                </a:cubicBezTo>
                <a:cubicBezTo>
                  <a:pt x="13690" y="5991"/>
                  <a:pt x="13687" y="6003"/>
                  <a:pt x="13682" y="6014"/>
                </a:cubicBezTo>
                <a:cubicBezTo>
                  <a:pt x="13678" y="6025"/>
                  <a:pt x="13672" y="6036"/>
                  <a:pt x="13665" y="6046"/>
                </a:cubicBezTo>
                <a:cubicBezTo>
                  <a:pt x="13658" y="6056"/>
                  <a:pt x="13651" y="6066"/>
                  <a:pt x="13642" y="6074"/>
                </a:cubicBezTo>
                <a:cubicBezTo>
                  <a:pt x="13633" y="6083"/>
                  <a:pt x="13624" y="6091"/>
                  <a:pt x="13614" y="6098"/>
                </a:cubicBezTo>
                <a:cubicBezTo>
                  <a:pt x="13604" y="6104"/>
                  <a:pt x="13593" y="6110"/>
                  <a:pt x="13582" y="6115"/>
                </a:cubicBezTo>
                <a:cubicBezTo>
                  <a:pt x="13570" y="6119"/>
                  <a:pt x="13559" y="6123"/>
                  <a:pt x="13547" y="6125"/>
                </a:cubicBezTo>
                <a:cubicBezTo>
                  <a:pt x="13535" y="6128"/>
                  <a:pt x="13523" y="6129"/>
                  <a:pt x="13511" y="6129"/>
                </a:cubicBezTo>
                <a:lnTo>
                  <a:pt x="139" y="6129"/>
                </a:lnTo>
                <a:cubicBezTo>
                  <a:pt x="130" y="6129"/>
                  <a:pt x="121" y="6128"/>
                  <a:pt x="112" y="6125"/>
                </a:cubicBezTo>
                <a:cubicBezTo>
                  <a:pt x="103" y="6123"/>
                  <a:pt x="94" y="6119"/>
                  <a:pt x="86" y="6115"/>
                </a:cubicBezTo>
                <a:cubicBezTo>
                  <a:pt x="77" y="6110"/>
                  <a:pt x="69" y="6104"/>
                  <a:pt x="62" y="6098"/>
                </a:cubicBezTo>
                <a:cubicBezTo>
                  <a:pt x="54" y="6091"/>
                  <a:pt x="47" y="6083"/>
                  <a:pt x="40" y="6074"/>
                </a:cubicBezTo>
                <a:cubicBezTo>
                  <a:pt x="34" y="6066"/>
                  <a:pt x="28" y="6056"/>
                  <a:pt x="23" y="6046"/>
                </a:cubicBezTo>
                <a:cubicBezTo>
                  <a:pt x="18" y="6036"/>
                  <a:pt x="14" y="6025"/>
                  <a:pt x="10" y="6014"/>
                </a:cubicBezTo>
                <a:cubicBezTo>
                  <a:pt x="7" y="6003"/>
                  <a:pt x="4" y="5991"/>
                  <a:pt x="2" y="5979"/>
                </a:cubicBezTo>
                <a:cubicBezTo>
                  <a:pt x="1" y="5967"/>
                  <a:pt x="0" y="5955"/>
                  <a:pt x="0" y="5943"/>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24" name=""/>
          <p:cNvSpPr/>
          <p:nvPr/>
        </p:nvSpPr>
        <p:spPr>
          <a:xfrm>
            <a:off x="5481720" y="3376080"/>
            <a:ext cx="67320" cy="2206440"/>
          </a:xfrm>
          <a:custGeom>
            <a:avLst/>
            <a:gdLst/>
            <a:ahLst/>
            <a:rect l="0" t="0" r="r" b="b"/>
            <a:pathLst>
              <a:path w="187" h="6129">
                <a:moveTo>
                  <a:pt x="0" y="0"/>
                </a:moveTo>
                <a:lnTo>
                  <a:pt x="187" y="0"/>
                </a:lnTo>
                <a:lnTo>
                  <a:pt x="187" y="6129"/>
                </a:lnTo>
                <a:lnTo>
                  <a:pt x="0" y="6129"/>
                </a:lnTo>
                <a:lnTo>
                  <a:pt x="0" y="0"/>
                </a:lnTo>
                <a:close/>
              </a:path>
            </a:pathLst>
          </a:custGeom>
          <a:solidFill>
            <a:srgbClr val="ff9900"/>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25" name="" descr=""/>
          <p:cNvPicPr/>
          <p:nvPr/>
        </p:nvPicPr>
        <p:blipFill>
          <a:blip r:embed="rId6"/>
          <a:stretch/>
        </p:blipFill>
        <p:spPr>
          <a:xfrm>
            <a:off x="5716080" y="1278720"/>
            <a:ext cx="250200" cy="250200"/>
          </a:xfrm>
          <a:prstGeom prst="rect">
            <a:avLst/>
          </a:prstGeom>
          <a:noFill/>
          <a:ln w="0">
            <a:noFill/>
          </a:ln>
        </p:spPr>
      </p:pic>
      <p:sp>
        <p:nvSpPr>
          <p:cNvPr id="426" name=""/>
          <p:cNvSpPr txBox="1"/>
          <p:nvPr/>
        </p:nvSpPr>
        <p:spPr>
          <a:xfrm>
            <a:off x="852480" y="6248520"/>
            <a:ext cx="84672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可欠です。</a:t>
            </a:r>
            <a:endParaRPr b="0" lang="en-US" sz="1320" strike="noStrike" u="none">
              <a:solidFill>
                <a:srgbClr val="000000"/>
              </a:solidFill>
              <a:effectLst/>
              <a:uFillTx/>
              <a:latin typeface="Times New Roman"/>
            </a:endParaRPr>
          </a:p>
        </p:txBody>
      </p:sp>
      <p:sp>
        <p:nvSpPr>
          <p:cNvPr id="427" name=""/>
          <p:cNvSpPr/>
          <p:nvPr/>
        </p:nvSpPr>
        <p:spPr>
          <a:xfrm>
            <a:off x="5715720" y="1671120"/>
            <a:ext cx="259560" cy="334800"/>
          </a:xfrm>
          <a:custGeom>
            <a:avLst/>
            <a:gdLst/>
            <a:ahLst/>
            <a:rect l="0" t="0" r="r" b="b"/>
            <a:pathLst>
              <a:path w="721" h="930">
                <a:moveTo>
                  <a:pt x="0" y="570"/>
                </a:moveTo>
                <a:lnTo>
                  <a:pt x="0" y="360"/>
                </a:lnTo>
                <a:cubicBezTo>
                  <a:pt x="0" y="336"/>
                  <a:pt x="3" y="313"/>
                  <a:pt x="7" y="290"/>
                </a:cubicBezTo>
                <a:cubicBezTo>
                  <a:pt x="12" y="267"/>
                  <a:pt x="19" y="244"/>
                  <a:pt x="28" y="222"/>
                </a:cubicBezTo>
                <a:cubicBezTo>
                  <a:pt x="37" y="200"/>
                  <a:pt x="48" y="180"/>
                  <a:pt x="61" y="160"/>
                </a:cubicBezTo>
                <a:cubicBezTo>
                  <a:pt x="74" y="140"/>
                  <a:pt x="89" y="122"/>
                  <a:pt x="106" y="105"/>
                </a:cubicBezTo>
                <a:cubicBezTo>
                  <a:pt x="122" y="89"/>
                  <a:pt x="140" y="74"/>
                  <a:pt x="160" y="61"/>
                </a:cubicBezTo>
                <a:cubicBezTo>
                  <a:pt x="180" y="48"/>
                  <a:pt x="201" y="37"/>
                  <a:pt x="222" y="27"/>
                </a:cubicBezTo>
                <a:cubicBezTo>
                  <a:pt x="244" y="18"/>
                  <a:pt x="267" y="12"/>
                  <a:pt x="290" y="7"/>
                </a:cubicBezTo>
                <a:cubicBezTo>
                  <a:pt x="314" y="2"/>
                  <a:pt x="337" y="0"/>
                  <a:pt x="361" y="0"/>
                </a:cubicBezTo>
                <a:cubicBezTo>
                  <a:pt x="385" y="0"/>
                  <a:pt x="408" y="2"/>
                  <a:pt x="431" y="7"/>
                </a:cubicBezTo>
                <a:cubicBezTo>
                  <a:pt x="454" y="12"/>
                  <a:pt x="477" y="18"/>
                  <a:pt x="499" y="27"/>
                </a:cubicBezTo>
                <a:cubicBezTo>
                  <a:pt x="521" y="37"/>
                  <a:pt x="541" y="48"/>
                  <a:pt x="561" y="61"/>
                </a:cubicBezTo>
                <a:cubicBezTo>
                  <a:pt x="581" y="74"/>
                  <a:pt x="599" y="89"/>
                  <a:pt x="615" y="105"/>
                </a:cubicBezTo>
                <a:cubicBezTo>
                  <a:pt x="632" y="122"/>
                  <a:pt x="647" y="140"/>
                  <a:pt x="660" y="160"/>
                </a:cubicBezTo>
                <a:cubicBezTo>
                  <a:pt x="673" y="180"/>
                  <a:pt x="684" y="200"/>
                  <a:pt x="693" y="222"/>
                </a:cubicBezTo>
                <a:cubicBezTo>
                  <a:pt x="702" y="244"/>
                  <a:pt x="709" y="267"/>
                  <a:pt x="714" y="290"/>
                </a:cubicBezTo>
                <a:cubicBezTo>
                  <a:pt x="719" y="313"/>
                  <a:pt x="721" y="336"/>
                  <a:pt x="721" y="360"/>
                </a:cubicBezTo>
                <a:lnTo>
                  <a:pt x="721" y="570"/>
                </a:lnTo>
                <a:cubicBezTo>
                  <a:pt x="721" y="593"/>
                  <a:pt x="719" y="617"/>
                  <a:pt x="714" y="640"/>
                </a:cubicBezTo>
                <a:cubicBezTo>
                  <a:pt x="709" y="663"/>
                  <a:pt x="702" y="686"/>
                  <a:pt x="693" y="708"/>
                </a:cubicBezTo>
                <a:cubicBezTo>
                  <a:pt x="684" y="729"/>
                  <a:pt x="673" y="750"/>
                  <a:pt x="660" y="770"/>
                </a:cubicBezTo>
                <a:cubicBezTo>
                  <a:pt x="647" y="789"/>
                  <a:pt x="632" y="808"/>
                  <a:pt x="615" y="824"/>
                </a:cubicBezTo>
                <a:cubicBezTo>
                  <a:pt x="599" y="841"/>
                  <a:pt x="581" y="856"/>
                  <a:pt x="561" y="869"/>
                </a:cubicBezTo>
                <a:cubicBezTo>
                  <a:pt x="541" y="882"/>
                  <a:pt x="521" y="893"/>
                  <a:pt x="499" y="902"/>
                </a:cubicBezTo>
                <a:cubicBezTo>
                  <a:pt x="477" y="911"/>
                  <a:pt x="454" y="918"/>
                  <a:pt x="431" y="923"/>
                </a:cubicBezTo>
                <a:cubicBezTo>
                  <a:pt x="408" y="927"/>
                  <a:pt x="385" y="930"/>
                  <a:pt x="361" y="930"/>
                </a:cubicBezTo>
                <a:cubicBezTo>
                  <a:pt x="337" y="930"/>
                  <a:pt x="314" y="927"/>
                  <a:pt x="290" y="923"/>
                </a:cubicBezTo>
                <a:cubicBezTo>
                  <a:pt x="267" y="918"/>
                  <a:pt x="244" y="911"/>
                  <a:pt x="222" y="902"/>
                </a:cubicBezTo>
                <a:cubicBezTo>
                  <a:pt x="201" y="893"/>
                  <a:pt x="180" y="882"/>
                  <a:pt x="160" y="869"/>
                </a:cubicBezTo>
                <a:cubicBezTo>
                  <a:pt x="140" y="856"/>
                  <a:pt x="122" y="841"/>
                  <a:pt x="106" y="824"/>
                </a:cubicBezTo>
                <a:cubicBezTo>
                  <a:pt x="89" y="808"/>
                  <a:pt x="74" y="789"/>
                  <a:pt x="61" y="770"/>
                </a:cubicBezTo>
                <a:cubicBezTo>
                  <a:pt x="48" y="750"/>
                  <a:pt x="37" y="729"/>
                  <a:pt x="28" y="708"/>
                </a:cubicBezTo>
                <a:cubicBezTo>
                  <a:pt x="19" y="686"/>
                  <a:pt x="12" y="663"/>
                  <a:pt x="7" y="640"/>
                </a:cubicBezTo>
                <a:cubicBezTo>
                  <a:pt x="3" y="617"/>
                  <a:pt x="0" y="593"/>
                  <a:pt x="0" y="570"/>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28" name="" descr=""/>
          <p:cNvPicPr/>
          <p:nvPr/>
        </p:nvPicPr>
        <p:blipFill>
          <a:blip r:embed="rId7"/>
          <a:stretch/>
        </p:blipFill>
        <p:spPr>
          <a:xfrm>
            <a:off x="5782680" y="1763280"/>
            <a:ext cx="124920" cy="133200"/>
          </a:xfrm>
          <a:prstGeom prst="rect">
            <a:avLst/>
          </a:prstGeom>
          <a:noFill/>
          <a:ln w="0">
            <a:noFill/>
          </a:ln>
        </p:spPr>
      </p:pic>
      <p:sp>
        <p:nvSpPr>
          <p:cNvPr id="429" name=""/>
          <p:cNvSpPr txBox="1"/>
          <p:nvPr/>
        </p:nvSpPr>
        <p:spPr>
          <a:xfrm>
            <a:off x="6100560" y="1277640"/>
            <a:ext cx="10252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よくある声</a:t>
            </a:r>
            <a:endParaRPr b="0" lang="en-US" sz="1580" strike="noStrike" u="none">
              <a:solidFill>
                <a:srgbClr val="000000"/>
              </a:solidFill>
              <a:effectLst/>
              <a:uFillTx/>
              <a:latin typeface="Times New Roman"/>
            </a:endParaRPr>
          </a:p>
        </p:txBody>
      </p:sp>
      <p:sp>
        <p:nvSpPr>
          <p:cNvPr id="430" name=""/>
          <p:cNvSpPr/>
          <p:nvPr/>
        </p:nvSpPr>
        <p:spPr>
          <a:xfrm>
            <a:off x="5715720" y="2172600"/>
            <a:ext cx="259560" cy="334440"/>
          </a:xfrm>
          <a:custGeom>
            <a:avLst/>
            <a:gdLst/>
            <a:ahLst/>
            <a:rect l="0" t="0" r="r" b="b"/>
            <a:pathLst>
              <a:path w="721" h="929">
                <a:moveTo>
                  <a:pt x="0" y="569"/>
                </a:moveTo>
                <a:lnTo>
                  <a:pt x="0" y="360"/>
                </a:lnTo>
                <a:cubicBezTo>
                  <a:pt x="0" y="336"/>
                  <a:pt x="3" y="313"/>
                  <a:pt x="7" y="290"/>
                </a:cubicBezTo>
                <a:cubicBezTo>
                  <a:pt x="12" y="266"/>
                  <a:pt x="19" y="244"/>
                  <a:pt x="28" y="222"/>
                </a:cubicBezTo>
                <a:cubicBezTo>
                  <a:pt x="37" y="200"/>
                  <a:pt x="48" y="179"/>
                  <a:pt x="61" y="160"/>
                </a:cubicBezTo>
                <a:cubicBezTo>
                  <a:pt x="74" y="140"/>
                  <a:pt x="89" y="122"/>
                  <a:pt x="106" y="105"/>
                </a:cubicBezTo>
                <a:cubicBezTo>
                  <a:pt x="122" y="89"/>
                  <a:pt x="140" y="74"/>
                  <a:pt x="160" y="61"/>
                </a:cubicBezTo>
                <a:cubicBezTo>
                  <a:pt x="180" y="47"/>
                  <a:pt x="201" y="36"/>
                  <a:pt x="222" y="27"/>
                </a:cubicBezTo>
                <a:cubicBezTo>
                  <a:pt x="244" y="18"/>
                  <a:pt x="267" y="11"/>
                  <a:pt x="290" y="7"/>
                </a:cubicBezTo>
                <a:cubicBezTo>
                  <a:pt x="314" y="2"/>
                  <a:pt x="337" y="0"/>
                  <a:pt x="361" y="0"/>
                </a:cubicBezTo>
                <a:cubicBezTo>
                  <a:pt x="385" y="0"/>
                  <a:pt x="408" y="2"/>
                  <a:pt x="431" y="7"/>
                </a:cubicBezTo>
                <a:cubicBezTo>
                  <a:pt x="454" y="11"/>
                  <a:pt x="477" y="18"/>
                  <a:pt x="499" y="27"/>
                </a:cubicBezTo>
                <a:cubicBezTo>
                  <a:pt x="521" y="36"/>
                  <a:pt x="541" y="47"/>
                  <a:pt x="561" y="61"/>
                </a:cubicBezTo>
                <a:cubicBezTo>
                  <a:pt x="581" y="74"/>
                  <a:pt x="599" y="89"/>
                  <a:pt x="615" y="105"/>
                </a:cubicBezTo>
                <a:cubicBezTo>
                  <a:pt x="632" y="122"/>
                  <a:pt x="647" y="140"/>
                  <a:pt x="660" y="160"/>
                </a:cubicBezTo>
                <a:cubicBezTo>
                  <a:pt x="673" y="179"/>
                  <a:pt x="684" y="200"/>
                  <a:pt x="693" y="222"/>
                </a:cubicBezTo>
                <a:cubicBezTo>
                  <a:pt x="702" y="244"/>
                  <a:pt x="709" y="266"/>
                  <a:pt x="714" y="290"/>
                </a:cubicBezTo>
                <a:cubicBezTo>
                  <a:pt x="719" y="313"/>
                  <a:pt x="721" y="336"/>
                  <a:pt x="721" y="360"/>
                </a:cubicBezTo>
                <a:lnTo>
                  <a:pt x="721" y="569"/>
                </a:lnTo>
                <a:cubicBezTo>
                  <a:pt x="721" y="592"/>
                  <a:pt x="719" y="616"/>
                  <a:pt x="714" y="639"/>
                </a:cubicBezTo>
                <a:cubicBezTo>
                  <a:pt x="709" y="662"/>
                  <a:pt x="702" y="684"/>
                  <a:pt x="693" y="706"/>
                </a:cubicBezTo>
                <a:cubicBezTo>
                  <a:pt x="684" y="728"/>
                  <a:pt x="673" y="749"/>
                  <a:pt x="660" y="769"/>
                </a:cubicBezTo>
                <a:cubicBezTo>
                  <a:pt x="647" y="788"/>
                  <a:pt x="632" y="806"/>
                  <a:pt x="615" y="823"/>
                </a:cubicBezTo>
                <a:cubicBezTo>
                  <a:pt x="599" y="840"/>
                  <a:pt x="581" y="855"/>
                  <a:pt x="561" y="868"/>
                </a:cubicBezTo>
                <a:cubicBezTo>
                  <a:pt x="541" y="881"/>
                  <a:pt x="521" y="892"/>
                  <a:pt x="499" y="901"/>
                </a:cubicBezTo>
                <a:cubicBezTo>
                  <a:pt x="477" y="910"/>
                  <a:pt x="454" y="917"/>
                  <a:pt x="431" y="922"/>
                </a:cubicBezTo>
                <a:cubicBezTo>
                  <a:pt x="408" y="927"/>
                  <a:pt x="385" y="929"/>
                  <a:pt x="361" y="929"/>
                </a:cubicBezTo>
                <a:cubicBezTo>
                  <a:pt x="337" y="929"/>
                  <a:pt x="314" y="927"/>
                  <a:pt x="290" y="922"/>
                </a:cubicBezTo>
                <a:cubicBezTo>
                  <a:pt x="267" y="917"/>
                  <a:pt x="244" y="910"/>
                  <a:pt x="222" y="901"/>
                </a:cubicBezTo>
                <a:cubicBezTo>
                  <a:pt x="201" y="892"/>
                  <a:pt x="180" y="881"/>
                  <a:pt x="160" y="868"/>
                </a:cubicBezTo>
                <a:cubicBezTo>
                  <a:pt x="140" y="855"/>
                  <a:pt x="122" y="840"/>
                  <a:pt x="106" y="823"/>
                </a:cubicBezTo>
                <a:cubicBezTo>
                  <a:pt x="89" y="806"/>
                  <a:pt x="74" y="788"/>
                  <a:pt x="61" y="769"/>
                </a:cubicBezTo>
                <a:cubicBezTo>
                  <a:pt x="48" y="749"/>
                  <a:pt x="37" y="728"/>
                  <a:pt x="28" y="706"/>
                </a:cubicBezTo>
                <a:cubicBezTo>
                  <a:pt x="19" y="684"/>
                  <a:pt x="12" y="662"/>
                  <a:pt x="7" y="639"/>
                </a:cubicBezTo>
                <a:cubicBezTo>
                  <a:pt x="3" y="616"/>
                  <a:pt x="0" y="592"/>
                  <a:pt x="0" y="569"/>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31" name="" descr=""/>
          <p:cNvPicPr/>
          <p:nvPr/>
        </p:nvPicPr>
        <p:blipFill>
          <a:blip r:embed="rId8"/>
          <a:stretch/>
        </p:blipFill>
        <p:spPr>
          <a:xfrm>
            <a:off x="5782680" y="2264760"/>
            <a:ext cx="124920" cy="133200"/>
          </a:xfrm>
          <a:prstGeom prst="rect">
            <a:avLst/>
          </a:prstGeom>
          <a:noFill/>
          <a:ln w="0">
            <a:noFill/>
          </a:ln>
        </p:spPr>
      </p:pic>
      <p:sp>
        <p:nvSpPr>
          <p:cNvPr id="432" name=""/>
          <p:cNvSpPr txBox="1"/>
          <p:nvPr/>
        </p:nvSpPr>
        <p:spPr>
          <a:xfrm>
            <a:off x="6075360" y="1652400"/>
            <a:ext cx="2730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「何から始めてよいかわからない」</a:t>
            </a:r>
            <a:endParaRPr b="0" lang="en-US" sz="1320" strike="noStrike" u="none">
              <a:solidFill>
                <a:srgbClr val="000000"/>
              </a:solidFill>
              <a:effectLst/>
              <a:uFillTx/>
              <a:latin typeface="Times New Roman"/>
            </a:endParaRPr>
          </a:p>
        </p:txBody>
      </p:sp>
      <p:sp>
        <p:nvSpPr>
          <p:cNvPr id="433" name=""/>
          <p:cNvSpPr/>
          <p:nvPr/>
        </p:nvSpPr>
        <p:spPr>
          <a:xfrm>
            <a:off x="5715720" y="2674080"/>
            <a:ext cx="259560" cy="334440"/>
          </a:xfrm>
          <a:custGeom>
            <a:avLst/>
            <a:gdLst/>
            <a:ahLst/>
            <a:rect l="0" t="0" r="r" b="b"/>
            <a:pathLst>
              <a:path w="721" h="929">
                <a:moveTo>
                  <a:pt x="0" y="569"/>
                </a:moveTo>
                <a:lnTo>
                  <a:pt x="0" y="359"/>
                </a:lnTo>
                <a:cubicBezTo>
                  <a:pt x="0" y="336"/>
                  <a:pt x="3" y="312"/>
                  <a:pt x="7" y="289"/>
                </a:cubicBezTo>
                <a:cubicBezTo>
                  <a:pt x="12" y="266"/>
                  <a:pt x="19" y="244"/>
                  <a:pt x="28" y="222"/>
                </a:cubicBezTo>
                <a:cubicBezTo>
                  <a:pt x="37" y="200"/>
                  <a:pt x="48" y="179"/>
                  <a:pt x="61" y="160"/>
                </a:cubicBezTo>
                <a:cubicBezTo>
                  <a:pt x="74" y="140"/>
                  <a:pt x="89" y="122"/>
                  <a:pt x="106" y="105"/>
                </a:cubicBezTo>
                <a:cubicBezTo>
                  <a:pt x="122" y="88"/>
                  <a:pt x="140" y="73"/>
                  <a:pt x="160" y="60"/>
                </a:cubicBezTo>
                <a:cubicBezTo>
                  <a:pt x="180" y="47"/>
                  <a:pt x="201" y="36"/>
                  <a:pt x="222" y="27"/>
                </a:cubicBezTo>
                <a:cubicBezTo>
                  <a:pt x="244" y="18"/>
                  <a:pt x="267" y="11"/>
                  <a:pt x="290" y="7"/>
                </a:cubicBezTo>
                <a:cubicBezTo>
                  <a:pt x="314" y="2"/>
                  <a:pt x="337" y="0"/>
                  <a:pt x="361" y="0"/>
                </a:cubicBezTo>
                <a:cubicBezTo>
                  <a:pt x="385" y="0"/>
                  <a:pt x="408" y="2"/>
                  <a:pt x="431" y="7"/>
                </a:cubicBezTo>
                <a:cubicBezTo>
                  <a:pt x="454" y="11"/>
                  <a:pt x="477" y="18"/>
                  <a:pt x="499" y="27"/>
                </a:cubicBezTo>
                <a:cubicBezTo>
                  <a:pt x="521" y="36"/>
                  <a:pt x="541" y="47"/>
                  <a:pt x="561" y="60"/>
                </a:cubicBezTo>
                <a:cubicBezTo>
                  <a:pt x="581" y="73"/>
                  <a:pt x="599" y="88"/>
                  <a:pt x="615" y="105"/>
                </a:cubicBezTo>
                <a:cubicBezTo>
                  <a:pt x="632" y="122"/>
                  <a:pt x="647" y="140"/>
                  <a:pt x="660" y="160"/>
                </a:cubicBezTo>
                <a:cubicBezTo>
                  <a:pt x="673" y="179"/>
                  <a:pt x="684" y="200"/>
                  <a:pt x="693" y="222"/>
                </a:cubicBezTo>
                <a:cubicBezTo>
                  <a:pt x="702" y="244"/>
                  <a:pt x="709" y="266"/>
                  <a:pt x="714" y="289"/>
                </a:cubicBezTo>
                <a:cubicBezTo>
                  <a:pt x="719" y="312"/>
                  <a:pt x="721" y="336"/>
                  <a:pt x="721" y="359"/>
                </a:cubicBezTo>
                <a:lnTo>
                  <a:pt x="721" y="569"/>
                </a:lnTo>
                <a:cubicBezTo>
                  <a:pt x="721" y="593"/>
                  <a:pt x="719" y="616"/>
                  <a:pt x="714" y="640"/>
                </a:cubicBezTo>
                <a:cubicBezTo>
                  <a:pt x="709" y="663"/>
                  <a:pt x="702" y="685"/>
                  <a:pt x="693" y="707"/>
                </a:cubicBezTo>
                <a:cubicBezTo>
                  <a:pt x="684" y="729"/>
                  <a:pt x="673" y="750"/>
                  <a:pt x="660" y="769"/>
                </a:cubicBezTo>
                <a:cubicBezTo>
                  <a:pt x="647" y="789"/>
                  <a:pt x="632" y="807"/>
                  <a:pt x="615" y="824"/>
                </a:cubicBezTo>
                <a:cubicBezTo>
                  <a:pt x="599" y="841"/>
                  <a:pt x="581" y="855"/>
                  <a:pt x="561" y="869"/>
                </a:cubicBezTo>
                <a:cubicBezTo>
                  <a:pt x="541" y="882"/>
                  <a:pt x="521" y="893"/>
                  <a:pt x="499" y="902"/>
                </a:cubicBezTo>
                <a:cubicBezTo>
                  <a:pt x="477" y="911"/>
                  <a:pt x="454" y="918"/>
                  <a:pt x="431" y="922"/>
                </a:cubicBezTo>
                <a:cubicBezTo>
                  <a:pt x="408" y="927"/>
                  <a:pt x="385" y="929"/>
                  <a:pt x="361" y="929"/>
                </a:cubicBezTo>
                <a:cubicBezTo>
                  <a:pt x="337" y="929"/>
                  <a:pt x="314" y="927"/>
                  <a:pt x="290" y="922"/>
                </a:cubicBezTo>
                <a:cubicBezTo>
                  <a:pt x="267" y="918"/>
                  <a:pt x="244" y="911"/>
                  <a:pt x="222" y="902"/>
                </a:cubicBezTo>
                <a:cubicBezTo>
                  <a:pt x="201" y="893"/>
                  <a:pt x="180" y="882"/>
                  <a:pt x="160" y="869"/>
                </a:cubicBezTo>
                <a:cubicBezTo>
                  <a:pt x="140" y="855"/>
                  <a:pt x="122" y="841"/>
                  <a:pt x="106" y="824"/>
                </a:cubicBezTo>
                <a:cubicBezTo>
                  <a:pt x="89" y="807"/>
                  <a:pt x="74" y="789"/>
                  <a:pt x="61" y="769"/>
                </a:cubicBezTo>
                <a:cubicBezTo>
                  <a:pt x="48" y="750"/>
                  <a:pt x="37" y="729"/>
                  <a:pt x="28" y="707"/>
                </a:cubicBezTo>
                <a:cubicBezTo>
                  <a:pt x="19" y="685"/>
                  <a:pt x="12" y="663"/>
                  <a:pt x="7" y="640"/>
                </a:cubicBezTo>
                <a:cubicBezTo>
                  <a:pt x="3" y="616"/>
                  <a:pt x="0" y="593"/>
                  <a:pt x="0" y="569"/>
                </a:cubicBezTo>
                <a:close/>
              </a:path>
            </a:pathLst>
          </a:custGeom>
          <a:solidFill>
            <a:srgbClr val="ffedd4"/>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34" name="" descr=""/>
          <p:cNvPicPr/>
          <p:nvPr/>
        </p:nvPicPr>
        <p:blipFill>
          <a:blip r:embed="rId9"/>
          <a:stretch/>
        </p:blipFill>
        <p:spPr>
          <a:xfrm>
            <a:off x="5782680" y="2766240"/>
            <a:ext cx="124920" cy="133200"/>
          </a:xfrm>
          <a:prstGeom prst="rect">
            <a:avLst/>
          </a:prstGeom>
          <a:noFill/>
          <a:ln w="0">
            <a:noFill/>
          </a:ln>
        </p:spPr>
      </p:pic>
      <p:sp>
        <p:nvSpPr>
          <p:cNvPr id="435" name=""/>
          <p:cNvSpPr txBox="1"/>
          <p:nvPr/>
        </p:nvSpPr>
        <p:spPr>
          <a:xfrm>
            <a:off x="6075360" y="2153880"/>
            <a:ext cx="2706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「具体的な効果や成果が見えない」</a:t>
            </a:r>
            <a:endParaRPr b="0" lang="en-US" sz="1320" strike="noStrike" u="none">
              <a:solidFill>
                <a:srgbClr val="000000"/>
              </a:solidFill>
              <a:effectLst/>
              <a:uFillTx/>
              <a:latin typeface="Times New Roman"/>
            </a:endParaRPr>
          </a:p>
        </p:txBody>
      </p:sp>
      <p:pic>
        <p:nvPicPr>
          <p:cNvPr id="436" name="" descr=""/>
          <p:cNvPicPr/>
          <p:nvPr/>
        </p:nvPicPr>
        <p:blipFill>
          <a:blip r:embed="rId10"/>
          <a:stretch/>
        </p:blipFill>
        <p:spPr>
          <a:xfrm>
            <a:off x="5716080" y="3584880"/>
            <a:ext cx="250200" cy="250200"/>
          </a:xfrm>
          <a:prstGeom prst="rect">
            <a:avLst/>
          </a:prstGeom>
          <a:noFill/>
          <a:ln w="0">
            <a:noFill/>
          </a:ln>
        </p:spPr>
      </p:pic>
      <p:sp>
        <p:nvSpPr>
          <p:cNvPr id="437" name=""/>
          <p:cNvSpPr txBox="1"/>
          <p:nvPr/>
        </p:nvSpPr>
        <p:spPr>
          <a:xfrm>
            <a:off x="6075360" y="2655360"/>
            <a:ext cx="3903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「既存の業務プロセスを変える必要性を感じない」</a:t>
            </a:r>
            <a:endParaRPr b="0" lang="en-US" sz="1320" strike="noStrike" u="none">
              <a:solidFill>
                <a:srgbClr val="000000"/>
              </a:solidFill>
              <a:effectLst/>
              <a:uFillTx/>
              <a:latin typeface="Times New Roman"/>
            </a:endParaRPr>
          </a:p>
        </p:txBody>
      </p:sp>
      <p:pic>
        <p:nvPicPr>
          <p:cNvPr id="438" name="" descr=""/>
          <p:cNvPicPr/>
          <p:nvPr/>
        </p:nvPicPr>
        <p:blipFill>
          <a:blip r:embed="rId11"/>
          <a:stretch/>
        </p:blipFill>
        <p:spPr>
          <a:xfrm>
            <a:off x="5716080" y="3977640"/>
            <a:ext cx="166680" cy="166680"/>
          </a:xfrm>
          <a:prstGeom prst="rect">
            <a:avLst/>
          </a:prstGeom>
          <a:noFill/>
          <a:ln w="0">
            <a:noFill/>
          </a:ln>
        </p:spPr>
      </p:pic>
      <p:sp>
        <p:nvSpPr>
          <p:cNvPr id="439" name=""/>
          <p:cNvSpPr txBox="1"/>
          <p:nvPr/>
        </p:nvSpPr>
        <p:spPr>
          <a:xfrm>
            <a:off x="6100560" y="3584160"/>
            <a:ext cx="10112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問題の本質</a:t>
            </a:r>
            <a:endParaRPr b="0" lang="en-US" sz="1580" strike="noStrike" u="none">
              <a:solidFill>
                <a:srgbClr val="000000"/>
              </a:solidFill>
              <a:effectLst/>
              <a:uFillTx/>
              <a:latin typeface="Times New Roman"/>
            </a:endParaRPr>
          </a:p>
        </p:txBody>
      </p:sp>
      <p:sp>
        <p:nvSpPr>
          <p:cNvPr id="440" name=""/>
          <p:cNvSpPr txBox="1"/>
          <p:nvPr/>
        </p:nvSpPr>
        <p:spPr>
          <a:xfrm>
            <a:off x="5983560" y="396864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441" name=""/>
          <p:cNvSpPr txBox="1"/>
          <p:nvPr/>
        </p:nvSpPr>
        <p:spPr>
          <a:xfrm>
            <a:off x="6215400" y="3958920"/>
            <a:ext cx="6829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を単なる</a:t>
            </a:r>
            <a:endParaRPr b="0" lang="en-US" sz="1320" strike="noStrike" u="none">
              <a:solidFill>
                <a:srgbClr val="000000"/>
              </a:solidFill>
              <a:effectLst/>
              <a:uFillTx/>
              <a:latin typeface="Times New Roman"/>
            </a:endParaRPr>
          </a:p>
        </p:txBody>
      </p:sp>
      <p:sp>
        <p:nvSpPr>
          <p:cNvPr id="442" name=""/>
          <p:cNvSpPr txBox="1"/>
          <p:nvPr/>
        </p:nvSpPr>
        <p:spPr>
          <a:xfrm>
            <a:off x="6884280" y="396864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pic>
        <p:nvPicPr>
          <p:cNvPr id="443" name="" descr=""/>
          <p:cNvPicPr/>
          <p:nvPr/>
        </p:nvPicPr>
        <p:blipFill>
          <a:blip r:embed="rId12"/>
          <a:stretch/>
        </p:blipFill>
        <p:spPr>
          <a:xfrm>
            <a:off x="5716080" y="4345560"/>
            <a:ext cx="166680" cy="166680"/>
          </a:xfrm>
          <a:prstGeom prst="rect">
            <a:avLst/>
          </a:prstGeom>
          <a:noFill/>
          <a:ln w="0">
            <a:noFill/>
          </a:ln>
        </p:spPr>
      </p:pic>
      <p:sp>
        <p:nvSpPr>
          <p:cNvPr id="444" name=""/>
          <p:cNvSpPr txBox="1"/>
          <p:nvPr/>
        </p:nvSpPr>
        <p:spPr>
          <a:xfrm>
            <a:off x="7032600" y="3958920"/>
            <a:ext cx="2039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ツール導入と誤解している</a:t>
            </a:r>
            <a:endParaRPr b="0" lang="en-US" sz="1320" strike="noStrike" u="none">
              <a:solidFill>
                <a:srgbClr val="000000"/>
              </a:solidFill>
              <a:effectLst/>
              <a:uFillTx/>
              <a:latin typeface="Times New Roman"/>
            </a:endParaRPr>
          </a:p>
        </p:txBody>
      </p:sp>
      <p:sp>
        <p:nvSpPr>
          <p:cNvPr id="445" name=""/>
          <p:cNvSpPr txBox="1"/>
          <p:nvPr/>
        </p:nvSpPr>
        <p:spPr>
          <a:xfrm>
            <a:off x="5983560" y="4326480"/>
            <a:ext cx="4246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ビジネスプロセスや組織文化全体の変革という本質を理</a:t>
            </a:r>
            <a:endParaRPr b="0" lang="en-US" sz="1320" strike="noStrike" u="none">
              <a:solidFill>
                <a:srgbClr val="000000"/>
              </a:solidFill>
              <a:effectLst/>
              <a:uFillTx/>
              <a:latin typeface="Times New Roman"/>
            </a:endParaRPr>
          </a:p>
        </p:txBody>
      </p:sp>
      <p:pic>
        <p:nvPicPr>
          <p:cNvPr id="446" name="" descr=""/>
          <p:cNvPicPr/>
          <p:nvPr/>
        </p:nvPicPr>
        <p:blipFill>
          <a:blip r:embed="rId13"/>
          <a:stretch/>
        </p:blipFill>
        <p:spPr>
          <a:xfrm>
            <a:off x="5716080" y="4947120"/>
            <a:ext cx="166680" cy="166680"/>
          </a:xfrm>
          <a:prstGeom prst="rect">
            <a:avLst/>
          </a:prstGeom>
          <a:noFill/>
          <a:ln w="0">
            <a:noFill/>
          </a:ln>
        </p:spPr>
      </p:pic>
      <p:sp>
        <p:nvSpPr>
          <p:cNvPr id="447" name=""/>
          <p:cNvSpPr txBox="1"/>
          <p:nvPr/>
        </p:nvSpPr>
        <p:spPr>
          <a:xfrm>
            <a:off x="5983560" y="4560480"/>
            <a:ext cx="1026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解していない</a:t>
            </a:r>
            <a:endParaRPr b="0" lang="en-US" sz="1320" strike="noStrike" u="none">
              <a:solidFill>
                <a:srgbClr val="000000"/>
              </a:solidFill>
              <a:effectLst/>
              <a:uFillTx/>
              <a:latin typeface="Times New Roman"/>
            </a:endParaRPr>
          </a:p>
        </p:txBody>
      </p:sp>
      <p:sp>
        <p:nvSpPr>
          <p:cNvPr id="448" name=""/>
          <p:cNvSpPr txBox="1"/>
          <p:nvPr/>
        </p:nvSpPr>
        <p:spPr>
          <a:xfrm>
            <a:off x="5983560" y="4928400"/>
            <a:ext cx="4246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経営層のコミットメント不足により、全社的な取り組み</a:t>
            </a:r>
            <a:endParaRPr b="0" lang="en-US" sz="1320" strike="noStrike" u="none">
              <a:solidFill>
                <a:srgbClr val="000000"/>
              </a:solidFill>
              <a:effectLst/>
              <a:uFillTx/>
              <a:latin typeface="Times New Roman"/>
            </a:endParaRPr>
          </a:p>
        </p:txBody>
      </p:sp>
      <p:sp>
        <p:nvSpPr>
          <p:cNvPr id="449" name=""/>
          <p:cNvSpPr txBox="1"/>
          <p:nvPr/>
        </p:nvSpPr>
        <p:spPr>
          <a:xfrm>
            <a:off x="5983560" y="5162400"/>
            <a:ext cx="858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とならない</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0" name="" descr=""/>
          <p:cNvPicPr/>
          <p:nvPr/>
        </p:nvPicPr>
        <p:blipFill>
          <a:blip r:embed="rId1"/>
          <a:stretch/>
        </p:blipFill>
        <p:spPr>
          <a:xfrm>
            <a:off x="0" y="0"/>
            <a:ext cx="10696320" cy="6417720"/>
          </a:xfrm>
          <a:prstGeom prst="rect">
            <a:avLst/>
          </a:prstGeom>
          <a:noFill/>
          <a:ln w="0">
            <a:noFill/>
          </a:ln>
        </p:spPr>
      </p:pic>
      <p:pic>
        <p:nvPicPr>
          <p:cNvPr id="451" name="" descr=""/>
          <p:cNvPicPr/>
          <p:nvPr/>
        </p:nvPicPr>
        <p:blipFill>
          <a:blip r:embed="rId2"/>
          <a:stretch/>
        </p:blipFill>
        <p:spPr>
          <a:xfrm>
            <a:off x="267480" y="267480"/>
            <a:ext cx="10161360" cy="601200"/>
          </a:xfrm>
          <a:prstGeom prst="rect">
            <a:avLst/>
          </a:prstGeom>
          <a:noFill/>
          <a:ln w="0">
            <a:noFill/>
          </a:ln>
        </p:spPr>
      </p:pic>
      <p:pic>
        <p:nvPicPr>
          <p:cNvPr id="452" name="" descr=""/>
          <p:cNvPicPr/>
          <p:nvPr/>
        </p:nvPicPr>
        <p:blipFill>
          <a:blip r:embed="rId3"/>
          <a:stretch/>
        </p:blipFill>
        <p:spPr>
          <a:xfrm>
            <a:off x="267480" y="4947120"/>
            <a:ext cx="10161360" cy="1203120"/>
          </a:xfrm>
          <a:prstGeom prst="rect">
            <a:avLst/>
          </a:prstGeom>
          <a:noFill/>
          <a:ln w="0">
            <a:noFill/>
          </a:ln>
        </p:spPr>
      </p:pic>
      <p:sp>
        <p:nvSpPr>
          <p:cNvPr id="453" name=""/>
          <p:cNvSpPr txBox="1"/>
          <p:nvPr/>
        </p:nvSpPr>
        <p:spPr>
          <a:xfrm>
            <a:off x="534960" y="378720"/>
            <a:ext cx="9154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なぜ今</a:t>
            </a:r>
            <a:endParaRPr b="0" lang="en-US" sz="2370" strike="noStrike" u="none">
              <a:solidFill>
                <a:srgbClr val="000000"/>
              </a:solidFill>
              <a:effectLst/>
              <a:uFillTx/>
              <a:latin typeface="Times New Roman"/>
            </a:endParaRPr>
          </a:p>
        </p:txBody>
      </p:sp>
      <p:sp>
        <p:nvSpPr>
          <p:cNvPr id="454" name=""/>
          <p:cNvSpPr txBox="1"/>
          <p:nvPr/>
        </p:nvSpPr>
        <p:spPr>
          <a:xfrm>
            <a:off x="145404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455" name=""/>
          <p:cNvSpPr/>
          <p:nvPr/>
        </p:nvSpPr>
        <p:spPr>
          <a:xfrm>
            <a:off x="267120" y="1136160"/>
            <a:ext cx="3251160" cy="3543840"/>
          </a:xfrm>
          <a:custGeom>
            <a:avLst/>
            <a:gdLst/>
            <a:ahLst/>
            <a:rect l="0" t="0" r="r" b="b"/>
            <a:pathLst>
              <a:path w="9031" h="9844">
                <a:moveTo>
                  <a:pt x="0" y="9658"/>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8845" y="0"/>
                </a:lnTo>
                <a:cubicBezTo>
                  <a:pt x="8858" y="0"/>
                  <a:pt x="8870" y="2"/>
                  <a:pt x="8882" y="4"/>
                </a:cubicBezTo>
                <a:cubicBezTo>
                  <a:pt x="8894" y="6"/>
                  <a:pt x="8905" y="10"/>
                  <a:pt x="8917" y="15"/>
                </a:cubicBezTo>
                <a:cubicBezTo>
                  <a:pt x="8928" y="19"/>
                  <a:pt x="8939" y="25"/>
                  <a:pt x="8949" y="32"/>
                </a:cubicBezTo>
                <a:cubicBezTo>
                  <a:pt x="8959" y="39"/>
                  <a:pt x="8968" y="46"/>
                  <a:pt x="8977" y="55"/>
                </a:cubicBezTo>
                <a:cubicBezTo>
                  <a:pt x="8985" y="63"/>
                  <a:pt x="8993" y="73"/>
                  <a:pt x="9000" y="83"/>
                </a:cubicBezTo>
                <a:cubicBezTo>
                  <a:pt x="9007" y="93"/>
                  <a:pt x="9012" y="104"/>
                  <a:pt x="9017" y="115"/>
                </a:cubicBezTo>
                <a:cubicBezTo>
                  <a:pt x="9022" y="126"/>
                  <a:pt x="9025" y="138"/>
                  <a:pt x="9028" y="150"/>
                </a:cubicBezTo>
                <a:cubicBezTo>
                  <a:pt x="9030" y="162"/>
                  <a:pt x="9031" y="174"/>
                  <a:pt x="9031" y="186"/>
                </a:cubicBezTo>
                <a:lnTo>
                  <a:pt x="9031" y="9658"/>
                </a:lnTo>
                <a:cubicBezTo>
                  <a:pt x="9031" y="9670"/>
                  <a:pt x="9030" y="9682"/>
                  <a:pt x="9028" y="9694"/>
                </a:cubicBezTo>
                <a:cubicBezTo>
                  <a:pt x="9025" y="9706"/>
                  <a:pt x="9022" y="9718"/>
                  <a:pt x="9017" y="9729"/>
                </a:cubicBezTo>
                <a:cubicBezTo>
                  <a:pt x="9012" y="9740"/>
                  <a:pt x="9007" y="9751"/>
                  <a:pt x="9000" y="9761"/>
                </a:cubicBezTo>
                <a:cubicBezTo>
                  <a:pt x="8993" y="9771"/>
                  <a:pt x="8985" y="9781"/>
                  <a:pt x="8977" y="9789"/>
                </a:cubicBezTo>
                <a:cubicBezTo>
                  <a:pt x="8968" y="9798"/>
                  <a:pt x="8959" y="9806"/>
                  <a:pt x="8949" y="9813"/>
                </a:cubicBezTo>
                <a:cubicBezTo>
                  <a:pt x="8939" y="9819"/>
                  <a:pt x="8928" y="9825"/>
                  <a:pt x="8917" y="9830"/>
                </a:cubicBezTo>
                <a:cubicBezTo>
                  <a:pt x="8905" y="9834"/>
                  <a:pt x="8894" y="9838"/>
                  <a:pt x="8882" y="9840"/>
                </a:cubicBezTo>
                <a:cubicBezTo>
                  <a:pt x="8870" y="9843"/>
                  <a:pt x="8858" y="9844"/>
                  <a:pt x="8845" y="9844"/>
                </a:cubicBezTo>
                <a:lnTo>
                  <a:pt x="186" y="9844"/>
                </a:lnTo>
                <a:cubicBezTo>
                  <a:pt x="174" y="9844"/>
                  <a:pt x="162" y="9843"/>
                  <a:pt x="150" y="9840"/>
                </a:cubicBezTo>
                <a:cubicBezTo>
                  <a:pt x="138" y="9838"/>
                  <a:pt x="126" y="9834"/>
                  <a:pt x="115" y="9830"/>
                </a:cubicBezTo>
                <a:cubicBezTo>
                  <a:pt x="104" y="9825"/>
                  <a:pt x="93" y="9819"/>
                  <a:pt x="83" y="9813"/>
                </a:cubicBezTo>
                <a:cubicBezTo>
                  <a:pt x="73" y="9806"/>
                  <a:pt x="63" y="9798"/>
                  <a:pt x="55" y="9789"/>
                </a:cubicBezTo>
                <a:cubicBezTo>
                  <a:pt x="46" y="9781"/>
                  <a:pt x="38" y="9771"/>
                  <a:pt x="32" y="9761"/>
                </a:cubicBezTo>
                <a:cubicBezTo>
                  <a:pt x="25" y="9751"/>
                  <a:pt x="19" y="9740"/>
                  <a:pt x="14" y="9729"/>
                </a:cubicBezTo>
                <a:cubicBezTo>
                  <a:pt x="10" y="9718"/>
                  <a:pt x="6" y="9706"/>
                  <a:pt x="4" y="9694"/>
                </a:cubicBezTo>
                <a:cubicBezTo>
                  <a:pt x="2" y="9682"/>
                  <a:pt x="0" y="9670"/>
                  <a:pt x="0" y="96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56" name=""/>
          <p:cNvSpPr/>
          <p:nvPr/>
        </p:nvSpPr>
        <p:spPr>
          <a:xfrm>
            <a:off x="1562400" y="1337040"/>
            <a:ext cx="668880" cy="668880"/>
          </a:xfrm>
          <a:custGeom>
            <a:avLst/>
            <a:gdLst/>
            <a:ahLst/>
            <a:rect l="0" t="0" r="r" b="b"/>
            <a:pathLst>
              <a:path w="1858" h="1858">
                <a:moveTo>
                  <a:pt x="1858" y="928"/>
                </a:moveTo>
                <a:cubicBezTo>
                  <a:pt x="1858" y="960"/>
                  <a:pt x="1857" y="990"/>
                  <a:pt x="1854" y="1020"/>
                </a:cubicBezTo>
                <a:cubicBezTo>
                  <a:pt x="1851" y="1050"/>
                  <a:pt x="1846" y="1080"/>
                  <a:pt x="1841" y="1110"/>
                </a:cubicBezTo>
                <a:cubicBezTo>
                  <a:pt x="1835" y="1140"/>
                  <a:pt x="1827" y="1170"/>
                  <a:pt x="1818" y="1199"/>
                </a:cubicBezTo>
                <a:cubicBezTo>
                  <a:pt x="1810" y="1228"/>
                  <a:pt x="1799" y="1256"/>
                  <a:pt x="1788" y="1284"/>
                </a:cubicBezTo>
                <a:cubicBezTo>
                  <a:pt x="1776" y="1313"/>
                  <a:pt x="1763" y="1340"/>
                  <a:pt x="1749" y="1367"/>
                </a:cubicBezTo>
                <a:cubicBezTo>
                  <a:pt x="1734" y="1394"/>
                  <a:pt x="1719" y="1420"/>
                  <a:pt x="1702" y="1445"/>
                </a:cubicBezTo>
                <a:cubicBezTo>
                  <a:pt x="1685" y="1470"/>
                  <a:pt x="1667" y="1495"/>
                  <a:pt x="1648" y="1518"/>
                </a:cubicBezTo>
                <a:cubicBezTo>
                  <a:pt x="1628" y="1542"/>
                  <a:pt x="1608" y="1564"/>
                  <a:pt x="1586" y="1586"/>
                </a:cubicBezTo>
                <a:cubicBezTo>
                  <a:pt x="1565" y="1607"/>
                  <a:pt x="1542" y="1628"/>
                  <a:pt x="1519" y="1647"/>
                </a:cubicBezTo>
                <a:cubicBezTo>
                  <a:pt x="1495" y="1666"/>
                  <a:pt x="1471" y="1684"/>
                  <a:pt x="1446" y="1701"/>
                </a:cubicBezTo>
                <a:cubicBezTo>
                  <a:pt x="1420" y="1718"/>
                  <a:pt x="1394" y="1734"/>
                  <a:pt x="1368" y="1748"/>
                </a:cubicBezTo>
                <a:cubicBezTo>
                  <a:pt x="1341" y="1762"/>
                  <a:pt x="1313" y="1775"/>
                  <a:pt x="1285" y="1787"/>
                </a:cubicBezTo>
                <a:cubicBezTo>
                  <a:pt x="1257" y="1799"/>
                  <a:pt x="1228" y="1809"/>
                  <a:pt x="1199" y="1818"/>
                </a:cubicBezTo>
                <a:cubicBezTo>
                  <a:pt x="1170" y="1826"/>
                  <a:pt x="1141" y="1834"/>
                  <a:pt x="1111" y="1840"/>
                </a:cubicBezTo>
                <a:cubicBezTo>
                  <a:pt x="1081" y="1846"/>
                  <a:pt x="1051" y="1850"/>
                  <a:pt x="1021" y="1853"/>
                </a:cubicBezTo>
                <a:cubicBezTo>
                  <a:pt x="991" y="1856"/>
                  <a:pt x="960" y="1858"/>
                  <a:pt x="930" y="1858"/>
                </a:cubicBezTo>
                <a:cubicBezTo>
                  <a:pt x="899" y="1858"/>
                  <a:pt x="869" y="1856"/>
                  <a:pt x="839" y="1853"/>
                </a:cubicBezTo>
                <a:cubicBezTo>
                  <a:pt x="809" y="1850"/>
                  <a:pt x="779" y="1846"/>
                  <a:pt x="749" y="1840"/>
                </a:cubicBezTo>
                <a:cubicBezTo>
                  <a:pt x="719" y="1834"/>
                  <a:pt x="689" y="1826"/>
                  <a:pt x="660" y="1818"/>
                </a:cubicBezTo>
                <a:cubicBezTo>
                  <a:pt x="631" y="1809"/>
                  <a:pt x="603" y="1799"/>
                  <a:pt x="575" y="1787"/>
                </a:cubicBezTo>
                <a:cubicBezTo>
                  <a:pt x="546" y="1775"/>
                  <a:pt x="519" y="1762"/>
                  <a:pt x="492" y="1748"/>
                </a:cubicBezTo>
                <a:cubicBezTo>
                  <a:pt x="465" y="1734"/>
                  <a:pt x="439" y="1718"/>
                  <a:pt x="414" y="1701"/>
                </a:cubicBezTo>
                <a:cubicBezTo>
                  <a:pt x="389" y="1684"/>
                  <a:pt x="364" y="1666"/>
                  <a:pt x="341" y="1647"/>
                </a:cubicBezTo>
                <a:cubicBezTo>
                  <a:pt x="317" y="1628"/>
                  <a:pt x="294" y="1607"/>
                  <a:pt x="272" y="1586"/>
                </a:cubicBezTo>
                <a:cubicBezTo>
                  <a:pt x="251" y="1564"/>
                  <a:pt x="230" y="1542"/>
                  <a:pt x="211" y="1518"/>
                </a:cubicBezTo>
                <a:cubicBezTo>
                  <a:pt x="192" y="1495"/>
                  <a:pt x="174" y="1470"/>
                  <a:pt x="157" y="1445"/>
                </a:cubicBezTo>
                <a:cubicBezTo>
                  <a:pt x="140" y="1420"/>
                  <a:pt x="124" y="1394"/>
                  <a:pt x="110" y="1367"/>
                </a:cubicBezTo>
                <a:cubicBezTo>
                  <a:pt x="96" y="1340"/>
                  <a:pt x="83" y="1313"/>
                  <a:pt x="71" y="1284"/>
                </a:cubicBezTo>
                <a:cubicBezTo>
                  <a:pt x="59" y="1256"/>
                  <a:pt x="49" y="1228"/>
                  <a:pt x="40" y="1199"/>
                </a:cubicBezTo>
                <a:cubicBezTo>
                  <a:pt x="31" y="1170"/>
                  <a:pt x="24" y="1140"/>
                  <a:pt x="18" y="1110"/>
                </a:cubicBezTo>
                <a:cubicBezTo>
                  <a:pt x="12" y="1080"/>
                  <a:pt x="8" y="1050"/>
                  <a:pt x="5" y="1020"/>
                </a:cubicBezTo>
                <a:cubicBezTo>
                  <a:pt x="2" y="990"/>
                  <a:pt x="0" y="960"/>
                  <a:pt x="0" y="928"/>
                </a:cubicBezTo>
                <a:cubicBezTo>
                  <a:pt x="0" y="898"/>
                  <a:pt x="2" y="867"/>
                  <a:pt x="5" y="837"/>
                </a:cubicBezTo>
                <a:cubicBezTo>
                  <a:pt x="8" y="807"/>
                  <a:pt x="12" y="777"/>
                  <a:pt x="18" y="747"/>
                </a:cubicBezTo>
                <a:cubicBezTo>
                  <a:pt x="24" y="717"/>
                  <a:pt x="31" y="688"/>
                  <a:pt x="40" y="659"/>
                </a:cubicBezTo>
                <a:cubicBezTo>
                  <a:pt x="49" y="629"/>
                  <a:pt x="59" y="601"/>
                  <a:pt x="71" y="573"/>
                </a:cubicBezTo>
                <a:cubicBezTo>
                  <a:pt x="83" y="545"/>
                  <a:pt x="96" y="517"/>
                  <a:pt x="110" y="490"/>
                </a:cubicBezTo>
                <a:cubicBezTo>
                  <a:pt x="124" y="464"/>
                  <a:pt x="140" y="438"/>
                  <a:pt x="157" y="412"/>
                </a:cubicBezTo>
                <a:cubicBezTo>
                  <a:pt x="174" y="387"/>
                  <a:pt x="192" y="363"/>
                  <a:pt x="211" y="339"/>
                </a:cubicBezTo>
                <a:cubicBezTo>
                  <a:pt x="230" y="316"/>
                  <a:pt x="251" y="293"/>
                  <a:pt x="272" y="272"/>
                </a:cubicBezTo>
                <a:cubicBezTo>
                  <a:pt x="294" y="250"/>
                  <a:pt x="317" y="230"/>
                  <a:pt x="341" y="210"/>
                </a:cubicBezTo>
                <a:cubicBezTo>
                  <a:pt x="364" y="191"/>
                  <a:pt x="389" y="173"/>
                  <a:pt x="414" y="156"/>
                </a:cubicBezTo>
                <a:cubicBezTo>
                  <a:pt x="439" y="139"/>
                  <a:pt x="465" y="124"/>
                  <a:pt x="492" y="109"/>
                </a:cubicBezTo>
                <a:cubicBezTo>
                  <a:pt x="519" y="95"/>
                  <a:pt x="546" y="82"/>
                  <a:pt x="575" y="70"/>
                </a:cubicBezTo>
                <a:cubicBezTo>
                  <a:pt x="603" y="59"/>
                  <a:pt x="631" y="48"/>
                  <a:pt x="660" y="40"/>
                </a:cubicBezTo>
                <a:cubicBezTo>
                  <a:pt x="689" y="31"/>
                  <a:pt x="719" y="23"/>
                  <a:pt x="749" y="17"/>
                </a:cubicBezTo>
                <a:cubicBezTo>
                  <a:pt x="779" y="11"/>
                  <a:pt x="809" y="7"/>
                  <a:pt x="839" y="4"/>
                </a:cubicBezTo>
                <a:cubicBezTo>
                  <a:pt x="869" y="1"/>
                  <a:pt x="899" y="0"/>
                  <a:pt x="930" y="0"/>
                </a:cubicBezTo>
                <a:cubicBezTo>
                  <a:pt x="960" y="0"/>
                  <a:pt x="991" y="1"/>
                  <a:pt x="1021" y="4"/>
                </a:cubicBezTo>
                <a:cubicBezTo>
                  <a:pt x="1051" y="7"/>
                  <a:pt x="1081" y="11"/>
                  <a:pt x="1111" y="17"/>
                </a:cubicBezTo>
                <a:cubicBezTo>
                  <a:pt x="1141" y="23"/>
                  <a:pt x="1170" y="31"/>
                  <a:pt x="1199" y="40"/>
                </a:cubicBezTo>
                <a:cubicBezTo>
                  <a:pt x="1228" y="48"/>
                  <a:pt x="1257" y="59"/>
                  <a:pt x="1285" y="70"/>
                </a:cubicBezTo>
                <a:cubicBezTo>
                  <a:pt x="1313" y="82"/>
                  <a:pt x="1341" y="95"/>
                  <a:pt x="1368" y="109"/>
                </a:cubicBezTo>
                <a:cubicBezTo>
                  <a:pt x="1394" y="124"/>
                  <a:pt x="1420" y="139"/>
                  <a:pt x="1446" y="156"/>
                </a:cubicBezTo>
                <a:cubicBezTo>
                  <a:pt x="1471" y="173"/>
                  <a:pt x="1495" y="191"/>
                  <a:pt x="1519" y="210"/>
                </a:cubicBezTo>
                <a:cubicBezTo>
                  <a:pt x="1542" y="230"/>
                  <a:pt x="1565" y="250"/>
                  <a:pt x="1586" y="272"/>
                </a:cubicBezTo>
                <a:cubicBezTo>
                  <a:pt x="1608" y="293"/>
                  <a:pt x="1628" y="316"/>
                  <a:pt x="1648" y="339"/>
                </a:cubicBezTo>
                <a:cubicBezTo>
                  <a:pt x="1667" y="363"/>
                  <a:pt x="1685" y="387"/>
                  <a:pt x="1702" y="412"/>
                </a:cubicBezTo>
                <a:cubicBezTo>
                  <a:pt x="1719" y="438"/>
                  <a:pt x="1734" y="464"/>
                  <a:pt x="1749" y="490"/>
                </a:cubicBezTo>
                <a:cubicBezTo>
                  <a:pt x="1763" y="517"/>
                  <a:pt x="1776" y="545"/>
                  <a:pt x="1788" y="573"/>
                </a:cubicBezTo>
                <a:cubicBezTo>
                  <a:pt x="1799" y="601"/>
                  <a:pt x="1810" y="629"/>
                  <a:pt x="1818" y="659"/>
                </a:cubicBezTo>
                <a:cubicBezTo>
                  <a:pt x="1827" y="688"/>
                  <a:pt x="1835" y="717"/>
                  <a:pt x="1841" y="747"/>
                </a:cubicBezTo>
                <a:cubicBezTo>
                  <a:pt x="1846" y="777"/>
                  <a:pt x="1851" y="807"/>
                  <a:pt x="1854" y="837"/>
                </a:cubicBezTo>
                <a:cubicBezTo>
                  <a:pt x="1857" y="867"/>
                  <a:pt x="1858" y="898"/>
                  <a:pt x="1858" y="928"/>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57" name="" descr=""/>
          <p:cNvPicPr/>
          <p:nvPr/>
        </p:nvPicPr>
        <p:blipFill>
          <a:blip r:embed="rId4"/>
          <a:stretch/>
        </p:blipFill>
        <p:spPr>
          <a:xfrm>
            <a:off x="1704600" y="1521000"/>
            <a:ext cx="375840" cy="300600"/>
          </a:xfrm>
          <a:prstGeom prst="rect">
            <a:avLst/>
          </a:prstGeom>
          <a:noFill/>
          <a:ln w="0">
            <a:noFill/>
          </a:ln>
        </p:spPr>
      </p:pic>
      <p:sp>
        <p:nvSpPr>
          <p:cNvPr id="458" name=""/>
          <p:cNvSpPr txBox="1"/>
          <p:nvPr/>
        </p:nvSpPr>
        <p:spPr>
          <a:xfrm>
            <a:off x="1872000" y="378720"/>
            <a:ext cx="213048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が必要なのか？</a:t>
            </a:r>
            <a:endParaRPr b="0" lang="en-US" sz="2370" strike="noStrike" u="none">
              <a:solidFill>
                <a:srgbClr val="000000"/>
              </a:solidFill>
              <a:effectLst/>
              <a:uFillTx/>
              <a:latin typeface="Times New Roman"/>
            </a:endParaRPr>
          </a:p>
        </p:txBody>
      </p:sp>
      <p:sp>
        <p:nvSpPr>
          <p:cNvPr id="459" name=""/>
          <p:cNvSpPr txBox="1"/>
          <p:nvPr/>
        </p:nvSpPr>
        <p:spPr>
          <a:xfrm>
            <a:off x="887040" y="2146680"/>
            <a:ext cx="20170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人手不足と生産性向上</a:t>
            </a:r>
            <a:endParaRPr b="0" lang="en-US" sz="1580" strike="noStrike" u="none">
              <a:solidFill>
                <a:srgbClr val="000000"/>
              </a:solidFill>
              <a:effectLst/>
              <a:uFillTx/>
              <a:latin typeface="Times New Roman"/>
            </a:endParaRPr>
          </a:p>
        </p:txBody>
      </p:sp>
      <p:sp>
        <p:nvSpPr>
          <p:cNvPr id="460" name=""/>
          <p:cNvSpPr txBox="1"/>
          <p:nvPr/>
        </p:nvSpPr>
        <p:spPr>
          <a:xfrm>
            <a:off x="468000" y="2554920"/>
            <a:ext cx="2866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少子高齢化による生産年齢人口の減少</a:t>
            </a:r>
            <a:endParaRPr b="0" lang="en-US" sz="1320" strike="noStrike" u="none">
              <a:solidFill>
                <a:srgbClr val="000000"/>
              </a:solidFill>
              <a:effectLst/>
              <a:uFillTx/>
              <a:latin typeface="Times New Roman"/>
            </a:endParaRPr>
          </a:p>
        </p:txBody>
      </p:sp>
      <p:sp>
        <p:nvSpPr>
          <p:cNvPr id="461" name=""/>
          <p:cNvSpPr txBox="1"/>
          <p:nvPr/>
        </p:nvSpPr>
        <p:spPr>
          <a:xfrm>
            <a:off x="468000" y="278892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は、特に中小企業にとって深刻な人手</a:t>
            </a:r>
            <a:endParaRPr b="0" lang="en-US" sz="1320" strike="noStrike" u="none">
              <a:solidFill>
                <a:srgbClr val="000000"/>
              </a:solidFill>
              <a:effectLst/>
              <a:uFillTx/>
              <a:latin typeface="Times New Roman"/>
            </a:endParaRPr>
          </a:p>
        </p:txBody>
      </p:sp>
      <p:sp>
        <p:nvSpPr>
          <p:cNvPr id="462" name=""/>
          <p:cNvSpPr txBox="1"/>
          <p:nvPr/>
        </p:nvSpPr>
        <p:spPr>
          <a:xfrm>
            <a:off x="468000" y="3022920"/>
            <a:ext cx="2211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不足を引き起こしています。</a:t>
            </a:r>
            <a:endParaRPr b="0" lang="en-US" sz="1320" strike="noStrike" u="none">
              <a:solidFill>
                <a:srgbClr val="000000"/>
              </a:solidFill>
              <a:effectLst/>
              <a:uFillTx/>
              <a:latin typeface="Times New Roman"/>
            </a:endParaRPr>
          </a:p>
        </p:txBody>
      </p:sp>
      <p:sp>
        <p:nvSpPr>
          <p:cNvPr id="463" name=""/>
          <p:cNvSpPr txBox="1"/>
          <p:nvPr/>
        </p:nvSpPr>
        <p:spPr>
          <a:xfrm>
            <a:off x="468000" y="3333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464" name=""/>
          <p:cNvSpPr txBox="1"/>
          <p:nvPr/>
        </p:nvSpPr>
        <p:spPr>
          <a:xfrm>
            <a:off x="700200" y="3323880"/>
            <a:ext cx="2535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による業務の自動化・効率化は、</a:t>
            </a:r>
            <a:endParaRPr b="0" lang="en-US" sz="1320" strike="noStrike" u="none">
              <a:solidFill>
                <a:srgbClr val="000000"/>
              </a:solidFill>
              <a:effectLst/>
              <a:uFillTx/>
              <a:latin typeface="Times New Roman"/>
            </a:endParaRPr>
          </a:p>
        </p:txBody>
      </p:sp>
      <p:sp>
        <p:nvSpPr>
          <p:cNvPr id="465" name=""/>
          <p:cNvSpPr txBox="1"/>
          <p:nvPr/>
        </p:nvSpPr>
        <p:spPr>
          <a:xfrm>
            <a:off x="468000" y="3557880"/>
            <a:ext cx="2874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限られた人材で高い生産性を維持・向</a:t>
            </a:r>
            <a:endParaRPr b="0" lang="en-US" sz="1320" strike="noStrike" u="none">
              <a:solidFill>
                <a:srgbClr val="000000"/>
              </a:solidFill>
              <a:effectLst/>
              <a:uFillTx/>
              <a:latin typeface="Times New Roman"/>
            </a:endParaRPr>
          </a:p>
        </p:txBody>
      </p:sp>
      <p:sp>
        <p:nvSpPr>
          <p:cNvPr id="466" name=""/>
          <p:cNvSpPr/>
          <p:nvPr/>
        </p:nvSpPr>
        <p:spPr>
          <a:xfrm>
            <a:off x="3718440" y="1136160"/>
            <a:ext cx="3259440" cy="3543840"/>
          </a:xfrm>
          <a:custGeom>
            <a:avLst/>
            <a:gdLst/>
            <a:ahLst/>
            <a:rect l="0" t="0" r="r" b="b"/>
            <a:pathLst>
              <a:path w="9054" h="9844">
                <a:moveTo>
                  <a:pt x="0" y="9658"/>
                </a:moveTo>
                <a:lnTo>
                  <a:pt x="0" y="186"/>
                </a:lnTo>
                <a:cubicBezTo>
                  <a:pt x="0" y="174"/>
                  <a:pt x="1"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8869" y="0"/>
                </a:lnTo>
                <a:cubicBezTo>
                  <a:pt x="8881" y="0"/>
                  <a:pt x="8893" y="2"/>
                  <a:pt x="8905" y="4"/>
                </a:cubicBezTo>
                <a:cubicBezTo>
                  <a:pt x="8917" y="6"/>
                  <a:pt x="8928" y="10"/>
                  <a:pt x="8940" y="15"/>
                </a:cubicBezTo>
                <a:cubicBezTo>
                  <a:pt x="8951" y="19"/>
                  <a:pt x="8962" y="25"/>
                  <a:pt x="8972" y="32"/>
                </a:cubicBezTo>
                <a:cubicBezTo>
                  <a:pt x="8982" y="39"/>
                  <a:pt x="8991" y="46"/>
                  <a:pt x="9000" y="55"/>
                </a:cubicBezTo>
                <a:cubicBezTo>
                  <a:pt x="9009" y="63"/>
                  <a:pt x="9016" y="73"/>
                  <a:pt x="9023" y="83"/>
                </a:cubicBezTo>
                <a:cubicBezTo>
                  <a:pt x="9030" y="93"/>
                  <a:pt x="9036" y="104"/>
                  <a:pt x="9040" y="115"/>
                </a:cubicBezTo>
                <a:cubicBezTo>
                  <a:pt x="9045" y="126"/>
                  <a:pt x="9048" y="138"/>
                  <a:pt x="9051" y="150"/>
                </a:cubicBezTo>
                <a:cubicBezTo>
                  <a:pt x="9053" y="162"/>
                  <a:pt x="9054" y="174"/>
                  <a:pt x="9054" y="186"/>
                </a:cubicBezTo>
                <a:lnTo>
                  <a:pt x="9054" y="9658"/>
                </a:lnTo>
                <a:cubicBezTo>
                  <a:pt x="9054" y="9670"/>
                  <a:pt x="9053" y="9682"/>
                  <a:pt x="9051" y="9694"/>
                </a:cubicBezTo>
                <a:cubicBezTo>
                  <a:pt x="9048" y="9706"/>
                  <a:pt x="9045" y="9718"/>
                  <a:pt x="9040" y="9729"/>
                </a:cubicBezTo>
                <a:cubicBezTo>
                  <a:pt x="9036" y="9740"/>
                  <a:pt x="9030" y="9751"/>
                  <a:pt x="9023" y="9761"/>
                </a:cubicBezTo>
                <a:cubicBezTo>
                  <a:pt x="9016" y="9771"/>
                  <a:pt x="9009" y="9781"/>
                  <a:pt x="9000" y="9789"/>
                </a:cubicBezTo>
                <a:cubicBezTo>
                  <a:pt x="8991" y="9798"/>
                  <a:pt x="8982" y="9806"/>
                  <a:pt x="8972" y="9813"/>
                </a:cubicBezTo>
                <a:cubicBezTo>
                  <a:pt x="8962" y="9819"/>
                  <a:pt x="8951" y="9825"/>
                  <a:pt x="8940" y="9830"/>
                </a:cubicBezTo>
                <a:cubicBezTo>
                  <a:pt x="8928" y="9834"/>
                  <a:pt x="8917" y="9838"/>
                  <a:pt x="8905" y="9840"/>
                </a:cubicBezTo>
                <a:cubicBezTo>
                  <a:pt x="8893" y="9843"/>
                  <a:pt x="8881" y="9844"/>
                  <a:pt x="8869" y="9844"/>
                </a:cubicBezTo>
                <a:lnTo>
                  <a:pt x="186" y="9844"/>
                </a:lnTo>
                <a:cubicBezTo>
                  <a:pt x="174" y="9844"/>
                  <a:pt x="162" y="9843"/>
                  <a:pt x="150" y="9840"/>
                </a:cubicBezTo>
                <a:cubicBezTo>
                  <a:pt x="138" y="9838"/>
                  <a:pt x="126" y="9834"/>
                  <a:pt x="115" y="9830"/>
                </a:cubicBezTo>
                <a:cubicBezTo>
                  <a:pt x="104" y="9825"/>
                  <a:pt x="93" y="9819"/>
                  <a:pt x="83" y="9813"/>
                </a:cubicBezTo>
                <a:cubicBezTo>
                  <a:pt x="73" y="9806"/>
                  <a:pt x="63" y="9798"/>
                  <a:pt x="55" y="9789"/>
                </a:cubicBezTo>
                <a:cubicBezTo>
                  <a:pt x="46" y="9781"/>
                  <a:pt x="38" y="9771"/>
                  <a:pt x="32" y="9761"/>
                </a:cubicBezTo>
                <a:cubicBezTo>
                  <a:pt x="25" y="9751"/>
                  <a:pt x="19" y="9740"/>
                  <a:pt x="14" y="9729"/>
                </a:cubicBezTo>
                <a:cubicBezTo>
                  <a:pt x="10" y="9718"/>
                  <a:pt x="6" y="9706"/>
                  <a:pt x="4" y="9694"/>
                </a:cubicBezTo>
                <a:cubicBezTo>
                  <a:pt x="1" y="9682"/>
                  <a:pt x="0" y="9670"/>
                  <a:pt x="0" y="96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67" name=""/>
          <p:cNvSpPr/>
          <p:nvPr/>
        </p:nvSpPr>
        <p:spPr>
          <a:xfrm>
            <a:off x="5013720" y="1337040"/>
            <a:ext cx="668880" cy="668880"/>
          </a:xfrm>
          <a:custGeom>
            <a:avLst/>
            <a:gdLst/>
            <a:ahLst/>
            <a:rect l="0" t="0" r="r" b="b"/>
            <a:pathLst>
              <a:path w="1858" h="1858">
                <a:moveTo>
                  <a:pt x="1858" y="928"/>
                </a:moveTo>
                <a:cubicBezTo>
                  <a:pt x="1858" y="960"/>
                  <a:pt x="1857" y="990"/>
                  <a:pt x="1854" y="1020"/>
                </a:cubicBezTo>
                <a:cubicBezTo>
                  <a:pt x="1851" y="1050"/>
                  <a:pt x="1846" y="1080"/>
                  <a:pt x="1841" y="1110"/>
                </a:cubicBezTo>
                <a:cubicBezTo>
                  <a:pt x="1835" y="1140"/>
                  <a:pt x="1827" y="1170"/>
                  <a:pt x="1818" y="1199"/>
                </a:cubicBezTo>
                <a:cubicBezTo>
                  <a:pt x="1810" y="1228"/>
                  <a:pt x="1799" y="1256"/>
                  <a:pt x="1788" y="1284"/>
                </a:cubicBezTo>
                <a:cubicBezTo>
                  <a:pt x="1776" y="1313"/>
                  <a:pt x="1763" y="1340"/>
                  <a:pt x="1749" y="1367"/>
                </a:cubicBezTo>
                <a:cubicBezTo>
                  <a:pt x="1734" y="1394"/>
                  <a:pt x="1719" y="1420"/>
                  <a:pt x="1702" y="1445"/>
                </a:cubicBezTo>
                <a:cubicBezTo>
                  <a:pt x="1685" y="1470"/>
                  <a:pt x="1667" y="1495"/>
                  <a:pt x="1648" y="1518"/>
                </a:cubicBezTo>
                <a:cubicBezTo>
                  <a:pt x="1628" y="1542"/>
                  <a:pt x="1608" y="1564"/>
                  <a:pt x="1586" y="1586"/>
                </a:cubicBezTo>
                <a:cubicBezTo>
                  <a:pt x="1565" y="1607"/>
                  <a:pt x="1542" y="1628"/>
                  <a:pt x="1519" y="1647"/>
                </a:cubicBezTo>
                <a:cubicBezTo>
                  <a:pt x="1495" y="1666"/>
                  <a:pt x="1471" y="1684"/>
                  <a:pt x="1446" y="1701"/>
                </a:cubicBezTo>
                <a:cubicBezTo>
                  <a:pt x="1420" y="1718"/>
                  <a:pt x="1394" y="1734"/>
                  <a:pt x="1368" y="1748"/>
                </a:cubicBezTo>
                <a:cubicBezTo>
                  <a:pt x="1341" y="1762"/>
                  <a:pt x="1313" y="1775"/>
                  <a:pt x="1285" y="1787"/>
                </a:cubicBezTo>
                <a:cubicBezTo>
                  <a:pt x="1257" y="1799"/>
                  <a:pt x="1228" y="1809"/>
                  <a:pt x="1199" y="1818"/>
                </a:cubicBezTo>
                <a:cubicBezTo>
                  <a:pt x="1170" y="1826"/>
                  <a:pt x="1141" y="1834"/>
                  <a:pt x="1111" y="1840"/>
                </a:cubicBezTo>
                <a:cubicBezTo>
                  <a:pt x="1081" y="1846"/>
                  <a:pt x="1051" y="1850"/>
                  <a:pt x="1021" y="1853"/>
                </a:cubicBezTo>
                <a:cubicBezTo>
                  <a:pt x="991" y="1856"/>
                  <a:pt x="960" y="1858"/>
                  <a:pt x="930" y="1858"/>
                </a:cubicBezTo>
                <a:cubicBezTo>
                  <a:pt x="899" y="1858"/>
                  <a:pt x="869" y="1856"/>
                  <a:pt x="839" y="1853"/>
                </a:cubicBezTo>
                <a:cubicBezTo>
                  <a:pt x="809" y="1850"/>
                  <a:pt x="779" y="1846"/>
                  <a:pt x="749" y="1840"/>
                </a:cubicBezTo>
                <a:cubicBezTo>
                  <a:pt x="719" y="1834"/>
                  <a:pt x="689" y="1826"/>
                  <a:pt x="660" y="1818"/>
                </a:cubicBezTo>
                <a:cubicBezTo>
                  <a:pt x="631" y="1809"/>
                  <a:pt x="603" y="1799"/>
                  <a:pt x="575" y="1787"/>
                </a:cubicBezTo>
                <a:cubicBezTo>
                  <a:pt x="546" y="1775"/>
                  <a:pt x="519" y="1762"/>
                  <a:pt x="492" y="1748"/>
                </a:cubicBezTo>
                <a:cubicBezTo>
                  <a:pt x="465" y="1734"/>
                  <a:pt x="439" y="1718"/>
                  <a:pt x="414" y="1701"/>
                </a:cubicBezTo>
                <a:cubicBezTo>
                  <a:pt x="389" y="1684"/>
                  <a:pt x="364" y="1666"/>
                  <a:pt x="341" y="1647"/>
                </a:cubicBezTo>
                <a:cubicBezTo>
                  <a:pt x="317" y="1628"/>
                  <a:pt x="295" y="1607"/>
                  <a:pt x="273" y="1586"/>
                </a:cubicBezTo>
                <a:cubicBezTo>
                  <a:pt x="252" y="1564"/>
                  <a:pt x="231" y="1542"/>
                  <a:pt x="212" y="1518"/>
                </a:cubicBezTo>
                <a:cubicBezTo>
                  <a:pt x="193" y="1495"/>
                  <a:pt x="175" y="1470"/>
                  <a:pt x="158" y="1445"/>
                </a:cubicBezTo>
                <a:cubicBezTo>
                  <a:pt x="141" y="1420"/>
                  <a:pt x="125" y="1394"/>
                  <a:pt x="111" y="1367"/>
                </a:cubicBezTo>
                <a:cubicBezTo>
                  <a:pt x="97" y="1340"/>
                  <a:pt x="84" y="1313"/>
                  <a:pt x="72" y="1284"/>
                </a:cubicBezTo>
                <a:cubicBezTo>
                  <a:pt x="60" y="1256"/>
                  <a:pt x="50" y="1228"/>
                  <a:pt x="41" y="1199"/>
                </a:cubicBezTo>
                <a:cubicBezTo>
                  <a:pt x="32" y="1170"/>
                  <a:pt x="25" y="1140"/>
                  <a:pt x="19" y="1110"/>
                </a:cubicBezTo>
                <a:cubicBezTo>
                  <a:pt x="13" y="1080"/>
                  <a:pt x="9" y="1050"/>
                  <a:pt x="6" y="1020"/>
                </a:cubicBezTo>
                <a:cubicBezTo>
                  <a:pt x="3" y="990"/>
                  <a:pt x="0" y="960"/>
                  <a:pt x="0" y="928"/>
                </a:cubicBezTo>
                <a:cubicBezTo>
                  <a:pt x="0" y="898"/>
                  <a:pt x="3" y="867"/>
                  <a:pt x="6" y="837"/>
                </a:cubicBezTo>
                <a:cubicBezTo>
                  <a:pt x="9" y="807"/>
                  <a:pt x="13" y="777"/>
                  <a:pt x="19" y="747"/>
                </a:cubicBezTo>
                <a:cubicBezTo>
                  <a:pt x="25" y="717"/>
                  <a:pt x="32" y="688"/>
                  <a:pt x="41" y="659"/>
                </a:cubicBezTo>
                <a:cubicBezTo>
                  <a:pt x="50" y="629"/>
                  <a:pt x="60" y="601"/>
                  <a:pt x="72" y="573"/>
                </a:cubicBezTo>
                <a:cubicBezTo>
                  <a:pt x="84" y="545"/>
                  <a:pt x="97" y="517"/>
                  <a:pt x="111" y="490"/>
                </a:cubicBezTo>
                <a:cubicBezTo>
                  <a:pt x="125" y="464"/>
                  <a:pt x="141" y="438"/>
                  <a:pt x="158" y="412"/>
                </a:cubicBezTo>
                <a:cubicBezTo>
                  <a:pt x="175" y="387"/>
                  <a:pt x="193" y="363"/>
                  <a:pt x="212" y="339"/>
                </a:cubicBezTo>
                <a:cubicBezTo>
                  <a:pt x="231" y="316"/>
                  <a:pt x="252" y="293"/>
                  <a:pt x="273" y="272"/>
                </a:cubicBezTo>
                <a:cubicBezTo>
                  <a:pt x="295" y="250"/>
                  <a:pt x="317" y="230"/>
                  <a:pt x="341" y="210"/>
                </a:cubicBezTo>
                <a:cubicBezTo>
                  <a:pt x="364" y="191"/>
                  <a:pt x="389" y="173"/>
                  <a:pt x="414" y="156"/>
                </a:cubicBezTo>
                <a:cubicBezTo>
                  <a:pt x="439" y="139"/>
                  <a:pt x="465" y="124"/>
                  <a:pt x="492" y="109"/>
                </a:cubicBezTo>
                <a:cubicBezTo>
                  <a:pt x="519" y="95"/>
                  <a:pt x="546" y="82"/>
                  <a:pt x="575" y="70"/>
                </a:cubicBezTo>
                <a:cubicBezTo>
                  <a:pt x="603" y="59"/>
                  <a:pt x="631" y="48"/>
                  <a:pt x="660" y="40"/>
                </a:cubicBezTo>
                <a:cubicBezTo>
                  <a:pt x="689" y="31"/>
                  <a:pt x="719" y="23"/>
                  <a:pt x="749" y="17"/>
                </a:cubicBezTo>
                <a:cubicBezTo>
                  <a:pt x="779" y="11"/>
                  <a:pt x="809" y="7"/>
                  <a:pt x="839" y="4"/>
                </a:cubicBezTo>
                <a:cubicBezTo>
                  <a:pt x="869" y="1"/>
                  <a:pt x="899" y="0"/>
                  <a:pt x="930" y="0"/>
                </a:cubicBezTo>
                <a:cubicBezTo>
                  <a:pt x="960" y="0"/>
                  <a:pt x="991" y="1"/>
                  <a:pt x="1021" y="4"/>
                </a:cubicBezTo>
                <a:cubicBezTo>
                  <a:pt x="1051" y="7"/>
                  <a:pt x="1081" y="11"/>
                  <a:pt x="1111" y="17"/>
                </a:cubicBezTo>
                <a:cubicBezTo>
                  <a:pt x="1141" y="23"/>
                  <a:pt x="1170" y="31"/>
                  <a:pt x="1199" y="40"/>
                </a:cubicBezTo>
                <a:cubicBezTo>
                  <a:pt x="1228" y="48"/>
                  <a:pt x="1257" y="59"/>
                  <a:pt x="1285" y="70"/>
                </a:cubicBezTo>
                <a:cubicBezTo>
                  <a:pt x="1313" y="82"/>
                  <a:pt x="1341" y="95"/>
                  <a:pt x="1368" y="109"/>
                </a:cubicBezTo>
                <a:cubicBezTo>
                  <a:pt x="1394" y="124"/>
                  <a:pt x="1420" y="139"/>
                  <a:pt x="1446" y="156"/>
                </a:cubicBezTo>
                <a:cubicBezTo>
                  <a:pt x="1471" y="173"/>
                  <a:pt x="1495" y="191"/>
                  <a:pt x="1519" y="210"/>
                </a:cubicBezTo>
                <a:cubicBezTo>
                  <a:pt x="1542" y="230"/>
                  <a:pt x="1565" y="250"/>
                  <a:pt x="1586" y="272"/>
                </a:cubicBezTo>
                <a:cubicBezTo>
                  <a:pt x="1608" y="293"/>
                  <a:pt x="1628" y="316"/>
                  <a:pt x="1648" y="339"/>
                </a:cubicBezTo>
                <a:cubicBezTo>
                  <a:pt x="1667" y="363"/>
                  <a:pt x="1685" y="387"/>
                  <a:pt x="1702" y="412"/>
                </a:cubicBezTo>
                <a:cubicBezTo>
                  <a:pt x="1719" y="438"/>
                  <a:pt x="1734" y="464"/>
                  <a:pt x="1749" y="490"/>
                </a:cubicBezTo>
                <a:cubicBezTo>
                  <a:pt x="1763" y="517"/>
                  <a:pt x="1776" y="545"/>
                  <a:pt x="1788" y="573"/>
                </a:cubicBezTo>
                <a:cubicBezTo>
                  <a:pt x="1799" y="601"/>
                  <a:pt x="1810" y="629"/>
                  <a:pt x="1818" y="659"/>
                </a:cubicBezTo>
                <a:cubicBezTo>
                  <a:pt x="1827" y="688"/>
                  <a:pt x="1835" y="717"/>
                  <a:pt x="1841" y="747"/>
                </a:cubicBezTo>
                <a:cubicBezTo>
                  <a:pt x="1846" y="777"/>
                  <a:pt x="1851" y="807"/>
                  <a:pt x="1854" y="837"/>
                </a:cubicBezTo>
                <a:cubicBezTo>
                  <a:pt x="1857" y="867"/>
                  <a:pt x="1858" y="898"/>
                  <a:pt x="1858" y="928"/>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68" name="" descr=""/>
          <p:cNvPicPr/>
          <p:nvPr/>
        </p:nvPicPr>
        <p:blipFill>
          <a:blip r:embed="rId5"/>
          <a:stretch/>
        </p:blipFill>
        <p:spPr>
          <a:xfrm>
            <a:off x="5198040" y="1521000"/>
            <a:ext cx="300600" cy="300600"/>
          </a:xfrm>
          <a:prstGeom prst="rect">
            <a:avLst/>
          </a:prstGeom>
          <a:noFill/>
          <a:ln w="0">
            <a:noFill/>
          </a:ln>
        </p:spPr>
      </p:pic>
      <p:sp>
        <p:nvSpPr>
          <p:cNvPr id="469" name=""/>
          <p:cNvSpPr txBox="1"/>
          <p:nvPr/>
        </p:nvSpPr>
        <p:spPr>
          <a:xfrm>
            <a:off x="468000" y="3791880"/>
            <a:ext cx="2893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上させるための必須の取り組みです。</a:t>
            </a:r>
            <a:endParaRPr b="0" lang="en-US" sz="1320" strike="noStrike" u="none">
              <a:solidFill>
                <a:srgbClr val="000000"/>
              </a:solidFill>
              <a:effectLst/>
              <a:uFillTx/>
              <a:latin typeface="Times New Roman"/>
            </a:endParaRPr>
          </a:p>
        </p:txBody>
      </p:sp>
      <p:sp>
        <p:nvSpPr>
          <p:cNvPr id="470" name=""/>
          <p:cNvSpPr txBox="1"/>
          <p:nvPr/>
        </p:nvSpPr>
        <p:spPr>
          <a:xfrm>
            <a:off x="4441320" y="2146680"/>
            <a:ext cx="181584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競争力の維持・強化</a:t>
            </a:r>
            <a:endParaRPr b="0" lang="en-US" sz="1580" strike="noStrike" u="none">
              <a:solidFill>
                <a:srgbClr val="000000"/>
              </a:solidFill>
              <a:effectLst/>
              <a:uFillTx/>
              <a:latin typeface="Times New Roman"/>
            </a:endParaRPr>
          </a:p>
        </p:txBody>
      </p:sp>
      <p:sp>
        <p:nvSpPr>
          <p:cNvPr id="471" name=""/>
          <p:cNvSpPr txBox="1"/>
          <p:nvPr/>
        </p:nvSpPr>
        <p:spPr>
          <a:xfrm>
            <a:off x="3922200" y="2554920"/>
            <a:ext cx="2874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顧客ニーズは多様化し、市場の変化は</a:t>
            </a:r>
            <a:endParaRPr b="0" lang="en-US" sz="1320" strike="noStrike" u="none">
              <a:solidFill>
                <a:srgbClr val="000000"/>
              </a:solidFill>
              <a:effectLst/>
              <a:uFillTx/>
              <a:latin typeface="Times New Roman"/>
            </a:endParaRPr>
          </a:p>
        </p:txBody>
      </p:sp>
      <p:sp>
        <p:nvSpPr>
          <p:cNvPr id="472" name=""/>
          <p:cNvSpPr txBox="1"/>
          <p:nvPr/>
        </p:nvSpPr>
        <p:spPr>
          <a:xfrm>
            <a:off x="3922200" y="2788920"/>
            <a:ext cx="1361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加速しています。</a:t>
            </a:r>
            <a:endParaRPr b="0" lang="en-US" sz="1320" strike="noStrike" u="none">
              <a:solidFill>
                <a:srgbClr val="000000"/>
              </a:solidFill>
              <a:effectLst/>
              <a:uFillTx/>
              <a:latin typeface="Times New Roman"/>
            </a:endParaRPr>
          </a:p>
        </p:txBody>
      </p:sp>
      <p:sp>
        <p:nvSpPr>
          <p:cNvPr id="473" name=""/>
          <p:cNvSpPr txBox="1"/>
          <p:nvPr/>
        </p:nvSpPr>
        <p:spPr>
          <a:xfrm>
            <a:off x="3922200" y="3089880"/>
            <a:ext cx="2889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デジタル技術を活用して新たな製品や</a:t>
            </a:r>
            <a:endParaRPr b="0" lang="en-US" sz="1320" strike="noStrike" u="none">
              <a:solidFill>
                <a:srgbClr val="000000"/>
              </a:solidFill>
              <a:effectLst/>
              <a:uFillTx/>
              <a:latin typeface="Times New Roman"/>
            </a:endParaRPr>
          </a:p>
        </p:txBody>
      </p:sp>
      <p:sp>
        <p:nvSpPr>
          <p:cNvPr id="474" name=""/>
          <p:cNvSpPr txBox="1"/>
          <p:nvPr/>
        </p:nvSpPr>
        <p:spPr>
          <a:xfrm>
            <a:off x="3922200" y="3323880"/>
            <a:ext cx="2901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サービスを創出し、ビジネスモデルを</a:t>
            </a:r>
            <a:endParaRPr b="0" lang="en-US" sz="1320" strike="noStrike" u="none">
              <a:solidFill>
                <a:srgbClr val="000000"/>
              </a:solidFill>
              <a:effectLst/>
              <a:uFillTx/>
              <a:latin typeface="Times New Roman"/>
            </a:endParaRPr>
          </a:p>
        </p:txBody>
      </p:sp>
      <p:sp>
        <p:nvSpPr>
          <p:cNvPr id="475" name=""/>
          <p:cNvSpPr txBox="1"/>
          <p:nvPr/>
        </p:nvSpPr>
        <p:spPr>
          <a:xfrm>
            <a:off x="3922200" y="355788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変革しなければ、変化の激しい市場で</a:t>
            </a:r>
            <a:endParaRPr b="0" lang="en-US" sz="1320" strike="noStrike" u="none">
              <a:solidFill>
                <a:srgbClr val="000000"/>
              </a:solidFill>
              <a:effectLst/>
              <a:uFillTx/>
              <a:latin typeface="Times New Roman"/>
            </a:endParaRPr>
          </a:p>
        </p:txBody>
      </p:sp>
      <p:sp>
        <p:nvSpPr>
          <p:cNvPr id="476" name=""/>
          <p:cNvSpPr/>
          <p:nvPr/>
        </p:nvSpPr>
        <p:spPr>
          <a:xfrm>
            <a:off x="7178400" y="1136160"/>
            <a:ext cx="3250800" cy="3543840"/>
          </a:xfrm>
          <a:custGeom>
            <a:avLst/>
            <a:gdLst/>
            <a:ahLst/>
            <a:rect l="0" t="0" r="r" b="b"/>
            <a:pathLst>
              <a:path w="9030" h="9844">
                <a:moveTo>
                  <a:pt x="0" y="9658"/>
                </a:moveTo>
                <a:lnTo>
                  <a:pt x="0" y="186"/>
                </a:lnTo>
                <a:cubicBezTo>
                  <a:pt x="0" y="174"/>
                  <a:pt x="1" y="162"/>
                  <a:pt x="3" y="150"/>
                </a:cubicBezTo>
                <a:cubicBezTo>
                  <a:pt x="5" y="138"/>
                  <a:pt x="9" y="126"/>
                  <a:pt x="14" y="115"/>
                </a:cubicBezTo>
                <a:cubicBezTo>
                  <a:pt x="18" y="104"/>
                  <a:pt x="24" y="93"/>
                  <a:pt x="31" y="83"/>
                </a:cubicBezTo>
                <a:cubicBezTo>
                  <a:pt x="38" y="73"/>
                  <a:pt x="45" y="63"/>
                  <a:pt x="54" y="55"/>
                </a:cubicBezTo>
                <a:cubicBezTo>
                  <a:pt x="63" y="46"/>
                  <a:pt x="72" y="39"/>
                  <a:pt x="82" y="32"/>
                </a:cubicBezTo>
                <a:cubicBezTo>
                  <a:pt x="92" y="25"/>
                  <a:pt x="103" y="19"/>
                  <a:pt x="114" y="15"/>
                </a:cubicBezTo>
                <a:cubicBezTo>
                  <a:pt x="125" y="10"/>
                  <a:pt x="137" y="6"/>
                  <a:pt x="149" y="4"/>
                </a:cubicBezTo>
                <a:cubicBezTo>
                  <a:pt x="161" y="2"/>
                  <a:pt x="173" y="0"/>
                  <a:pt x="185" y="0"/>
                </a:cubicBezTo>
                <a:lnTo>
                  <a:pt x="8845" y="0"/>
                </a:lnTo>
                <a:cubicBezTo>
                  <a:pt x="8857" y="0"/>
                  <a:pt x="8869" y="2"/>
                  <a:pt x="8881" y="4"/>
                </a:cubicBezTo>
                <a:cubicBezTo>
                  <a:pt x="8893" y="6"/>
                  <a:pt x="8904" y="10"/>
                  <a:pt x="8916" y="15"/>
                </a:cubicBezTo>
                <a:cubicBezTo>
                  <a:pt x="8927" y="19"/>
                  <a:pt x="8938" y="25"/>
                  <a:pt x="8948" y="32"/>
                </a:cubicBezTo>
                <a:cubicBezTo>
                  <a:pt x="8958" y="39"/>
                  <a:pt x="8967" y="46"/>
                  <a:pt x="8976" y="55"/>
                </a:cubicBezTo>
                <a:cubicBezTo>
                  <a:pt x="8985" y="63"/>
                  <a:pt x="8992" y="73"/>
                  <a:pt x="8999" y="83"/>
                </a:cubicBezTo>
                <a:cubicBezTo>
                  <a:pt x="9006" y="93"/>
                  <a:pt x="9012" y="104"/>
                  <a:pt x="9016" y="115"/>
                </a:cubicBezTo>
                <a:cubicBezTo>
                  <a:pt x="9021" y="126"/>
                  <a:pt x="9024" y="138"/>
                  <a:pt x="9027" y="150"/>
                </a:cubicBezTo>
                <a:cubicBezTo>
                  <a:pt x="9029" y="162"/>
                  <a:pt x="9030" y="174"/>
                  <a:pt x="9030" y="186"/>
                </a:cubicBezTo>
                <a:lnTo>
                  <a:pt x="9030" y="9658"/>
                </a:lnTo>
                <a:cubicBezTo>
                  <a:pt x="9030" y="9670"/>
                  <a:pt x="9029" y="9682"/>
                  <a:pt x="9027" y="9694"/>
                </a:cubicBezTo>
                <a:cubicBezTo>
                  <a:pt x="9024" y="9706"/>
                  <a:pt x="9021" y="9718"/>
                  <a:pt x="9016" y="9729"/>
                </a:cubicBezTo>
                <a:cubicBezTo>
                  <a:pt x="9012" y="9740"/>
                  <a:pt x="9006" y="9751"/>
                  <a:pt x="8999" y="9761"/>
                </a:cubicBezTo>
                <a:cubicBezTo>
                  <a:pt x="8992" y="9771"/>
                  <a:pt x="8985" y="9781"/>
                  <a:pt x="8976" y="9789"/>
                </a:cubicBezTo>
                <a:cubicBezTo>
                  <a:pt x="8967" y="9798"/>
                  <a:pt x="8958" y="9806"/>
                  <a:pt x="8948" y="9813"/>
                </a:cubicBezTo>
                <a:cubicBezTo>
                  <a:pt x="8938" y="9819"/>
                  <a:pt x="8927" y="9825"/>
                  <a:pt x="8916" y="9830"/>
                </a:cubicBezTo>
                <a:cubicBezTo>
                  <a:pt x="8904" y="9834"/>
                  <a:pt x="8893" y="9838"/>
                  <a:pt x="8881" y="9840"/>
                </a:cubicBezTo>
                <a:cubicBezTo>
                  <a:pt x="8869" y="9843"/>
                  <a:pt x="8857" y="9844"/>
                  <a:pt x="8845" y="9844"/>
                </a:cubicBezTo>
                <a:lnTo>
                  <a:pt x="185" y="9844"/>
                </a:lnTo>
                <a:cubicBezTo>
                  <a:pt x="173" y="9844"/>
                  <a:pt x="161" y="9843"/>
                  <a:pt x="149" y="9840"/>
                </a:cubicBezTo>
                <a:cubicBezTo>
                  <a:pt x="137" y="9838"/>
                  <a:pt x="125" y="9834"/>
                  <a:pt x="114" y="9830"/>
                </a:cubicBezTo>
                <a:cubicBezTo>
                  <a:pt x="103" y="9825"/>
                  <a:pt x="92" y="9819"/>
                  <a:pt x="82" y="9813"/>
                </a:cubicBezTo>
                <a:cubicBezTo>
                  <a:pt x="72" y="9806"/>
                  <a:pt x="63" y="9798"/>
                  <a:pt x="54" y="9789"/>
                </a:cubicBezTo>
                <a:cubicBezTo>
                  <a:pt x="45" y="9781"/>
                  <a:pt x="38" y="9771"/>
                  <a:pt x="31" y="9761"/>
                </a:cubicBezTo>
                <a:cubicBezTo>
                  <a:pt x="24" y="9751"/>
                  <a:pt x="18" y="9740"/>
                  <a:pt x="14" y="9729"/>
                </a:cubicBezTo>
                <a:cubicBezTo>
                  <a:pt x="9" y="9718"/>
                  <a:pt x="5" y="9706"/>
                  <a:pt x="3" y="9694"/>
                </a:cubicBezTo>
                <a:cubicBezTo>
                  <a:pt x="1" y="9682"/>
                  <a:pt x="0" y="9670"/>
                  <a:pt x="0" y="9658"/>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477" name=""/>
          <p:cNvSpPr/>
          <p:nvPr/>
        </p:nvSpPr>
        <p:spPr>
          <a:xfrm>
            <a:off x="8465040" y="1337040"/>
            <a:ext cx="668880" cy="668880"/>
          </a:xfrm>
          <a:custGeom>
            <a:avLst/>
            <a:gdLst/>
            <a:ahLst/>
            <a:rect l="0" t="0" r="r" b="b"/>
            <a:pathLst>
              <a:path w="1858" h="1858">
                <a:moveTo>
                  <a:pt x="1858" y="928"/>
                </a:moveTo>
                <a:cubicBezTo>
                  <a:pt x="1858" y="960"/>
                  <a:pt x="1857" y="990"/>
                  <a:pt x="1854" y="1020"/>
                </a:cubicBezTo>
                <a:cubicBezTo>
                  <a:pt x="1851" y="1050"/>
                  <a:pt x="1846" y="1080"/>
                  <a:pt x="1841" y="1110"/>
                </a:cubicBezTo>
                <a:cubicBezTo>
                  <a:pt x="1835" y="1140"/>
                  <a:pt x="1827" y="1170"/>
                  <a:pt x="1818" y="1199"/>
                </a:cubicBezTo>
                <a:cubicBezTo>
                  <a:pt x="1810" y="1228"/>
                  <a:pt x="1799" y="1256"/>
                  <a:pt x="1788" y="1284"/>
                </a:cubicBezTo>
                <a:cubicBezTo>
                  <a:pt x="1776" y="1313"/>
                  <a:pt x="1763" y="1340"/>
                  <a:pt x="1749" y="1367"/>
                </a:cubicBezTo>
                <a:cubicBezTo>
                  <a:pt x="1734" y="1394"/>
                  <a:pt x="1719" y="1420"/>
                  <a:pt x="1702" y="1445"/>
                </a:cubicBezTo>
                <a:cubicBezTo>
                  <a:pt x="1685" y="1470"/>
                  <a:pt x="1667" y="1495"/>
                  <a:pt x="1648" y="1518"/>
                </a:cubicBezTo>
                <a:cubicBezTo>
                  <a:pt x="1628" y="1542"/>
                  <a:pt x="1608" y="1564"/>
                  <a:pt x="1586" y="1586"/>
                </a:cubicBezTo>
                <a:cubicBezTo>
                  <a:pt x="1565" y="1607"/>
                  <a:pt x="1541" y="1628"/>
                  <a:pt x="1518" y="1647"/>
                </a:cubicBezTo>
                <a:cubicBezTo>
                  <a:pt x="1494" y="1666"/>
                  <a:pt x="1470" y="1684"/>
                  <a:pt x="1445" y="1701"/>
                </a:cubicBezTo>
                <a:cubicBezTo>
                  <a:pt x="1419" y="1718"/>
                  <a:pt x="1393" y="1734"/>
                  <a:pt x="1367" y="1748"/>
                </a:cubicBezTo>
                <a:cubicBezTo>
                  <a:pt x="1340" y="1762"/>
                  <a:pt x="1312" y="1775"/>
                  <a:pt x="1284" y="1787"/>
                </a:cubicBezTo>
                <a:cubicBezTo>
                  <a:pt x="1256" y="1799"/>
                  <a:pt x="1227" y="1809"/>
                  <a:pt x="1198" y="1818"/>
                </a:cubicBezTo>
                <a:cubicBezTo>
                  <a:pt x="1169" y="1826"/>
                  <a:pt x="1140" y="1834"/>
                  <a:pt x="1110" y="1840"/>
                </a:cubicBezTo>
                <a:cubicBezTo>
                  <a:pt x="1080" y="1846"/>
                  <a:pt x="1050" y="1850"/>
                  <a:pt x="1020" y="1853"/>
                </a:cubicBezTo>
                <a:cubicBezTo>
                  <a:pt x="990" y="1856"/>
                  <a:pt x="959" y="1858"/>
                  <a:pt x="929" y="1858"/>
                </a:cubicBezTo>
                <a:cubicBezTo>
                  <a:pt x="898" y="1858"/>
                  <a:pt x="868" y="1856"/>
                  <a:pt x="838" y="1853"/>
                </a:cubicBezTo>
                <a:cubicBezTo>
                  <a:pt x="808" y="1850"/>
                  <a:pt x="778" y="1846"/>
                  <a:pt x="748" y="1840"/>
                </a:cubicBezTo>
                <a:cubicBezTo>
                  <a:pt x="718" y="1834"/>
                  <a:pt x="688" y="1826"/>
                  <a:pt x="659" y="1818"/>
                </a:cubicBezTo>
                <a:cubicBezTo>
                  <a:pt x="630" y="1809"/>
                  <a:pt x="602" y="1799"/>
                  <a:pt x="574" y="1787"/>
                </a:cubicBezTo>
                <a:cubicBezTo>
                  <a:pt x="545" y="1775"/>
                  <a:pt x="518" y="1762"/>
                  <a:pt x="491" y="1748"/>
                </a:cubicBezTo>
                <a:cubicBezTo>
                  <a:pt x="464" y="1734"/>
                  <a:pt x="438" y="1718"/>
                  <a:pt x="413" y="1701"/>
                </a:cubicBezTo>
                <a:cubicBezTo>
                  <a:pt x="388" y="1684"/>
                  <a:pt x="363" y="1666"/>
                  <a:pt x="340" y="1647"/>
                </a:cubicBezTo>
                <a:cubicBezTo>
                  <a:pt x="316" y="1628"/>
                  <a:pt x="294" y="1607"/>
                  <a:pt x="272" y="1586"/>
                </a:cubicBezTo>
                <a:cubicBezTo>
                  <a:pt x="251" y="1564"/>
                  <a:pt x="230" y="1542"/>
                  <a:pt x="211" y="1518"/>
                </a:cubicBezTo>
                <a:cubicBezTo>
                  <a:pt x="192" y="1495"/>
                  <a:pt x="174" y="1470"/>
                  <a:pt x="157" y="1445"/>
                </a:cubicBezTo>
                <a:cubicBezTo>
                  <a:pt x="140" y="1420"/>
                  <a:pt x="124" y="1394"/>
                  <a:pt x="110" y="1367"/>
                </a:cubicBezTo>
                <a:cubicBezTo>
                  <a:pt x="96" y="1340"/>
                  <a:pt x="83" y="1313"/>
                  <a:pt x="71" y="1284"/>
                </a:cubicBezTo>
                <a:cubicBezTo>
                  <a:pt x="59" y="1256"/>
                  <a:pt x="49" y="1228"/>
                  <a:pt x="40" y="1199"/>
                </a:cubicBezTo>
                <a:cubicBezTo>
                  <a:pt x="31" y="1170"/>
                  <a:pt x="24" y="1140"/>
                  <a:pt x="18" y="1110"/>
                </a:cubicBezTo>
                <a:cubicBezTo>
                  <a:pt x="12" y="1080"/>
                  <a:pt x="8" y="1050"/>
                  <a:pt x="5" y="1020"/>
                </a:cubicBezTo>
                <a:cubicBezTo>
                  <a:pt x="2" y="990"/>
                  <a:pt x="0" y="960"/>
                  <a:pt x="0" y="928"/>
                </a:cubicBezTo>
                <a:cubicBezTo>
                  <a:pt x="0" y="898"/>
                  <a:pt x="2" y="867"/>
                  <a:pt x="5" y="837"/>
                </a:cubicBezTo>
                <a:cubicBezTo>
                  <a:pt x="8" y="807"/>
                  <a:pt x="12" y="777"/>
                  <a:pt x="18" y="747"/>
                </a:cubicBezTo>
                <a:cubicBezTo>
                  <a:pt x="24" y="717"/>
                  <a:pt x="31" y="688"/>
                  <a:pt x="40" y="659"/>
                </a:cubicBezTo>
                <a:cubicBezTo>
                  <a:pt x="49" y="629"/>
                  <a:pt x="59" y="601"/>
                  <a:pt x="71" y="573"/>
                </a:cubicBezTo>
                <a:cubicBezTo>
                  <a:pt x="83" y="545"/>
                  <a:pt x="96" y="517"/>
                  <a:pt x="110" y="490"/>
                </a:cubicBezTo>
                <a:cubicBezTo>
                  <a:pt x="124" y="464"/>
                  <a:pt x="140" y="438"/>
                  <a:pt x="157" y="412"/>
                </a:cubicBezTo>
                <a:cubicBezTo>
                  <a:pt x="174" y="387"/>
                  <a:pt x="192" y="363"/>
                  <a:pt x="211" y="339"/>
                </a:cubicBezTo>
                <a:cubicBezTo>
                  <a:pt x="230" y="316"/>
                  <a:pt x="251" y="293"/>
                  <a:pt x="272" y="272"/>
                </a:cubicBezTo>
                <a:cubicBezTo>
                  <a:pt x="294" y="250"/>
                  <a:pt x="316" y="230"/>
                  <a:pt x="340" y="210"/>
                </a:cubicBezTo>
                <a:cubicBezTo>
                  <a:pt x="363" y="191"/>
                  <a:pt x="388" y="173"/>
                  <a:pt x="413" y="156"/>
                </a:cubicBezTo>
                <a:cubicBezTo>
                  <a:pt x="438" y="139"/>
                  <a:pt x="464" y="124"/>
                  <a:pt x="491" y="109"/>
                </a:cubicBezTo>
                <a:cubicBezTo>
                  <a:pt x="518" y="95"/>
                  <a:pt x="545" y="82"/>
                  <a:pt x="574" y="70"/>
                </a:cubicBezTo>
                <a:cubicBezTo>
                  <a:pt x="602" y="59"/>
                  <a:pt x="630" y="48"/>
                  <a:pt x="659" y="40"/>
                </a:cubicBezTo>
                <a:cubicBezTo>
                  <a:pt x="688" y="31"/>
                  <a:pt x="718" y="23"/>
                  <a:pt x="748" y="17"/>
                </a:cubicBezTo>
                <a:cubicBezTo>
                  <a:pt x="778" y="11"/>
                  <a:pt x="808" y="7"/>
                  <a:pt x="838" y="4"/>
                </a:cubicBezTo>
                <a:cubicBezTo>
                  <a:pt x="868" y="1"/>
                  <a:pt x="898" y="0"/>
                  <a:pt x="929" y="0"/>
                </a:cubicBezTo>
                <a:cubicBezTo>
                  <a:pt x="959" y="0"/>
                  <a:pt x="990" y="1"/>
                  <a:pt x="1020" y="4"/>
                </a:cubicBezTo>
                <a:cubicBezTo>
                  <a:pt x="1050" y="7"/>
                  <a:pt x="1080" y="11"/>
                  <a:pt x="1110" y="17"/>
                </a:cubicBezTo>
                <a:cubicBezTo>
                  <a:pt x="1140" y="23"/>
                  <a:pt x="1169" y="31"/>
                  <a:pt x="1198" y="40"/>
                </a:cubicBezTo>
                <a:cubicBezTo>
                  <a:pt x="1227" y="48"/>
                  <a:pt x="1256" y="59"/>
                  <a:pt x="1284" y="70"/>
                </a:cubicBezTo>
                <a:cubicBezTo>
                  <a:pt x="1312" y="82"/>
                  <a:pt x="1340" y="95"/>
                  <a:pt x="1367" y="109"/>
                </a:cubicBezTo>
                <a:cubicBezTo>
                  <a:pt x="1393" y="124"/>
                  <a:pt x="1419" y="139"/>
                  <a:pt x="1445" y="156"/>
                </a:cubicBezTo>
                <a:cubicBezTo>
                  <a:pt x="1470" y="173"/>
                  <a:pt x="1494" y="191"/>
                  <a:pt x="1518" y="210"/>
                </a:cubicBezTo>
                <a:cubicBezTo>
                  <a:pt x="1541" y="230"/>
                  <a:pt x="1565" y="250"/>
                  <a:pt x="1586" y="272"/>
                </a:cubicBezTo>
                <a:cubicBezTo>
                  <a:pt x="1608" y="293"/>
                  <a:pt x="1628" y="316"/>
                  <a:pt x="1648" y="339"/>
                </a:cubicBezTo>
                <a:cubicBezTo>
                  <a:pt x="1667" y="363"/>
                  <a:pt x="1685" y="387"/>
                  <a:pt x="1702" y="412"/>
                </a:cubicBezTo>
                <a:cubicBezTo>
                  <a:pt x="1719" y="438"/>
                  <a:pt x="1734" y="464"/>
                  <a:pt x="1749" y="490"/>
                </a:cubicBezTo>
                <a:cubicBezTo>
                  <a:pt x="1763" y="517"/>
                  <a:pt x="1776" y="545"/>
                  <a:pt x="1788" y="573"/>
                </a:cubicBezTo>
                <a:cubicBezTo>
                  <a:pt x="1799" y="601"/>
                  <a:pt x="1810" y="629"/>
                  <a:pt x="1818" y="659"/>
                </a:cubicBezTo>
                <a:cubicBezTo>
                  <a:pt x="1827" y="688"/>
                  <a:pt x="1835" y="717"/>
                  <a:pt x="1841" y="747"/>
                </a:cubicBezTo>
                <a:cubicBezTo>
                  <a:pt x="1846" y="777"/>
                  <a:pt x="1851" y="807"/>
                  <a:pt x="1854" y="837"/>
                </a:cubicBezTo>
                <a:cubicBezTo>
                  <a:pt x="1857" y="867"/>
                  <a:pt x="1858" y="898"/>
                  <a:pt x="1858" y="928"/>
                </a:cubicBezTo>
                <a:close/>
              </a:path>
            </a:pathLst>
          </a:custGeom>
          <a:solidFill>
            <a:srgbClr val="fee2e2"/>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478" name="" descr=""/>
          <p:cNvPicPr/>
          <p:nvPr/>
        </p:nvPicPr>
        <p:blipFill>
          <a:blip r:embed="rId6"/>
          <a:stretch/>
        </p:blipFill>
        <p:spPr>
          <a:xfrm>
            <a:off x="8649360" y="1521000"/>
            <a:ext cx="300600" cy="300600"/>
          </a:xfrm>
          <a:prstGeom prst="rect">
            <a:avLst/>
          </a:prstGeom>
          <a:noFill/>
          <a:ln w="0">
            <a:noFill/>
          </a:ln>
        </p:spPr>
      </p:pic>
      <p:sp>
        <p:nvSpPr>
          <p:cNvPr id="479" name=""/>
          <p:cNvSpPr txBox="1"/>
          <p:nvPr/>
        </p:nvSpPr>
        <p:spPr>
          <a:xfrm>
            <a:off x="3922200" y="3791880"/>
            <a:ext cx="2714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競争力を維持することは困難です。</a:t>
            </a:r>
            <a:endParaRPr b="0" lang="en-US" sz="1320" strike="noStrike" u="none">
              <a:solidFill>
                <a:srgbClr val="000000"/>
              </a:solidFill>
              <a:effectLst/>
              <a:uFillTx/>
              <a:latin typeface="Times New Roman"/>
            </a:endParaRPr>
          </a:p>
        </p:txBody>
      </p:sp>
      <p:sp>
        <p:nvSpPr>
          <p:cNvPr id="480" name=""/>
          <p:cNvSpPr txBox="1"/>
          <p:nvPr/>
        </p:nvSpPr>
        <p:spPr>
          <a:xfrm>
            <a:off x="7664040" y="2146680"/>
            <a:ext cx="2019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a:t>
            </a:r>
            <a:endParaRPr b="0" lang="en-US" sz="1580" strike="noStrike" u="none">
              <a:solidFill>
                <a:srgbClr val="000000"/>
              </a:solidFill>
              <a:effectLst/>
              <a:uFillTx/>
              <a:latin typeface="Times New Roman"/>
            </a:endParaRPr>
          </a:p>
        </p:txBody>
      </p:sp>
      <p:sp>
        <p:nvSpPr>
          <p:cNvPr id="481" name=""/>
          <p:cNvSpPr txBox="1"/>
          <p:nvPr/>
        </p:nvSpPr>
        <p:spPr>
          <a:xfrm>
            <a:off x="7864560" y="2158200"/>
            <a:ext cx="448200" cy="224640"/>
          </a:xfrm>
          <a:prstGeom prst="rect">
            <a:avLst/>
          </a:prstGeom>
          <a:noFill/>
          <a:ln w="0">
            <a:noFill/>
          </a:ln>
        </p:spPr>
        <p:txBody>
          <a:bodyPr wrap="none" lIns="0" rIns="0" tIns="0" bIns="0" anchor="t">
            <a:spAutoFit/>
          </a:bodyPr>
          <a:p>
            <a:r>
              <a:rPr b="1" lang="en-US" sz="1580" strike="noStrike" u="none">
                <a:solidFill>
                  <a:srgbClr val="1f2937"/>
                </a:solidFill>
                <a:effectLst/>
                <a:uFillTx/>
                <a:latin typeface="Arial"/>
                <a:ea typeface="Arial"/>
              </a:rPr>
              <a:t>2025</a:t>
            </a:r>
            <a:endParaRPr b="0" lang="en-US" sz="1580" strike="noStrike" u="none">
              <a:solidFill>
                <a:srgbClr val="000000"/>
              </a:solidFill>
              <a:effectLst/>
              <a:uFillTx/>
              <a:latin typeface="Times New Roman"/>
            </a:endParaRPr>
          </a:p>
        </p:txBody>
      </p:sp>
      <p:sp>
        <p:nvSpPr>
          <p:cNvPr id="482" name=""/>
          <p:cNvSpPr txBox="1"/>
          <p:nvPr/>
        </p:nvSpPr>
        <p:spPr>
          <a:xfrm>
            <a:off x="8310960" y="2146680"/>
            <a:ext cx="162432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年の崖」への対策</a:t>
            </a:r>
            <a:endParaRPr b="0" lang="en-US" sz="1580" strike="noStrike" u="none">
              <a:solidFill>
                <a:srgbClr val="000000"/>
              </a:solidFill>
              <a:effectLst/>
              <a:uFillTx/>
              <a:latin typeface="Times New Roman"/>
            </a:endParaRPr>
          </a:p>
        </p:txBody>
      </p:sp>
      <p:sp>
        <p:nvSpPr>
          <p:cNvPr id="483" name=""/>
          <p:cNvSpPr txBox="1"/>
          <p:nvPr/>
        </p:nvSpPr>
        <p:spPr>
          <a:xfrm>
            <a:off x="7376040" y="2554920"/>
            <a:ext cx="28861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多くの企業で利用されている既存の基</a:t>
            </a:r>
            <a:endParaRPr b="0" lang="en-US" sz="1320" strike="noStrike" u="none">
              <a:solidFill>
                <a:srgbClr val="000000"/>
              </a:solidFill>
              <a:effectLst/>
              <a:uFillTx/>
              <a:latin typeface="Times New Roman"/>
            </a:endParaRPr>
          </a:p>
        </p:txBody>
      </p:sp>
      <p:sp>
        <p:nvSpPr>
          <p:cNvPr id="484" name=""/>
          <p:cNvSpPr txBox="1"/>
          <p:nvPr/>
        </p:nvSpPr>
        <p:spPr>
          <a:xfrm>
            <a:off x="7376040" y="2788920"/>
            <a:ext cx="2897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幹システム（レガシーシステム）が老</a:t>
            </a:r>
            <a:endParaRPr b="0" lang="en-US" sz="1320" strike="noStrike" u="none">
              <a:solidFill>
                <a:srgbClr val="000000"/>
              </a:solidFill>
              <a:effectLst/>
              <a:uFillTx/>
              <a:latin typeface="Times New Roman"/>
            </a:endParaRPr>
          </a:p>
        </p:txBody>
      </p:sp>
      <p:sp>
        <p:nvSpPr>
          <p:cNvPr id="485" name=""/>
          <p:cNvSpPr txBox="1"/>
          <p:nvPr/>
        </p:nvSpPr>
        <p:spPr>
          <a:xfrm>
            <a:off x="7376040" y="302292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朽化・複雑化し、</a:t>
            </a:r>
            <a:endParaRPr b="0" lang="en-US" sz="1320" strike="noStrike" u="none">
              <a:solidFill>
                <a:srgbClr val="000000"/>
              </a:solidFill>
              <a:effectLst/>
              <a:uFillTx/>
              <a:latin typeface="Times New Roman"/>
            </a:endParaRPr>
          </a:p>
        </p:txBody>
      </p:sp>
      <p:sp>
        <p:nvSpPr>
          <p:cNvPr id="486" name=""/>
          <p:cNvSpPr txBox="1"/>
          <p:nvPr/>
        </p:nvSpPr>
        <p:spPr>
          <a:xfrm>
            <a:off x="8713080" y="3032640"/>
            <a:ext cx="373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2025</a:t>
            </a:r>
            <a:endParaRPr b="0" lang="en-US" sz="1320" strike="noStrike" u="none">
              <a:solidFill>
                <a:srgbClr val="000000"/>
              </a:solidFill>
              <a:effectLst/>
              <a:uFillTx/>
              <a:latin typeface="Times New Roman"/>
            </a:endParaRPr>
          </a:p>
        </p:txBody>
      </p:sp>
      <p:sp>
        <p:nvSpPr>
          <p:cNvPr id="487" name=""/>
          <p:cNvSpPr txBox="1"/>
          <p:nvPr/>
        </p:nvSpPr>
        <p:spPr>
          <a:xfrm>
            <a:off x="9084960" y="3022920"/>
            <a:ext cx="1010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年以降、大き</a:t>
            </a:r>
            <a:endParaRPr b="0" lang="en-US" sz="1320" strike="noStrike" u="none">
              <a:solidFill>
                <a:srgbClr val="000000"/>
              </a:solidFill>
              <a:effectLst/>
              <a:uFillTx/>
              <a:latin typeface="Times New Roman"/>
            </a:endParaRPr>
          </a:p>
        </p:txBody>
      </p:sp>
      <p:sp>
        <p:nvSpPr>
          <p:cNvPr id="488" name=""/>
          <p:cNvSpPr txBox="1"/>
          <p:nvPr/>
        </p:nvSpPr>
        <p:spPr>
          <a:xfrm>
            <a:off x="7376040" y="3256920"/>
            <a:ext cx="2874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な経済的損失を生む可能性が指摘され</a:t>
            </a:r>
            <a:endParaRPr b="0" lang="en-US" sz="1320" strike="noStrike" u="none">
              <a:solidFill>
                <a:srgbClr val="000000"/>
              </a:solidFill>
              <a:effectLst/>
              <a:uFillTx/>
              <a:latin typeface="Times New Roman"/>
            </a:endParaRPr>
          </a:p>
        </p:txBody>
      </p:sp>
      <p:sp>
        <p:nvSpPr>
          <p:cNvPr id="489" name=""/>
          <p:cNvSpPr txBox="1"/>
          <p:nvPr/>
        </p:nvSpPr>
        <p:spPr>
          <a:xfrm>
            <a:off x="7376040" y="3490920"/>
            <a:ext cx="854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ています。</a:t>
            </a:r>
            <a:endParaRPr b="0" lang="en-US" sz="1320" strike="noStrike" u="none">
              <a:solidFill>
                <a:srgbClr val="000000"/>
              </a:solidFill>
              <a:effectLst/>
              <a:uFillTx/>
              <a:latin typeface="Times New Roman"/>
            </a:endParaRPr>
          </a:p>
        </p:txBody>
      </p:sp>
      <p:sp>
        <p:nvSpPr>
          <p:cNvPr id="490" name=""/>
          <p:cNvSpPr txBox="1"/>
          <p:nvPr/>
        </p:nvSpPr>
        <p:spPr>
          <a:xfrm>
            <a:off x="7376040" y="3801600"/>
            <a:ext cx="2336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DX</a:t>
            </a:r>
            <a:endParaRPr b="0" lang="en-US" sz="1320" strike="noStrike" u="none">
              <a:solidFill>
                <a:srgbClr val="000000"/>
              </a:solidFill>
              <a:effectLst/>
              <a:uFillTx/>
              <a:latin typeface="Times New Roman"/>
            </a:endParaRPr>
          </a:p>
        </p:txBody>
      </p:sp>
      <p:sp>
        <p:nvSpPr>
          <p:cNvPr id="491" name=""/>
          <p:cNvSpPr txBox="1"/>
          <p:nvPr/>
        </p:nvSpPr>
        <p:spPr>
          <a:xfrm>
            <a:off x="7608240" y="3791880"/>
            <a:ext cx="2558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は、こうした老朽化したシステム</a:t>
            </a:r>
            <a:endParaRPr b="0" lang="en-US" sz="1320" strike="noStrike" u="none">
              <a:solidFill>
                <a:srgbClr val="000000"/>
              </a:solidFill>
              <a:effectLst/>
              <a:uFillTx/>
              <a:latin typeface="Times New Roman"/>
            </a:endParaRPr>
          </a:p>
        </p:txBody>
      </p:sp>
      <p:sp>
        <p:nvSpPr>
          <p:cNvPr id="492" name=""/>
          <p:cNvSpPr txBox="1"/>
          <p:nvPr/>
        </p:nvSpPr>
        <p:spPr>
          <a:xfrm>
            <a:off x="7376040" y="4025880"/>
            <a:ext cx="2878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を刷新し、将来にわたる事業継続性を</a:t>
            </a:r>
            <a:endParaRPr b="0" lang="en-US" sz="1320" strike="noStrike" u="none">
              <a:solidFill>
                <a:srgbClr val="000000"/>
              </a:solidFill>
              <a:effectLst/>
              <a:uFillTx/>
              <a:latin typeface="Times New Roman"/>
            </a:endParaRPr>
          </a:p>
        </p:txBody>
      </p:sp>
      <p:pic>
        <p:nvPicPr>
          <p:cNvPr id="493" name="" descr=""/>
          <p:cNvPicPr/>
          <p:nvPr/>
        </p:nvPicPr>
        <p:blipFill>
          <a:blip r:embed="rId7"/>
          <a:stretch/>
        </p:blipFill>
        <p:spPr>
          <a:xfrm>
            <a:off x="468000" y="5348160"/>
            <a:ext cx="400680" cy="400680"/>
          </a:xfrm>
          <a:prstGeom prst="rect">
            <a:avLst/>
          </a:prstGeom>
          <a:noFill/>
          <a:ln w="0">
            <a:noFill/>
          </a:ln>
        </p:spPr>
      </p:pic>
      <p:sp>
        <p:nvSpPr>
          <p:cNvPr id="494" name=""/>
          <p:cNvSpPr txBox="1"/>
          <p:nvPr/>
        </p:nvSpPr>
        <p:spPr>
          <a:xfrm>
            <a:off x="7376040" y="4259880"/>
            <a:ext cx="2379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確保するためにも不可欠です。</a:t>
            </a:r>
            <a:endParaRPr b="0" lang="en-US" sz="1320" strike="noStrike" u="none">
              <a:solidFill>
                <a:srgbClr val="000000"/>
              </a:solidFill>
              <a:effectLst/>
              <a:uFillTx/>
              <a:latin typeface="Times New Roman"/>
            </a:endParaRPr>
          </a:p>
        </p:txBody>
      </p:sp>
      <p:sp>
        <p:nvSpPr>
          <p:cNvPr id="495" name=""/>
          <p:cNvSpPr txBox="1"/>
          <p:nvPr/>
        </p:nvSpPr>
        <p:spPr>
          <a:xfrm>
            <a:off x="1069560" y="5166720"/>
            <a:ext cx="280080" cy="224640"/>
          </a:xfrm>
          <a:prstGeom prst="rect">
            <a:avLst/>
          </a:prstGeom>
          <a:noFill/>
          <a:ln w="0">
            <a:noFill/>
          </a:ln>
        </p:spPr>
        <p:txBody>
          <a:bodyPr wrap="none" lIns="0" rIns="0" tIns="0" bIns="0" anchor="t">
            <a:spAutoFit/>
          </a:bodyPr>
          <a:p>
            <a:r>
              <a:rPr b="1" lang="en-US" sz="1580" strike="noStrike" u="none">
                <a:solidFill>
                  <a:srgbClr val="ffffff"/>
                </a:solidFill>
                <a:effectLst/>
                <a:uFillTx/>
                <a:latin typeface="Arial"/>
                <a:ea typeface="Arial"/>
              </a:rPr>
              <a:t>DX</a:t>
            </a:r>
            <a:endParaRPr b="0" lang="en-US" sz="1580" strike="noStrike" u="none">
              <a:solidFill>
                <a:srgbClr val="000000"/>
              </a:solidFill>
              <a:effectLst/>
              <a:uFillTx/>
              <a:latin typeface="Times New Roman"/>
            </a:endParaRPr>
          </a:p>
        </p:txBody>
      </p:sp>
      <p:sp>
        <p:nvSpPr>
          <p:cNvPr id="496" name=""/>
          <p:cNvSpPr txBox="1"/>
          <p:nvPr/>
        </p:nvSpPr>
        <p:spPr>
          <a:xfrm>
            <a:off x="1348200" y="5155200"/>
            <a:ext cx="1212480" cy="253440"/>
          </a:xfrm>
          <a:prstGeom prst="rect">
            <a:avLst/>
          </a:prstGeom>
          <a:noFill/>
          <a:ln w="0">
            <a:noFill/>
          </a:ln>
        </p:spPr>
        <p:txBody>
          <a:bodyPr wrap="none" lIns="0" rIns="0" tIns="0" bIns="0" anchor="t">
            <a:spAutoFit/>
          </a:bodyPr>
          <a:p>
            <a:r>
              <a:rPr b="0" lang="zh-CN" sz="1580" strike="noStrike" u="none">
                <a:solidFill>
                  <a:srgbClr val="ffffff"/>
                </a:solidFill>
                <a:effectLst/>
                <a:uFillTx/>
                <a:latin typeface="WenQuanYiZenHei"/>
                <a:ea typeface="WenQuanYiZenHei"/>
              </a:rPr>
              <a:t>推進の緊急性</a:t>
            </a:r>
            <a:endParaRPr b="0" lang="en-US" sz="1580" strike="noStrike" u="none">
              <a:solidFill>
                <a:srgbClr val="000000"/>
              </a:solidFill>
              <a:effectLst/>
              <a:uFillTx/>
              <a:latin typeface="Times New Roman"/>
            </a:endParaRPr>
          </a:p>
        </p:txBody>
      </p:sp>
      <p:sp>
        <p:nvSpPr>
          <p:cNvPr id="497" name=""/>
          <p:cNvSpPr txBox="1"/>
          <p:nvPr/>
        </p:nvSpPr>
        <p:spPr>
          <a:xfrm>
            <a:off x="1069560" y="5506200"/>
            <a:ext cx="233640" cy="187920"/>
          </a:xfrm>
          <a:prstGeom prst="rect">
            <a:avLst/>
          </a:prstGeom>
          <a:noFill/>
          <a:ln w="0">
            <a:noFill/>
          </a:ln>
        </p:spPr>
        <p:txBody>
          <a:bodyPr wrap="none" lIns="0" rIns="0" tIns="0" bIns="0" anchor="t">
            <a:spAutoFit/>
          </a:bodyPr>
          <a:p>
            <a:r>
              <a:rPr b="0" lang="en-US" sz="1320" strike="noStrike" u="none">
                <a:solidFill>
                  <a:srgbClr val="ffffff"/>
                </a:solidFill>
                <a:effectLst/>
                <a:uFillTx/>
                <a:latin typeface="Arial"/>
                <a:ea typeface="Arial"/>
              </a:rPr>
              <a:t>DX</a:t>
            </a:r>
            <a:endParaRPr b="0" lang="en-US" sz="1320" strike="noStrike" u="none">
              <a:solidFill>
                <a:srgbClr val="000000"/>
              </a:solidFill>
              <a:effectLst/>
              <a:uFillTx/>
              <a:latin typeface="Times New Roman"/>
            </a:endParaRPr>
          </a:p>
        </p:txBody>
      </p:sp>
      <p:sp>
        <p:nvSpPr>
          <p:cNvPr id="498" name=""/>
          <p:cNvSpPr txBox="1"/>
          <p:nvPr/>
        </p:nvSpPr>
        <p:spPr>
          <a:xfrm>
            <a:off x="1301760" y="5496480"/>
            <a:ext cx="899172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への取り組みが遅れるほど、競争力の低下や人材確保の困難さが増し、企業存続のリスクが高まります。今すぐ行動を</a:t>
            </a:r>
            <a:endParaRPr b="0" lang="en-US" sz="1320" strike="noStrike" u="none">
              <a:solidFill>
                <a:srgbClr val="000000"/>
              </a:solidFill>
              <a:effectLst/>
              <a:uFillTx/>
              <a:latin typeface="Times New Roman"/>
            </a:endParaRPr>
          </a:p>
        </p:txBody>
      </p:sp>
      <p:sp>
        <p:nvSpPr>
          <p:cNvPr id="499" name=""/>
          <p:cNvSpPr txBox="1"/>
          <p:nvPr/>
        </p:nvSpPr>
        <p:spPr>
          <a:xfrm>
            <a:off x="1069560" y="5730480"/>
            <a:ext cx="3560400" cy="212400"/>
          </a:xfrm>
          <a:prstGeom prst="rect">
            <a:avLst/>
          </a:prstGeom>
          <a:noFill/>
          <a:ln w="0">
            <a:noFill/>
          </a:ln>
        </p:spPr>
        <p:txBody>
          <a:bodyPr wrap="none" lIns="0" rIns="0" tIns="0" bIns="0" anchor="t">
            <a:spAutoFit/>
          </a:bodyPr>
          <a:p>
            <a:r>
              <a:rPr b="0" lang="zh-CN" sz="1320" strike="noStrike" u="none">
                <a:solidFill>
                  <a:srgbClr val="ffffff"/>
                </a:solidFill>
                <a:effectLst/>
                <a:uFillTx/>
                <a:latin typeface="WenQuanYiZenHei"/>
                <a:ea typeface="WenQuanYiZenHei"/>
              </a:rPr>
              <a:t>起こすことが、未来の企業成長を左右します。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0" name="" descr=""/>
          <p:cNvPicPr/>
          <p:nvPr/>
        </p:nvPicPr>
        <p:blipFill>
          <a:blip r:embed="rId1"/>
          <a:stretch/>
        </p:blipFill>
        <p:spPr>
          <a:xfrm>
            <a:off x="0" y="0"/>
            <a:ext cx="10696320" cy="9509400"/>
          </a:xfrm>
          <a:prstGeom prst="rect">
            <a:avLst/>
          </a:prstGeom>
          <a:noFill/>
          <a:ln w="0">
            <a:noFill/>
          </a:ln>
        </p:spPr>
      </p:pic>
      <p:pic>
        <p:nvPicPr>
          <p:cNvPr id="501" name="" descr=""/>
          <p:cNvPicPr/>
          <p:nvPr/>
        </p:nvPicPr>
        <p:blipFill>
          <a:blip r:embed="rId2"/>
          <a:stretch/>
        </p:blipFill>
        <p:spPr>
          <a:xfrm>
            <a:off x="267480" y="267480"/>
            <a:ext cx="10161360" cy="601200"/>
          </a:xfrm>
          <a:prstGeom prst="rect">
            <a:avLst/>
          </a:prstGeom>
          <a:noFill/>
          <a:ln w="0">
            <a:noFill/>
          </a:ln>
        </p:spPr>
      </p:pic>
      <p:sp>
        <p:nvSpPr>
          <p:cNvPr id="502" name=""/>
          <p:cNvSpPr txBox="1"/>
          <p:nvPr/>
        </p:nvSpPr>
        <p:spPr>
          <a:xfrm>
            <a:off x="534960" y="378720"/>
            <a:ext cx="60120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最新</a:t>
            </a:r>
            <a:endParaRPr b="0" lang="en-US" sz="2370" strike="noStrike" u="none">
              <a:solidFill>
                <a:srgbClr val="000000"/>
              </a:solidFill>
              <a:effectLst/>
              <a:uFillTx/>
              <a:latin typeface="Times New Roman"/>
            </a:endParaRPr>
          </a:p>
        </p:txBody>
      </p:sp>
      <p:sp>
        <p:nvSpPr>
          <p:cNvPr id="503" name=""/>
          <p:cNvSpPr txBox="1"/>
          <p:nvPr/>
        </p:nvSpPr>
        <p:spPr>
          <a:xfrm>
            <a:off x="113652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504" name=""/>
          <p:cNvSpPr/>
          <p:nvPr/>
        </p:nvSpPr>
        <p:spPr>
          <a:xfrm>
            <a:off x="267120" y="1136160"/>
            <a:ext cx="4947480" cy="3919680"/>
          </a:xfrm>
          <a:custGeom>
            <a:avLst/>
            <a:gdLst/>
            <a:ahLst/>
            <a:rect l="0" t="0" r="r" b="b"/>
            <a:pathLst>
              <a:path w="13743" h="10888">
                <a:moveTo>
                  <a:pt x="0" y="10610"/>
                </a:moveTo>
                <a:lnTo>
                  <a:pt x="0" y="279"/>
                </a:lnTo>
                <a:cubicBezTo>
                  <a:pt x="0" y="261"/>
                  <a:pt x="2" y="243"/>
                  <a:pt x="6" y="225"/>
                </a:cubicBezTo>
                <a:cubicBezTo>
                  <a:pt x="9" y="207"/>
                  <a:pt x="15" y="189"/>
                  <a:pt x="22" y="172"/>
                </a:cubicBezTo>
                <a:cubicBezTo>
                  <a:pt x="29" y="156"/>
                  <a:pt x="37" y="139"/>
                  <a:pt x="47" y="124"/>
                </a:cubicBezTo>
                <a:cubicBezTo>
                  <a:pt x="57" y="109"/>
                  <a:pt x="69" y="95"/>
                  <a:pt x="82" y="82"/>
                </a:cubicBezTo>
                <a:cubicBezTo>
                  <a:pt x="95" y="69"/>
                  <a:pt x="109" y="58"/>
                  <a:pt x="124" y="47"/>
                </a:cubicBezTo>
                <a:cubicBezTo>
                  <a:pt x="139" y="37"/>
                  <a:pt x="155" y="29"/>
                  <a:pt x="172" y="22"/>
                </a:cubicBezTo>
                <a:cubicBezTo>
                  <a:pt x="189" y="15"/>
                  <a:pt x="207" y="9"/>
                  <a:pt x="225" y="6"/>
                </a:cubicBezTo>
                <a:cubicBezTo>
                  <a:pt x="242" y="2"/>
                  <a:pt x="261" y="0"/>
                  <a:pt x="279" y="0"/>
                </a:cubicBezTo>
                <a:lnTo>
                  <a:pt x="13465" y="0"/>
                </a:lnTo>
                <a:cubicBezTo>
                  <a:pt x="13483" y="0"/>
                  <a:pt x="13501" y="2"/>
                  <a:pt x="13519" y="6"/>
                </a:cubicBezTo>
                <a:cubicBezTo>
                  <a:pt x="13537" y="9"/>
                  <a:pt x="13555" y="15"/>
                  <a:pt x="13571" y="22"/>
                </a:cubicBezTo>
                <a:cubicBezTo>
                  <a:pt x="13588" y="29"/>
                  <a:pt x="13604" y="37"/>
                  <a:pt x="13620" y="47"/>
                </a:cubicBezTo>
                <a:cubicBezTo>
                  <a:pt x="13635" y="58"/>
                  <a:pt x="13649" y="69"/>
                  <a:pt x="13662" y="82"/>
                </a:cubicBezTo>
                <a:cubicBezTo>
                  <a:pt x="13675" y="95"/>
                  <a:pt x="13686" y="109"/>
                  <a:pt x="13696" y="124"/>
                </a:cubicBezTo>
                <a:cubicBezTo>
                  <a:pt x="13707" y="139"/>
                  <a:pt x="13715" y="156"/>
                  <a:pt x="13722" y="172"/>
                </a:cubicBezTo>
                <a:cubicBezTo>
                  <a:pt x="13729" y="189"/>
                  <a:pt x="13735" y="207"/>
                  <a:pt x="13738" y="225"/>
                </a:cubicBezTo>
                <a:cubicBezTo>
                  <a:pt x="13742" y="243"/>
                  <a:pt x="13743" y="261"/>
                  <a:pt x="13743" y="279"/>
                </a:cubicBezTo>
                <a:lnTo>
                  <a:pt x="13743" y="10610"/>
                </a:lnTo>
                <a:cubicBezTo>
                  <a:pt x="13743" y="10628"/>
                  <a:pt x="13742" y="10646"/>
                  <a:pt x="13738" y="10664"/>
                </a:cubicBezTo>
                <a:cubicBezTo>
                  <a:pt x="13735" y="10682"/>
                  <a:pt x="13729" y="10700"/>
                  <a:pt x="13722" y="10716"/>
                </a:cubicBezTo>
                <a:cubicBezTo>
                  <a:pt x="13715" y="10733"/>
                  <a:pt x="13707" y="10749"/>
                  <a:pt x="13697" y="10765"/>
                </a:cubicBezTo>
                <a:cubicBezTo>
                  <a:pt x="13686" y="10780"/>
                  <a:pt x="13675" y="10794"/>
                  <a:pt x="13662" y="10807"/>
                </a:cubicBezTo>
                <a:cubicBezTo>
                  <a:pt x="13649" y="10820"/>
                  <a:pt x="13635" y="10831"/>
                  <a:pt x="13620" y="10841"/>
                </a:cubicBezTo>
                <a:cubicBezTo>
                  <a:pt x="13604" y="10852"/>
                  <a:pt x="13588" y="10860"/>
                  <a:pt x="13571" y="10867"/>
                </a:cubicBezTo>
                <a:cubicBezTo>
                  <a:pt x="13555" y="10874"/>
                  <a:pt x="13537" y="10879"/>
                  <a:pt x="13519" y="10883"/>
                </a:cubicBezTo>
                <a:cubicBezTo>
                  <a:pt x="13501" y="10887"/>
                  <a:pt x="13483" y="10888"/>
                  <a:pt x="13465" y="10888"/>
                </a:cubicBezTo>
                <a:lnTo>
                  <a:pt x="279" y="10888"/>
                </a:lnTo>
                <a:cubicBezTo>
                  <a:pt x="261" y="10888"/>
                  <a:pt x="242" y="10887"/>
                  <a:pt x="225" y="10883"/>
                </a:cubicBezTo>
                <a:cubicBezTo>
                  <a:pt x="207" y="10879"/>
                  <a:pt x="189" y="10874"/>
                  <a:pt x="172" y="10867"/>
                </a:cubicBezTo>
                <a:cubicBezTo>
                  <a:pt x="155" y="10860"/>
                  <a:pt x="139" y="10852"/>
                  <a:pt x="124" y="10841"/>
                </a:cubicBezTo>
                <a:cubicBezTo>
                  <a:pt x="109" y="10831"/>
                  <a:pt x="95" y="10820"/>
                  <a:pt x="82" y="10807"/>
                </a:cubicBezTo>
                <a:cubicBezTo>
                  <a:pt x="69" y="10794"/>
                  <a:pt x="57" y="10780"/>
                  <a:pt x="47" y="10765"/>
                </a:cubicBezTo>
                <a:cubicBezTo>
                  <a:pt x="37" y="10749"/>
                  <a:pt x="29" y="10733"/>
                  <a:pt x="22" y="10716"/>
                </a:cubicBezTo>
                <a:cubicBezTo>
                  <a:pt x="15" y="10700"/>
                  <a:pt x="9" y="10682"/>
                  <a:pt x="6" y="10664"/>
                </a:cubicBezTo>
                <a:cubicBezTo>
                  <a:pt x="2" y="10646"/>
                  <a:pt x="0" y="10628"/>
                  <a:pt x="0" y="1061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05" name="" descr=""/>
          <p:cNvPicPr/>
          <p:nvPr/>
        </p:nvPicPr>
        <p:blipFill>
          <a:blip r:embed="rId3"/>
          <a:stretch/>
        </p:blipFill>
        <p:spPr>
          <a:xfrm>
            <a:off x="468000" y="1337040"/>
            <a:ext cx="584640" cy="584640"/>
          </a:xfrm>
          <a:prstGeom prst="rect">
            <a:avLst/>
          </a:prstGeom>
          <a:noFill/>
          <a:ln w="0">
            <a:noFill/>
          </a:ln>
        </p:spPr>
      </p:pic>
      <p:pic>
        <p:nvPicPr>
          <p:cNvPr id="506" name="" descr=""/>
          <p:cNvPicPr/>
          <p:nvPr/>
        </p:nvPicPr>
        <p:blipFill>
          <a:blip r:embed="rId4"/>
          <a:stretch/>
        </p:blipFill>
        <p:spPr>
          <a:xfrm>
            <a:off x="635040" y="1504080"/>
            <a:ext cx="250200" cy="250200"/>
          </a:xfrm>
          <a:prstGeom prst="rect">
            <a:avLst/>
          </a:prstGeom>
          <a:noFill/>
          <a:ln w="0">
            <a:noFill/>
          </a:ln>
        </p:spPr>
      </p:pic>
      <p:sp>
        <p:nvSpPr>
          <p:cNvPr id="507" name=""/>
          <p:cNvSpPr txBox="1"/>
          <p:nvPr/>
        </p:nvSpPr>
        <p:spPr>
          <a:xfrm>
            <a:off x="1554480" y="378720"/>
            <a:ext cx="245196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トレンドとツール</a:t>
            </a:r>
            <a:endParaRPr b="0" lang="en-US" sz="2370" strike="noStrike" u="none">
              <a:solidFill>
                <a:srgbClr val="000000"/>
              </a:solidFill>
              <a:effectLst/>
              <a:uFillTx/>
              <a:latin typeface="Times New Roman"/>
            </a:endParaRPr>
          </a:p>
        </p:txBody>
      </p:sp>
      <p:sp>
        <p:nvSpPr>
          <p:cNvPr id="508" name=""/>
          <p:cNvSpPr txBox="1"/>
          <p:nvPr/>
        </p:nvSpPr>
        <p:spPr>
          <a:xfrm>
            <a:off x="1186560" y="1538640"/>
            <a:ext cx="503640" cy="317520"/>
          </a:xfrm>
          <a:prstGeom prst="rect">
            <a:avLst/>
          </a:prstGeom>
          <a:noFill/>
          <a:ln w="0">
            <a:noFill/>
          </a:ln>
        </p:spPr>
        <p:txBody>
          <a:bodyPr wrap="none" lIns="0" rIns="0" tIns="0" bIns="0" anchor="t">
            <a:spAutoFit/>
          </a:bodyPr>
          <a:p>
            <a:r>
              <a:rPr b="0" lang="zh-CN" sz="1979" strike="noStrike" u="none">
                <a:solidFill>
                  <a:srgbClr val="1f2937"/>
                </a:solidFill>
                <a:effectLst/>
                <a:uFillTx/>
                <a:latin typeface="WenQuanYiZenHei"/>
                <a:ea typeface="WenQuanYiZenHei"/>
              </a:rPr>
              <a:t>生成</a:t>
            </a:r>
            <a:endParaRPr b="0" lang="en-US" sz="1979" strike="noStrike" u="none">
              <a:solidFill>
                <a:srgbClr val="000000"/>
              </a:solidFill>
              <a:effectLst/>
              <a:uFillTx/>
              <a:latin typeface="Times New Roman"/>
            </a:endParaRPr>
          </a:p>
        </p:txBody>
      </p:sp>
      <p:sp>
        <p:nvSpPr>
          <p:cNvPr id="509" name=""/>
          <p:cNvSpPr txBox="1"/>
          <p:nvPr/>
        </p:nvSpPr>
        <p:spPr>
          <a:xfrm>
            <a:off x="1688040" y="1553040"/>
            <a:ext cx="2110680" cy="280800"/>
          </a:xfrm>
          <a:prstGeom prst="rect">
            <a:avLst/>
          </a:prstGeom>
          <a:noFill/>
          <a:ln w="0">
            <a:noFill/>
          </a:ln>
        </p:spPr>
        <p:txBody>
          <a:bodyPr wrap="none" lIns="0" rIns="0" tIns="0" bIns="0" anchor="t">
            <a:spAutoFit/>
          </a:bodyPr>
          <a:p>
            <a:r>
              <a:rPr b="1" lang="en-US" sz="1979" strike="noStrike" u="none">
                <a:solidFill>
                  <a:srgbClr val="1f2937"/>
                </a:solidFill>
                <a:effectLst/>
                <a:uFillTx/>
                <a:latin typeface="Arial"/>
                <a:ea typeface="Arial"/>
              </a:rPr>
              <a:t>AI (Generative AI)</a:t>
            </a:r>
            <a:endParaRPr b="0" lang="en-US" sz="1979" strike="noStrike" u="none">
              <a:solidFill>
                <a:srgbClr val="000000"/>
              </a:solidFill>
              <a:effectLst/>
              <a:uFillTx/>
              <a:latin typeface="Times New Roman"/>
            </a:endParaRPr>
          </a:p>
        </p:txBody>
      </p:sp>
      <p:sp>
        <p:nvSpPr>
          <p:cNvPr id="510" name=""/>
          <p:cNvSpPr txBox="1"/>
          <p:nvPr/>
        </p:nvSpPr>
        <p:spPr>
          <a:xfrm>
            <a:off x="468000" y="2205360"/>
            <a:ext cx="6994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ChatGPT</a:t>
            </a:r>
            <a:endParaRPr b="0" lang="en-US" sz="1320" strike="noStrike" u="none">
              <a:solidFill>
                <a:srgbClr val="000000"/>
              </a:solidFill>
              <a:effectLst/>
              <a:uFillTx/>
              <a:latin typeface="Times New Roman"/>
            </a:endParaRPr>
          </a:p>
        </p:txBody>
      </p:sp>
      <p:sp>
        <p:nvSpPr>
          <p:cNvPr id="511" name=""/>
          <p:cNvSpPr txBox="1"/>
          <p:nvPr/>
        </p:nvSpPr>
        <p:spPr>
          <a:xfrm>
            <a:off x="1164600" y="2195640"/>
            <a:ext cx="1357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に代表される生成</a:t>
            </a:r>
            <a:endParaRPr b="0" lang="en-US" sz="1320" strike="noStrike" u="none">
              <a:solidFill>
                <a:srgbClr val="000000"/>
              </a:solidFill>
              <a:effectLst/>
              <a:uFillTx/>
              <a:latin typeface="Times New Roman"/>
            </a:endParaRPr>
          </a:p>
        </p:txBody>
      </p:sp>
      <p:sp>
        <p:nvSpPr>
          <p:cNvPr id="512" name=""/>
          <p:cNvSpPr txBox="1"/>
          <p:nvPr/>
        </p:nvSpPr>
        <p:spPr>
          <a:xfrm>
            <a:off x="2501640" y="220536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AI</a:t>
            </a:r>
            <a:endParaRPr b="0" lang="en-US" sz="1320" strike="noStrike" u="none">
              <a:solidFill>
                <a:srgbClr val="000000"/>
              </a:solidFill>
              <a:effectLst/>
              <a:uFillTx/>
              <a:latin typeface="Times New Roman"/>
            </a:endParaRPr>
          </a:p>
        </p:txBody>
      </p:sp>
      <p:sp>
        <p:nvSpPr>
          <p:cNvPr id="513" name=""/>
          <p:cNvSpPr txBox="1"/>
          <p:nvPr/>
        </p:nvSpPr>
        <p:spPr>
          <a:xfrm>
            <a:off x="2659680" y="2195640"/>
            <a:ext cx="2375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は、専門知識がなくても様々な</a:t>
            </a:r>
            <a:endParaRPr b="0" lang="en-US" sz="1320" strike="noStrike" u="none">
              <a:solidFill>
                <a:srgbClr val="000000"/>
              </a:solidFill>
              <a:effectLst/>
              <a:uFillTx/>
              <a:latin typeface="Times New Roman"/>
            </a:endParaRPr>
          </a:p>
        </p:txBody>
      </p:sp>
      <p:sp>
        <p:nvSpPr>
          <p:cNvPr id="514" name=""/>
          <p:cNvSpPr/>
          <p:nvPr/>
        </p:nvSpPr>
        <p:spPr>
          <a:xfrm>
            <a:off x="467640" y="4186440"/>
            <a:ext cx="4546440" cy="668880"/>
          </a:xfrm>
          <a:custGeom>
            <a:avLst/>
            <a:gdLst/>
            <a:ahLst/>
            <a:rect l="0" t="0" r="r" b="b"/>
            <a:pathLst>
              <a:path w="12629" h="1858">
                <a:moveTo>
                  <a:pt x="0" y="1673"/>
                </a:moveTo>
                <a:lnTo>
                  <a:pt x="0" y="186"/>
                </a:lnTo>
                <a:cubicBezTo>
                  <a:pt x="0" y="174"/>
                  <a:pt x="2" y="162"/>
                  <a:pt x="4" y="150"/>
                </a:cubicBezTo>
                <a:cubicBezTo>
                  <a:pt x="6" y="138"/>
                  <a:pt x="10" y="126"/>
                  <a:pt x="15" y="115"/>
                </a:cubicBezTo>
                <a:cubicBezTo>
                  <a:pt x="19" y="104"/>
                  <a:pt x="25" y="93"/>
                  <a:pt x="32" y="83"/>
                </a:cubicBezTo>
                <a:cubicBezTo>
                  <a:pt x="39"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2444" y="0"/>
                </a:lnTo>
                <a:cubicBezTo>
                  <a:pt x="12456" y="0"/>
                  <a:pt x="12468" y="1"/>
                  <a:pt x="12480" y="4"/>
                </a:cubicBezTo>
                <a:cubicBezTo>
                  <a:pt x="12492" y="6"/>
                  <a:pt x="12503" y="10"/>
                  <a:pt x="12515" y="14"/>
                </a:cubicBezTo>
                <a:cubicBezTo>
                  <a:pt x="12526" y="19"/>
                  <a:pt x="12537" y="25"/>
                  <a:pt x="12547" y="32"/>
                </a:cubicBezTo>
                <a:cubicBezTo>
                  <a:pt x="12557" y="38"/>
                  <a:pt x="12566" y="46"/>
                  <a:pt x="12575" y="55"/>
                </a:cubicBezTo>
                <a:cubicBezTo>
                  <a:pt x="12584" y="63"/>
                  <a:pt x="12591" y="73"/>
                  <a:pt x="12598" y="83"/>
                </a:cubicBezTo>
                <a:cubicBezTo>
                  <a:pt x="12605" y="93"/>
                  <a:pt x="12611" y="104"/>
                  <a:pt x="12615" y="115"/>
                </a:cubicBezTo>
                <a:cubicBezTo>
                  <a:pt x="12620" y="126"/>
                  <a:pt x="12623" y="138"/>
                  <a:pt x="12626" y="150"/>
                </a:cubicBezTo>
                <a:cubicBezTo>
                  <a:pt x="12628" y="162"/>
                  <a:pt x="12629" y="174"/>
                  <a:pt x="12629" y="186"/>
                </a:cubicBezTo>
                <a:lnTo>
                  <a:pt x="12629" y="1673"/>
                </a:lnTo>
                <a:cubicBezTo>
                  <a:pt x="12629" y="1685"/>
                  <a:pt x="12628" y="1697"/>
                  <a:pt x="12626" y="1709"/>
                </a:cubicBezTo>
                <a:cubicBezTo>
                  <a:pt x="12623" y="1721"/>
                  <a:pt x="12620" y="1732"/>
                  <a:pt x="12615" y="1744"/>
                </a:cubicBezTo>
                <a:cubicBezTo>
                  <a:pt x="12611" y="1755"/>
                  <a:pt x="12605" y="1766"/>
                  <a:pt x="12598" y="1776"/>
                </a:cubicBezTo>
                <a:cubicBezTo>
                  <a:pt x="12591" y="1786"/>
                  <a:pt x="12584" y="1795"/>
                  <a:pt x="12575" y="1804"/>
                </a:cubicBezTo>
                <a:cubicBezTo>
                  <a:pt x="12566" y="1813"/>
                  <a:pt x="12557" y="1820"/>
                  <a:pt x="12547" y="1827"/>
                </a:cubicBezTo>
                <a:cubicBezTo>
                  <a:pt x="12537" y="1834"/>
                  <a:pt x="12526" y="1839"/>
                  <a:pt x="12515" y="1844"/>
                </a:cubicBezTo>
                <a:cubicBezTo>
                  <a:pt x="12503" y="1849"/>
                  <a:pt x="12492" y="1852"/>
                  <a:pt x="12480" y="1855"/>
                </a:cubicBezTo>
                <a:cubicBezTo>
                  <a:pt x="12468" y="1857"/>
                  <a:pt x="12456" y="1858"/>
                  <a:pt x="12444" y="1858"/>
                </a:cubicBezTo>
                <a:lnTo>
                  <a:pt x="186" y="1858"/>
                </a:lnTo>
                <a:cubicBezTo>
                  <a:pt x="174" y="1858"/>
                  <a:pt x="162" y="1857"/>
                  <a:pt x="150" y="1855"/>
                </a:cubicBezTo>
                <a:cubicBezTo>
                  <a:pt x="138" y="1852"/>
                  <a:pt x="126" y="1849"/>
                  <a:pt x="115" y="1844"/>
                </a:cubicBezTo>
                <a:cubicBezTo>
                  <a:pt x="104" y="1839"/>
                  <a:pt x="93" y="1834"/>
                  <a:pt x="83" y="1827"/>
                </a:cubicBezTo>
                <a:cubicBezTo>
                  <a:pt x="73" y="1820"/>
                  <a:pt x="63" y="1813"/>
                  <a:pt x="55" y="1804"/>
                </a:cubicBezTo>
                <a:cubicBezTo>
                  <a:pt x="46" y="1795"/>
                  <a:pt x="39" y="1786"/>
                  <a:pt x="32" y="1776"/>
                </a:cubicBezTo>
                <a:cubicBezTo>
                  <a:pt x="25" y="1766"/>
                  <a:pt x="19" y="1755"/>
                  <a:pt x="15" y="1744"/>
                </a:cubicBezTo>
                <a:cubicBezTo>
                  <a:pt x="10" y="1732"/>
                  <a:pt x="6" y="1721"/>
                  <a:pt x="4" y="1709"/>
                </a:cubicBezTo>
                <a:cubicBezTo>
                  <a:pt x="2" y="1697"/>
                  <a:pt x="0" y="1685"/>
                  <a:pt x="0" y="1673"/>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15" name=""/>
          <p:cNvSpPr txBox="1"/>
          <p:nvPr/>
        </p:nvSpPr>
        <p:spPr>
          <a:xfrm>
            <a:off x="468000" y="2429640"/>
            <a:ext cx="22035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業務を支援できる技術です。</a:t>
            </a:r>
            <a:endParaRPr b="0" lang="en-US" sz="1320" strike="noStrike" u="none">
              <a:solidFill>
                <a:srgbClr val="000000"/>
              </a:solidFill>
              <a:effectLst/>
              <a:uFillTx/>
              <a:latin typeface="Times New Roman"/>
            </a:endParaRPr>
          </a:p>
        </p:txBody>
      </p:sp>
      <p:sp>
        <p:nvSpPr>
          <p:cNvPr id="516" name=""/>
          <p:cNvSpPr/>
          <p:nvPr/>
        </p:nvSpPr>
        <p:spPr>
          <a:xfrm>
            <a:off x="576360" y="3217320"/>
            <a:ext cx="50400" cy="50400"/>
          </a:xfrm>
          <a:custGeom>
            <a:avLst/>
            <a:gdLst/>
            <a:ahLst/>
            <a:rect l="0" t="0" r="r" b="b"/>
            <a:pathLst>
              <a:path w="140" h="140">
                <a:moveTo>
                  <a:pt x="140" y="70"/>
                </a:moveTo>
                <a:cubicBezTo>
                  <a:pt x="140" y="79"/>
                  <a:pt x="139" y="88"/>
                  <a:pt x="134" y="97"/>
                </a:cubicBezTo>
                <a:cubicBezTo>
                  <a:pt x="131" y="105"/>
                  <a:pt x="126" y="113"/>
                  <a:pt x="119" y="119"/>
                </a:cubicBezTo>
                <a:cubicBezTo>
                  <a:pt x="113" y="126"/>
                  <a:pt x="105" y="131"/>
                  <a:pt x="96" y="135"/>
                </a:cubicBezTo>
                <a:cubicBezTo>
                  <a:pt x="88" y="138"/>
                  <a:pt x="79" y="140"/>
                  <a:pt x="70" y="140"/>
                </a:cubicBezTo>
                <a:cubicBezTo>
                  <a:pt x="61" y="140"/>
                  <a:pt x="52" y="138"/>
                  <a:pt x="43" y="135"/>
                </a:cubicBezTo>
                <a:cubicBezTo>
                  <a:pt x="35" y="131"/>
                  <a:pt x="27" y="126"/>
                  <a:pt x="21" y="119"/>
                </a:cubicBezTo>
                <a:cubicBezTo>
                  <a:pt x="14" y="113"/>
                  <a:pt x="9" y="105"/>
                  <a:pt x="6" y="97"/>
                </a:cubicBezTo>
                <a:cubicBezTo>
                  <a:pt x="2" y="88"/>
                  <a:pt x="0" y="79"/>
                  <a:pt x="0" y="70"/>
                </a:cubicBezTo>
                <a:cubicBezTo>
                  <a:pt x="0" y="61"/>
                  <a:pt x="2" y="52"/>
                  <a:pt x="6" y="44"/>
                </a:cubicBezTo>
                <a:cubicBezTo>
                  <a:pt x="9" y="35"/>
                  <a:pt x="14" y="26"/>
                  <a:pt x="21" y="20"/>
                </a:cubicBezTo>
                <a:cubicBezTo>
                  <a:pt x="27" y="13"/>
                  <a:pt x="35" y="8"/>
                  <a:pt x="43" y="5"/>
                </a:cubicBezTo>
                <a:cubicBezTo>
                  <a:pt x="52" y="1"/>
                  <a:pt x="61" y="0"/>
                  <a:pt x="70" y="0"/>
                </a:cubicBezTo>
                <a:cubicBezTo>
                  <a:pt x="79" y="0"/>
                  <a:pt x="88" y="1"/>
                  <a:pt x="96" y="5"/>
                </a:cubicBezTo>
                <a:cubicBezTo>
                  <a:pt x="105" y="8"/>
                  <a:pt x="113" y="13"/>
                  <a:pt x="119" y="20"/>
                </a:cubicBezTo>
                <a:cubicBezTo>
                  <a:pt x="126" y="26"/>
                  <a:pt x="131" y="35"/>
                  <a:pt x="134" y="44"/>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17" name=""/>
          <p:cNvSpPr txBox="1"/>
          <p:nvPr/>
        </p:nvSpPr>
        <p:spPr>
          <a:xfrm>
            <a:off x="468000" y="279036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主な活用例：</a:t>
            </a:r>
            <a:endParaRPr b="0" lang="en-US" sz="1580" strike="noStrike" u="none">
              <a:solidFill>
                <a:srgbClr val="000000"/>
              </a:solidFill>
              <a:effectLst/>
              <a:uFillTx/>
              <a:latin typeface="Times New Roman"/>
            </a:endParaRPr>
          </a:p>
        </p:txBody>
      </p:sp>
      <p:sp>
        <p:nvSpPr>
          <p:cNvPr id="518" name=""/>
          <p:cNvSpPr/>
          <p:nvPr/>
        </p:nvSpPr>
        <p:spPr>
          <a:xfrm>
            <a:off x="576360" y="3450960"/>
            <a:ext cx="50400" cy="50760"/>
          </a:xfrm>
          <a:custGeom>
            <a:avLst/>
            <a:gdLst/>
            <a:ahLst/>
            <a:rect l="0" t="0" r="r" b="b"/>
            <a:pathLst>
              <a:path w="140" h="141">
                <a:moveTo>
                  <a:pt x="140" y="70"/>
                </a:moveTo>
                <a:cubicBezTo>
                  <a:pt x="140" y="80"/>
                  <a:pt x="139" y="89"/>
                  <a:pt x="134" y="98"/>
                </a:cubicBezTo>
                <a:cubicBezTo>
                  <a:pt x="131" y="106"/>
                  <a:pt x="126" y="114"/>
                  <a:pt x="119"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6" y="98"/>
                </a:cubicBezTo>
                <a:cubicBezTo>
                  <a:pt x="2" y="89"/>
                  <a:pt x="0" y="80"/>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19" y="21"/>
                </a:cubicBezTo>
                <a:cubicBezTo>
                  <a:pt x="126" y="27"/>
                  <a:pt x="131" y="35"/>
                  <a:pt x="134"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19" name=""/>
          <p:cNvSpPr txBox="1"/>
          <p:nvPr/>
        </p:nvSpPr>
        <p:spPr>
          <a:xfrm>
            <a:off x="735480" y="3131640"/>
            <a:ext cx="1864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文章作成・アイデア出し</a:t>
            </a:r>
            <a:endParaRPr b="0" lang="en-US" sz="1320" strike="noStrike" u="none">
              <a:solidFill>
                <a:srgbClr val="000000"/>
              </a:solidFill>
              <a:effectLst/>
              <a:uFillTx/>
              <a:latin typeface="Times New Roman"/>
            </a:endParaRPr>
          </a:p>
        </p:txBody>
      </p:sp>
      <p:sp>
        <p:nvSpPr>
          <p:cNvPr id="520" name=""/>
          <p:cNvSpPr/>
          <p:nvPr/>
        </p:nvSpPr>
        <p:spPr>
          <a:xfrm>
            <a:off x="576360" y="3684960"/>
            <a:ext cx="50400" cy="50760"/>
          </a:xfrm>
          <a:custGeom>
            <a:avLst/>
            <a:gdLst/>
            <a:ahLst/>
            <a:rect l="0" t="0" r="r" b="b"/>
            <a:pathLst>
              <a:path w="140" h="141">
                <a:moveTo>
                  <a:pt x="140" y="70"/>
                </a:moveTo>
                <a:cubicBezTo>
                  <a:pt x="140" y="79"/>
                  <a:pt x="139" y="88"/>
                  <a:pt x="134" y="97"/>
                </a:cubicBezTo>
                <a:cubicBezTo>
                  <a:pt x="131" y="105"/>
                  <a:pt x="126" y="113"/>
                  <a:pt x="119" y="119"/>
                </a:cubicBezTo>
                <a:cubicBezTo>
                  <a:pt x="113" y="127"/>
                  <a:pt x="105" y="132"/>
                  <a:pt x="96" y="135"/>
                </a:cubicBezTo>
                <a:cubicBezTo>
                  <a:pt x="88" y="139"/>
                  <a:pt x="79" y="141"/>
                  <a:pt x="70" y="141"/>
                </a:cubicBezTo>
                <a:cubicBezTo>
                  <a:pt x="61" y="141"/>
                  <a:pt x="52" y="139"/>
                  <a:pt x="43" y="135"/>
                </a:cubicBezTo>
                <a:cubicBezTo>
                  <a:pt x="35" y="132"/>
                  <a:pt x="27" y="127"/>
                  <a:pt x="21" y="119"/>
                </a:cubicBezTo>
                <a:cubicBezTo>
                  <a:pt x="14" y="113"/>
                  <a:pt x="9" y="105"/>
                  <a:pt x="6" y="97"/>
                </a:cubicBezTo>
                <a:cubicBezTo>
                  <a:pt x="2" y="88"/>
                  <a:pt x="0" y="79"/>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19" y="21"/>
                </a:cubicBezTo>
                <a:cubicBezTo>
                  <a:pt x="126" y="27"/>
                  <a:pt x="131" y="35"/>
                  <a:pt x="134"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21" name=""/>
          <p:cNvSpPr txBox="1"/>
          <p:nvPr/>
        </p:nvSpPr>
        <p:spPr>
          <a:xfrm>
            <a:off x="735480" y="3365640"/>
            <a:ext cx="2032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データ分析・レポート作成</a:t>
            </a:r>
            <a:endParaRPr b="0" lang="en-US" sz="1320" strike="noStrike" u="none">
              <a:solidFill>
                <a:srgbClr val="000000"/>
              </a:solidFill>
              <a:effectLst/>
              <a:uFillTx/>
              <a:latin typeface="Times New Roman"/>
            </a:endParaRPr>
          </a:p>
        </p:txBody>
      </p:sp>
      <p:sp>
        <p:nvSpPr>
          <p:cNvPr id="522" name=""/>
          <p:cNvSpPr/>
          <p:nvPr/>
        </p:nvSpPr>
        <p:spPr>
          <a:xfrm>
            <a:off x="576360" y="3918960"/>
            <a:ext cx="50400" cy="50760"/>
          </a:xfrm>
          <a:custGeom>
            <a:avLst/>
            <a:gdLst/>
            <a:ahLst/>
            <a:rect l="0" t="0" r="r" b="b"/>
            <a:pathLst>
              <a:path w="140" h="141">
                <a:moveTo>
                  <a:pt x="140" y="71"/>
                </a:moveTo>
                <a:cubicBezTo>
                  <a:pt x="140" y="80"/>
                  <a:pt x="139" y="89"/>
                  <a:pt x="134" y="98"/>
                </a:cubicBezTo>
                <a:cubicBezTo>
                  <a:pt x="131" y="106"/>
                  <a:pt x="126" y="114"/>
                  <a:pt x="119"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6" y="98"/>
                </a:cubicBezTo>
                <a:cubicBezTo>
                  <a:pt x="2" y="89"/>
                  <a:pt x="0" y="80"/>
                  <a:pt x="0" y="71"/>
                </a:cubicBezTo>
                <a:cubicBezTo>
                  <a:pt x="0" y="62"/>
                  <a:pt x="2" y="53"/>
                  <a:pt x="6" y="44"/>
                </a:cubicBezTo>
                <a:cubicBezTo>
                  <a:pt x="9" y="36"/>
                  <a:pt x="14" y="28"/>
                  <a:pt x="21" y="21"/>
                </a:cubicBezTo>
                <a:cubicBezTo>
                  <a:pt x="27" y="14"/>
                  <a:pt x="35" y="9"/>
                  <a:pt x="43" y="6"/>
                </a:cubicBezTo>
                <a:cubicBezTo>
                  <a:pt x="52" y="2"/>
                  <a:pt x="61" y="0"/>
                  <a:pt x="70" y="0"/>
                </a:cubicBezTo>
                <a:cubicBezTo>
                  <a:pt x="79" y="0"/>
                  <a:pt x="88" y="2"/>
                  <a:pt x="96" y="6"/>
                </a:cubicBezTo>
                <a:cubicBezTo>
                  <a:pt x="105" y="9"/>
                  <a:pt x="113" y="14"/>
                  <a:pt x="119" y="21"/>
                </a:cubicBezTo>
                <a:cubicBezTo>
                  <a:pt x="126" y="28"/>
                  <a:pt x="131" y="36"/>
                  <a:pt x="134"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23" name=""/>
          <p:cNvSpPr txBox="1"/>
          <p:nvPr/>
        </p:nvSpPr>
        <p:spPr>
          <a:xfrm>
            <a:off x="735480" y="359964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顧客対応の自動化</a:t>
            </a:r>
            <a:endParaRPr b="0" lang="en-US" sz="1320" strike="noStrike" u="none">
              <a:solidFill>
                <a:srgbClr val="000000"/>
              </a:solidFill>
              <a:effectLst/>
              <a:uFillTx/>
              <a:latin typeface="Times New Roman"/>
            </a:endParaRPr>
          </a:p>
        </p:txBody>
      </p:sp>
      <p:pic>
        <p:nvPicPr>
          <p:cNvPr id="524" name="" descr=""/>
          <p:cNvPicPr/>
          <p:nvPr/>
        </p:nvPicPr>
        <p:blipFill>
          <a:blip r:embed="rId5"/>
          <a:stretch/>
        </p:blipFill>
        <p:spPr>
          <a:xfrm>
            <a:off x="568080" y="4320360"/>
            <a:ext cx="124920" cy="166680"/>
          </a:xfrm>
          <a:prstGeom prst="rect">
            <a:avLst/>
          </a:prstGeom>
          <a:noFill/>
          <a:ln w="0">
            <a:noFill/>
          </a:ln>
        </p:spPr>
      </p:pic>
      <p:sp>
        <p:nvSpPr>
          <p:cNvPr id="525" name=""/>
          <p:cNvSpPr txBox="1"/>
          <p:nvPr/>
        </p:nvSpPr>
        <p:spPr>
          <a:xfrm>
            <a:off x="735480" y="383364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業務マニュアル生成</a:t>
            </a:r>
            <a:endParaRPr b="0" lang="en-US" sz="1320" strike="noStrike" u="none">
              <a:solidFill>
                <a:srgbClr val="000000"/>
              </a:solidFill>
              <a:effectLst/>
              <a:uFillTx/>
              <a:latin typeface="Times New Roman"/>
            </a:endParaRPr>
          </a:p>
        </p:txBody>
      </p:sp>
      <p:sp>
        <p:nvSpPr>
          <p:cNvPr id="526" name=""/>
          <p:cNvSpPr txBox="1"/>
          <p:nvPr/>
        </p:nvSpPr>
        <p:spPr>
          <a:xfrm>
            <a:off x="760320" y="4311360"/>
            <a:ext cx="166680" cy="187920"/>
          </a:xfrm>
          <a:prstGeom prst="rect">
            <a:avLst/>
          </a:prstGeom>
          <a:noFill/>
          <a:ln w="0">
            <a:noFill/>
          </a:ln>
        </p:spPr>
        <p:txBody>
          <a:bodyPr wrap="none" lIns="0" rIns="0" tIns="0" bIns="0" anchor="t">
            <a:spAutoFit/>
          </a:bodyPr>
          <a:p>
            <a:r>
              <a:rPr b="0" lang="en-US" sz="1320" strike="noStrike" u="none">
                <a:solidFill>
                  <a:srgbClr val="1e40af"/>
                </a:solidFill>
                <a:effectLst/>
                <a:uFillTx/>
                <a:latin typeface="Arial"/>
                <a:ea typeface="Arial"/>
              </a:rPr>
              <a:t> </a:t>
            </a:r>
            <a:endParaRPr b="0" lang="en-US" sz="1320" strike="noStrike" u="none">
              <a:solidFill>
                <a:srgbClr val="000000"/>
              </a:solidFill>
              <a:effectLst/>
              <a:uFillTx/>
              <a:latin typeface="Times New Roman"/>
            </a:endParaRPr>
          </a:p>
        </p:txBody>
      </p:sp>
      <p:sp>
        <p:nvSpPr>
          <p:cNvPr id="527" name=""/>
          <p:cNvSpPr txBox="1"/>
          <p:nvPr/>
        </p:nvSpPr>
        <p:spPr>
          <a:xfrm>
            <a:off x="806760" y="4301640"/>
            <a:ext cx="4051440" cy="212400"/>
          </a:xfrm>
          <a:prstGeom prst="rect">
            <a:avLst/>
          </a:prstGeom>
          <a:noFill/>
          <a:ln w="0">
            <a:noFill/>
          </a:ln>
        </p:spPr>
        <p:txBody>
          <a:bodyPr wrap="none" lIns="0" rIns="0" tIns="0" bIns="0" anchor="t">
            <a:spAutoFit/>
          </a:bodyPr>
          <a:p>
            <a:r>
              <a:rPr b="0" lang="zh-CN" sz="1320" strike="noStrike" u="none">
                <a:solidFill>
                  <a:srgbClr val="1e40af"/>
                </a:solidFill>
                <a:effectLst/>
                <a:uFillTx/>
                <a:latin typeface="WenQuanYiZenHei"/>
                <a:ea typeface="WenQuanYiZenHei"/>
              </a:rPr>
              <a:t>人手不足の解消に大きく貢献し、従業員の業務効率を</a:t>
            </a:r>
            <a:endParaRPr b="0" lang="en-US" sz="1320" strike="noStrike" u="none">
              <a:solidFill>
                <a:srgbClr val="000000"/>
              </a:solidFill>
              <a:effectLst/>
              <a:uFillTx/>
              <a:latin typeface="Times New Roman"/>
            </a:endParaRPr>
          </a:p>
        </p:txBody>
      </p:sp>
      <p:sp>
        <p:nvSpPr>
          <p:cNvPr id="528" name=""/>
          <p:cNvSpPr/>
          <p:nvPr/>
        </p:nvSpPr>
        <p:spPr>
          <a:xfrm>
            <a:off x="5481720" y="1136160"/>
            <a:ext cx="4947480" cy="3919680"/>
          </a:xfrm>
          <a:custGeom>
            <a:avLst/>
            <a:gdLst/>
            <a:ahLst/>
            <a:rect l="0" t="0" r="r" b="b"/>
            <a:pathLst>
              <a:path w="13743" h="10888">
                <a:moveTo>
                  <a:pt x="0" y="10610"/>
                </a:moveTo>
                <a:lnTo>
                  <a:pt x="0" y="279"/>
                </a:lnTo>
                <a:cubicBezTo>
                  <a:pt x="0" y="261"/>
                  <a:pt x="2" y="243"/>
                  <a:pt x="6" y="225"/>
                </a:cubicBezTo>
                <a:cubicBezTo>
                  <a:pt x="9" y="207"/>
                  <a:pt x="14" y="189"/>
                  <a:pt x="21" y="172"/>
                </a:cubicBezTo>
                <a:cubicBezTo>
                  <a:pt x="28" y="156"/>
                  <a:pt x="37" y="139"/>
                  <a:pt x="47" y="124"/>
                </a:cubicBezTo>
                <a:cubicBezTo>
                  <a:pt x="57" y="109"/>
                  <a:pt x="69" y="95"/>
                  <a:pt x="82" y="82"/>
                </a:cubicBezTo>
                <a:cubicBezTo>
                  <a:pt x="95" y="69"/>
                  <a:pt x="109" y="58"/>
                  <a:pt x="124" y="47"/>
                </a:cubicBezTo>
                <a:cubicBezTo>
                  <a:pt x="139" y="37"/>
                  <a:pt x="155" y="29"/>
                  <a:pt x="172" y="22"/>
                </a:cubicBezTo>
                <a:cubicBezTo>
                  <a:pt x="189" y="15"/>
                  <a:pt x="207" y="9"/>
                  <a:pt x="224" y="6"/>
                </a:cubicBezTo>
                <a:cubicBezTo>
                  <a:pt x="242" y="2"/>
                  <a:pt x="261" y="0"/>
                  <a:pt x="279" y="0"/>
                </a:cubicBezTo>
                <a:lnTo>
                  <a:pt x="13465" y="0"/>
                </a:lnTo>
                <a:cubicBezTo>
                  <a:pt x="13483" y="0"/>
                  <a:pt x="13501" y="2"/>
                  <a:pt x="13519" y="6"/>
                </a:cubicBezTo>
                <a:cubicBezTo>
                  <a:pt x="13537" y="9"/>
                  <a:pt x="13555" y="15"/>
                  <a:pt x="13571" y="22"/>
                </a:cubicBezTo>
                <a:cubicBezTo>
                  <a:pt x="13588" y="29"/>
                  <a:pt x="13604" y="37"/>
                  <a:pt x="13620" y="47"/>
                </a:cubicBezTo>
                <a:cubicBezTo>
                  <a:pt x="13635" y="58"/>
                  <a:pt x="13649" y="69"/>
                  <a:pt x="13662" y="82"/>
                </a:cubicBezTo>
                <a:cubicBezTo>
                  <a:pt x="13675" y="95"/>
                  <a:pt x="13686" y="109"/>
                  <a:pt x="13696" y="124"/>
                </a:cubicBezTo>
                <a:cubicBezTo>
                  <a:pt x="13707" y="139"/>
                  <a:pt x="13715" y="156"/>
                  <a:pt x="13722" y="172"/>
                </a:cubicBezTo>
                <a:cubicBezTo>
                  <a:pt x="13729" y="189"/>
                  <a:pt x="13734" y="207"/>
                  <a:pt x="13738" y="225"/>
                </a:cubicBezTo>
                <a:cubicBezTo>
                  <a:pt x="13742" y="243"/>
                  <a:pt x="13743" y="261"/>
                  <a:pt x="13743" y="279"/>
                </a:cubicBezTo>
                <a:lnTo>
                  <a:pt x="13743" y="10610"/>
                </a:lnTo>
                <a:cubicBezTo>
                  <a:pt x="13743" y="10628"/>
                  <a:pt x="13742" y="10646"/>
                  <a:pt x="13738" y="10664"/>
                </a:cubicBezTo>
                <a:cubicBezTo>
                  <a:pt x="13734" y="10682"/>
                  <a:pt x="13729" y="10700"/>
                  <a:pt x="13722" y="10716"/>
                </a:cubicBezTo>
                <a:cubicBezTo>
                  <a:pt x="13715" y="10733"/>
                  <a:pt x="13707" y="10749"/>
                  <a:pt x="13696" y="10765"/>
                </a:cubicBezTo>
                <a:cubicBezTo>
                  <a:pt x="13686" y="10780"/>
                  <a:pt x="13675" y="10794"/>
                  <a:pt x="13662" y="10807"/>
                </a:cubicBezTo>
                <a:cubicBezTo>
                  <a:pt x="13649" y="10820"/>
                  <a:pt x="13635" y="10831"/>
                  <a:pt x="13620" y="10841"/>
                </a:cubicBezTo>
                <a:cubicBezTo>
                  <a:pt x="13604" y="10852"/>
                  <a:pt x="13588" y="10860"/>
                  <a:pt x="13571" y="10867"/>
                </a:cubicBezTo>
                <a:cubicBezTo>
                  <a:pt x="13555" y="10874"/>
                  <a:pt x="13537" y="10879"/>
                  <a:pt x="13519" y="10883"/>
                </a:cubicBezTo>
                <a:cubicBezTo>
                  <a:pt x="13501" y="10887"/>
                  <a:pt x="13483" y="10888"/>
                  <a:pt x="13465" y="10888"/>
                </a:cubicBezTo>
                <a:lnTo>
                  <a:pt x="279" y="10888"/>
                </a:lnTo>
                <a:cubicBezTo>
                  <a:pt x="261" y="10888"/>
                  <a:pt x="242" y="10887"/>
                  <a:pt x="224" y="10883"/>
                </a:cubicBezTo>
                <a:cubicBezTo>
                  <a:pt x="207" y="10879"/>
                  <a:pt x="189" y="10874"/>
                  <a:pt x="172" y="10867"/>
                </a:cubicBezTo>
                <a:cubicBezTo>
                  <a:pt x="155" y="10860"/>
                  <a:pt x="139" y="10852"/>
                  <a:pt x="124" y="10841"/>
                </a:cubicBezTo>
                <a:cubicBezTo>
                  <a:pt x="109" y="10831"/>
                  <a:pt x="95" y="10820"/>
                  <a:pt x="82" y="10807"/>
                </a:cubicBezTo>
                <a:cubicBezTo>
                  <a:pt x="69" y="10794"/>
                  <a:pt x="57" y="10780"/>
                  <a:pt x="47" y="10765"/>
                </a:cubicBezTo>
                <a:cubicBezTo>
                  <a:pt x="37" y="10749"/>
                  <a:pt x="28" y="10733"/>
                  <a:pt x="21" y="10716"/>
                </a:cubicBezTo>
                <a:cubicBezTo>
                  <a:pt x="14" y="10700"/>
                  <a:pt x="9" y="10682"/>
                  <a:pt x="6" y="10664"/>
                </a:cubicBezTo>
                <a:cubicBezTo>
                  <a:pt x="2" y="10646"/>
                  <a:pt x="0" y="10628"/>
                  <a:pt x="0" y="1061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29" name="" descr=""/>
          <p:cNvPicPr/>
          <p:nvPr/>
        </p:nvPicPr>
        <p:blipFill>
          <a:blip r:embed="rId6"/>
          <a:stretch/>
        </p:blipFill>
        <p:spPr>
          <a:xfrm>
            <a:off x="5682600" y="1337040"/>
            <a:ext cx="543240" cy="584640"/>
          </a:xfrm>
          <a:prstGeom prst="rect">
            <a:avLst/>
          </a:prstGeom>
          <a:noFill/>
          <a:ln w="0">
            <a:noFill/>
          </a:ln>
        </p:spPr>
      </p:pic>
      <p:pic>
        <p:nvPicPr>
          <p:cNvPr id="530" name="" descr=""/>
          <p:cNvPicPr/>
          <p:nvPr/>
        </p:nvPicPr>
        <p:blipFill>
          <a:blip r:embed="rId7"/>
          <a:stretch/>
        </p:blipFill>
        <p:spPr>
          <a:xfrm>
            <a:off x="5791320" y="1504080"/>
            <a:ext cx="317160" cy="250200"/>
          </a:xfrm>
          <a:prstGeom prst="rect">
            <a:avLst/>
          </a:prstGeom>
          <a:noFill/>
          <a:ln w="0">
            <a:noFill/>
          </a:ln>
        </p:spPr>
      </p:pic>
      <p:sp>
        <p:nvSpPr>
          <p:cNvPr id="531" name=""/>
          <p:cNvSpPr txBox="1"/>
          <p:nvPr/>
        </p:nvSpPr>
        <p:spPr>
          <a:xfrm>
            <a:off x="568080" y="4535640"/>
            <a:ext cx="1696680" cy="212400"/>
          </a:xfrm>
          <a:prstGeom prst="rect">
            <a:avLst/>
          </a:prstGeom>
          <a:noFill/>
          <a:ln w="0">
            <a:noFill/>
          </a:ln>
        </p:spPr>
        <p:txBody>
          <a:bodyPr wrap="none" lIns="0" rIns="0" tIns="0" bIns="0" anchor="t">
            <a:spAutoFit/>
          </a:bodyPr>
          <a:p>
            <a:r>
              <a:rPr b="0" lang="zh-CN" sz="1320" strike="noStrike" u="none">
                <a:solidFill>
                  <a:srgbClr val="1e40af"/>
                </a:solidFill>
                <a:effectLst/>
                <a:uFillTx/>
                <a:latin typeface="WenQuanYiZenHei"/>
                <a:ea typeface="WenQuanYiZenHei"/>
              </a:rPr>
              <a:t>大幅に向上させます。</a:t>
            </a:r>
            <a:endParaRPr b="0" lang="en-US" sz="1320" strike="noStrike" u="none">
              <a:solidFill>
                <a:srgbClr val="000000"/>
              </a:solidFill>
              <a:effectLst/>
              <a:uFillTx/>
              <a:latin typeface="Times New Roman"/>
            </a:endParaRPr>
          </a:p>
        </p:txBody>
      </p:sp>
      <p:sp>
        <p:nvSpPr>
          <p:cNvPr id="532" name=""/>
          <p:cNvSpPr txBox="1"/>
          <p:nvPr/>
        </p:nvSpPr>
        <p:spPr>
          <a:xfrm>
            <a:off x="6359040" y="1402560"/>
            <a:ext cx="2669400" cy="280800"/>
          </a:xfrm>
          <a:prstGeom prst="rect">
            <a:avLst/>
          </a:prstGeom>
          <a:noFill/>
          <a:ln w="0">
            <a:noFill/>
          </a:ln>
        </p:spPr>
        <p:txBody>
          <a:bodyPr wrap="none" lIns="0" rIns="0" tIns="0" bIns="0" anchor="t">
            <a:spAutoFit/>
          </a:bodyPr>
          <a:p>
            <a:r>
              <a:rPr b="1" lang="en-US" sz="1979" strike="noStrike" u="none">
                <a:solidFill>
                  <a:srgbClr val="1f2937"/>
                </a:solidFill>
                <a:effectLst/>
                <a:uFillTx/>
                <a:latin typeface="Arial"/>
                <a:ea typeface="Arial"/>
              </a:rPr>
              <a:t>RPA (Robotic Process</a:t>
            </a:r>
            <a:endParaRPr b="0" lang="en-US" sz="1979" strike="noStrike" u="none">
              <a:solidFill>
                <a:srgbClr val="000000"/>
              </a:solidFill>
              <a:effectLst/>
              <a:uFillTx/>
              <a:latin typeface="Times New Roman"/>
            </a:endParaRPr>
          </a:p>
        </p:txBody>
      </p:sp>
      <p:sp>
        <p:nvSpPr>
          <p:cNvPr id="533" name=""/>
          <p:cNvSpPr txBox="1"/>
          <p:nvPr/>
        </p:nvSpPr>
        <p:spPr>
          <a:xfrm>
            <a:off x="6359040" y="1703520"/>
            <a:ext cx="1481400" cy="280800"/>
          </a:xfrm>
          <a:prstGeom prst="rect">
            <a:avLst/>
          </a:prstGeom>
          <a:noFill/>
          <a:ln w="0">
            <a:noFill/>
          </a:ln>
        </p:spPr>
        <p:txBody>
          <a:bodyPr wrap="none" lIns="0" rIns="0" tIns="0" bIns="0" anchor="t">
            <a:spAutoFit/>
          </a:bodyPr>
          <a:p>
            <a:r>
              <a:rPr b="1" lang="en-US" sz="1979" strike="noStrike" u="none">
                <a:solidFill>
                  <a:srgbClr val="1f2937"/>
                </a:solidFill>
                <a:effectLst/>
                <a:uFillTx/>
                <a:latin typeface="Arial"/>
                <a:ea typeface="Arial"/>
              </a:rPr>
              <a:t>Automation)</a:t>
            </a:r>
            <a:endParaRPr b="0" lang="en-US" sz="1979" strike="noStrike" u="none">
              <a:solidFill>
                <a:srgbClr val="000000"/>
              </a:solidFill>
              <a:effectLst/>
              <a:uFillTx/>
              <a:latin typeface="Times New Roman"/>
            </a:endParaRPr>
          </a:p>
        </p:txBody>
      </p:sp>
      <p:sp>
        <p:nvSpPr>
          <p:cNvPr id="534" name=""/>
          <p:cNvSpPr txBox="1"/>
          <p:nvPr/>
        </p:nvSpPr>
        <p:spPr>
          <a:xfrm>
            <a:off x="5682600" y="2195640"/>
            <a:ext cx="45741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定型的なパソコン業務を自動化する技術で、人的ミスの削減</a:t>
            </a:r>
            <a:endParaRPr b="0" lang="en-US" sz="1320" strike="noStrike" u="none">
              <a:solidFill>
                <a:srgbClr val="000000"/>
              </a:solidFill>
              <a:effectLst/>
              <a:uFillTx/>
              <a:latin typeface="Times New Roman"/>
            </a:endParaRPr>
          </a:p>
        </p:txBody>
      </p:sp>
      <p:sp>
        <p:nvSpPr>
          <p:cNvPr id="535" name=""/>
          <p:cNvSpPr/>
          <p:nvPr/>
        </p:nvSpPr>
        <p:spPr>
          <a:xfrm>
            <a:off x="5682240" y="4186440"/>
            <a:ext cx="4546440" cy="668880"/>
          </a:xfrm>
          <a:custGeom>
            <a:avLst/>
            <a:gdLst/>
            <a:ahLst/>
            <a:rect l="0" t="0" r="r" b="b"/>
            <a:pathLst>
              <a:path w="12629" h="1858">
                <a:moveTo>
                  <a:pt x="0" y="1673"/>
                </a:moveTo>
                <a:lnTo>
                  <a:pt x="0" y="186"/>
                </a:lnTo>
                <a:cubicBezTo>
                  <a:pt x="0" y="174"/>
                  <a:pt x="2" y="162"/>
                  <a:pt x="4" y="150"/>
                </a:cubicBezTo>
                <a:cubicBezTo>
                  <a:pt x="6" y="138"/>
                  <a:pt x="10" y="126"/>
                  <a:pt x="15" y="115"/>
                </a:cubicBezTo>
                <a:cubicBezTo>
                  <a:pt x="19" y="104"/>
                  <a:pt x="25" y="93"/>
                  <a:pt x="32" y="83"/>
                </a:cubicBezTo>
                <a:cubicBezTo>
                  <a:pt x="38"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12444" y="0"/>
                </a:lnTo>
                <a:cubicBezTo>
                  <a:pt x="12456" y="0"/>
                  <a:pt x="12468" y="1"/>
                  <a:pt x="12480" y="4"/>
                </a:cubicBezTo>
                <a:cubicBezTo>
                  <a:pt x="12492" y="6"/>
                  <a:pt x="12503" y="10"/>
                  <a:pt x="12515" y="14"/>
                </a:cubicBezTo>
                <a:cubicBezTo>
                  <a:pt x="12526" y="19"/>
                  <a:pt x="12537" y="25"/>
                  <a:pt x="12547" y="32"/>
                </a:cubicBezTo>
                <a:cubicBezTo>
                  <a:pt x="12557" y="38"/>
                  <a:pt x="12566" y="46"/>
                  <a:pt x="12575" y="55"/>
                </a:cubicBezTo>
                <a:cubicBezTo>
                  <a:pt x="12584" y="63"/>
                  <a:pt x="12591" y="73"/>
                  <a:pt x="12598" y="83"/>
                </a:cubicBezTo>
                <a:cubicBezTo>
                  <a:pt x="12605" y="93"/>
                  <a:pt x="12610" y="104"/>
                  <a:pt x="12615" y="115"/>
                </a:cubicBezTo>
                <a:cubicBezTo>
                  <a:pt x="12620" y="126"/>
                  <a:pt x="12623" y="138"/>
                  <a:pt x="12626" y="150"/>
                </a:cubicBezTo>
                <a:cubicBezTo>
                  <a:pt x="12628" y="162"/>
                  <a:pt x="12629" y="174"/>
                  <a:pt x="12629" y="186"/>
                </a:cubicBezTo>
                <a:lnTo>
                  <a:pt x="12629" y="1673"/>
                </a:lnTo>
                <a:cubicBezTo>
                  <a:pt x="12629" y="1685"/>
                  <a:pt x="12628" y="1697"/>
                  <a:pt x="12626" y="1709"/>
                </a:cubicBezTo>
                <a:cubicBezTo>
                  <a:pt x="12623" y="1721"/>
                  <a:pt x="12620" y="1732"/>
                  <a:pt x="12615" y="1744"/>
                </a:cubicBezTo>
                <a:cubicBezTo>
                  <a:pt x="12610" y="1755"/>
                  <a:pt x="12605" y="1766"/>
                  <a:pt x="12598" y="1776"/>
                </a:cubicBezTo>
                <a:cubicBezTo>
                  <a:pt x="12591" y="1786"/>
                  <a:pt x="12584" y="1795"/>
                  <a:pt x="12575" y="1804"/>
                </a:cubicBezTo>
                <a:cubicBezTo>
                  <a:pt x="12566" y="1813"/>
                  <a:pt x="12557" y="1820"/>
                  <a:pt x="12547" y="1827"/>
                </a:cubicBezTo>
                <a:cubicBezTo>
                  <a:pt x="12537" y="1834"/>
                  <a:pt x="12526" y="1839"/>
                  <a:pt x="12515" y="1844"/>
                </a:cubicBezTo>
                <a:cubicBezTo>
                  <a:pt x="12503" y="1849"/>
                  <a:pt x="12492" y="1852"/>
                  <a:pt x="12480" y="1855"/>
                </a:cubicBezTo>
                <a:cubicBezTo>
                  <a:pt x="12468" y="1857"/>
                  <a:pt x="12456" y="1858"/>
                  <a:pt x="12444" y="1858"/>
                </a:cubicBezTo>
                <a:lnTo>
                  <a:pt x="186" y="1858"/>
                </a:lnTo>
                <a:cubicBezTo>
                  <a:pt x="174" y="1858"/>
                  <a:pt x="162" y="1857"/>
                  <a:pt x="150" y="1855"/>
                </a:cubicBezTo>
                <a:cubicBezTo>
                  <a:pt x="138" y="1852"/>
                  <a:pt x="126" y="1849"/>
                  <a:pt x="115" y="1844"/>
                </a:cubicBezTo>
                <a:cubicBezTo>
                  <a:pt x="104" y="1839"/>
                  <a:pt x="93" y="1834"/>
                  <a:pt x="83" y="1827"/>
                </a:cubicBezTo>
                <a:cubicBezTo>
                  <a:pt x="73" y="1820"/>
                  <a:pt x="63" y="1813"/>
                  <a:pt x="55" y="1804"/>
                </a:cubicBezTo>
                <a:cubicBezTo>
                  <a:pt x="46" y="1795"/>
                  <a:pt x="38" y="1786"/>
                  <a:pt x="32" y="1776"/>
                </a:cubicBezTo>
                <a:cubicBezTo>
                  <a:pt x="25" y="1766"/>
                  <a:pt x="19" y="1755"/>
                  <a:pt x="15" y="1744"/>
                </a:cubicBezTo>
                <a:cubicBezTo>
                  <a:pt x="10" y="1732"/>
                  <a:pt x="6" y="1721"/>
                  <a:pt x="4" y="1709"/>
                </a:cubicBezTo>
                <a:cubicBezTo>
                  <a:pt x="2" y="1697"/>
                  <a:pt x="0" y="1685"/>
                  <a:pt x="0" y="1673"/>
                </a:cubicBezTo>
                <a:close/>
              </a:path>
            </a:pathLst>
          </a:custGeom>
          <a:solidFill>
            <a:srgbClr val="ecfdf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36" name=""/>
          <p:cNvSpPr txBox="1"/>
          <p:nvPr/>
        </p:nvSpPr>
        <p:spPr>
          <a:xfrm>
            <a:off x="5682600" y="2429640"/>
            <a:ext cx="2199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と業務効率化を実現します。</a:t>
            </a:r>
            <a:endParaRPr b="0" lang="en-US" sz="1320" strike="noStrike" u="none">
              <a:solidFill>
                <a:srgbClr val="000000"/>
              </a:solidFill>
              <a:effectLst/>
              <a:uFillTx/>
              <a:latin typeface="Times New Roman"/>
            </a:endParaRPr>
          </a:p>
        </p:txBody>
      </p:sp>
      <p:sp>
        <p:nvSpPr>
          <p:cNvPr id="537" name=""/>
          <p:cNvSpPr/>
          <p:nvPr/>
        </p:nvSpPr>
        <p:spPr>
          <a:xfrm>
            <a:off x="5790960" y="3217320"/>
            <a:ext cx="50400" cy="50400"/>
          </a:xfrm>
          <a:custGeom>
            <a:avLst/>
            <a:gdLst/>
            <a:ahLst/>
            <a:rect l="0" t="0" r="r" b="b"/>
            <a:pathLst>
              <a:path w="140" h="140">
                <a:moveTo>
                  <a:pt x="140" y="70"/>
                </a:moveTo>
                <a:cubicBezTo>
                  <a:pt x="140" y="79"/>
                  <a:pt x="139" y="88"/>
                  <a:pt x="135" y="97"/>
                </a:cubicBezTo>
                <a:cubicBezTo>
                  <a:pt x="132" y="105"/>
                  <a:pt x="127" y="113"/>
                  <a:pt x="120" y="119"/>
                </a:cubicBezTo>
                <a:cubicBezTo>
                  <a:pt x="113" y="126"/>
                  <a:pt x="105" y="131"/>
                  <a:pt x="96" y="135"/>
                </a:cubicBezTo>
                <a:cubicBezTo>
                  <a:pt x="88" y="138"/>
                  <a:pt x="79" y="140"/>
                  <a:pt x="70" y="140"/>
                </a:cubicBezTo>
                <a:cubicBezTo>
                  <a:pt x="61" y="140"/>
                  <a:pt x="52" y="138"/>
                  <a:pt x="43" y="135"/>
                </a:cubicBezTo>
                <a:cubicBezTo>
                  <a:pt x="35" y="131"/>
                  <a:pt x="27" y="126"/>
                  <a:pt x="21" y="119"/>
                </a:cubicBezTo>
                <a:cubicBezTo>
                  <a:pt x="14" y="113"/>
                  <a:pt x="9" y="105"/>
                  <a:pt x="5" y="97"/>
                </a:cubicBezTo>
                <a:cubicBezTo>
                  <a:pt x="2" y="88"/>
                  <a:pt x="0" y="79"/>
                  <a:pt x="0" y="70"/>
                </a:cubicBezTo>
                <a:cubicBezTo>
                  <a:pt x="0" y="61"/>
                  <a:pt x="2" y="52"/>
                  <a:pt x="5" y="44"/>
                </a:cubicBezTo>
                <a:cubicBezTo>
                  <a:pt x="9" y="35"/>
                  <a:pt x="14" y="26"/>
                  <a:pt x="21" y="20"/>
                </a:cubicBezTo>
                <a:cubicBezTo>
                  <a:pt x="27" y="13"/>
                  <a:pt x="35" y="8"/>
                  <a:pt x="43" y="5"/>
                </a:cubicBezTo>
                <a:cubicBezTo>
                  <a:pt x="52" y="1"/>
                  <a:pt x="61" y="0"/>
                  <a:pt x="70" y="0"/>
                </a:cubicBezTo>
                <a:cubicBezTo>
                  <a:pt x="79" y="0"/>
                  <a:pt x="88" y="1"/>
                  <a:pt x="96" y="5"/>
                </a:cubicBezTo>
                <a:cubicBezTo>
                  <a:pt x="105" y="8"/>
                  <a:pt x="113" y="13"/>
                  <a:pt x="120" y="20"/>
                </a:cubicBezTo>
                <a:cubicBezTo>
                  <a:pt x="127" y="26"/>
                  <a:pt x="132" y="35"/>
                  <a:pt x="135" y="44"/>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38" name=""/>
          <p:cNvSpPr txBox="1"/>
          <p:nvPr/>
        </p:nvSpPr>
        <p:spPr>
          <a:xfrm>
            <a:off x="5682600" y="279036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主な活用例：</a:t>
            </a:r>
            <a:endParaRPr b="0" lang="en-US" sz="1580" strike="noStrike" u="none">
              <a:solidFill>
                <a:srgbClr val="000000"/>
              </a:solidFill>
              <a:effectLst/>
              <a:uFillTx/>
              <a:latin typeface="Times New Roman"/>
            </a:endParaRPr>
          </a:p>
        </p:txBody>
      </p:sp>
      <p:sp>
        <p:nvSpPr>
          <p:cNvPr id="539" name=""/>
          <p:cNvSpPr/>
          <p:nvPr/>
        </p:nvSpPr>
        <p:spPr>
          <a:xfrm>
            <a:off x="5790960" y="3450960"/>
            <a:ext cx="50400" cy="50760"/>
          </a:xfrm>
          <a:custGeom>
            <a:avLst/>
            <a:gdLst/>
            <a:ahLst/>
            <a:rect l="0" t="0" r="r" b="b"/>
            <a:pathLst>
              <a:path w="140" h="141">
                <a:moveTo>
                  <a:pt x="140" y="70"/>
                </a:moveTo>
                <a:cubicBezTo>
                  <a:pt x="140" y="80"/>
                  <a:pt x="139" y="89"/>
                  <a:pt x="135" y="98"/>
                </a:cubicBezTo>
                <a:cubicBezTo>
                  <a:pt x="132" y="106"/>
                  <a:pt x="127" y="114"/>
                  <a:pt x="120"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5" y="98"/>
                </a:cubicBezTo>
                <a:cubicBezTo>
                  <a:pt x="2" y="89"/>
                  <a:pt x="0" y="80"/>
                  <a:pt x="0" y="70"/>
                </a:cubicBezTo>
                <a:cubicBezTo>
                  <a:pt x="0" y="61"/>
                  <a:pt x="2" y="52"/>
                  <a:pt x="5"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40" name=""/>
          <p:cNvSpPr txBox="1"/>
          <p:nvPr/>
        </p:nvSpPr>
        <p:spPr>
          <a:xfrm>
            <a:off x="5950080" y="3131640"/>
            <a:ext cx="13456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経理処理の自動化</a:t>
            </a:r>
            <a:endParaRPr b="0" lang="en-US" sz="1320" strike="noStrike" u="none">
              <a:solidFill>
                <a:srgbClr val="000000"/>
              </a:solidFill>
              <a:effectLst/>
              <a:uFillTx/>
              <a:latin typeface="Times New Roman"/>
            </a:endParaRPr>
          </a:p>
        </p:txBody>
      </p:sp>
      <p:sp>
        <p:nvSpPr>
          <p:cNvPr id="541" name=""/>
          <p:cNvSpPr/>
          <p:nvPr/>
        </p:nvSpPr>
        <p:spPr>
          <a:xfrm>
            <a:off x="5790960" y="3684960"/>
            <a:ext cx="50400" cy="50760"/>
          </a:xfrm>
          <a:custGeom>
            <a:avLst/>
            <a:gdLst/>
            <a:ahLst/>
            <a:rect l="0" t="0" r="r" b="b"/>
            <a:pathLst>
              <a:path w="140" h="141">
                <a:moveTo>
                  <a:pt x="140" y="70"/>
                </a:moveTo>
                <a:cubicBezTo>
                  <a:pt x="140" y="79"/>
                  <a:pt x="139" y="88"/>
                  <a:pt x="135" y="97"/>
                </a:cubicBezTo>
                <a:cubicBezTo>
                  <a:pt x="132" y="105"/>
                  <a:pt x="127" y="113"/>
                  <a:pt x="120" y="119"/>
                </a:cubicBezTo>
                <a:cubicBezTo>
                  <a:pt x="113" y="127"/>
                  <a:pt x="105" y="132"/>
                  <a:pt x="96" y="135"/>
                </a:cubicBezTo>
                <a:cubicBezTo>
                  <a:pt x="88" y="139"/>
                  <a:pt x="79" y="141"/>
                  <a:pt x="70" y="141"/>
                </a:cubicBezTo>
                <a:cubicBezTo>
                  <a:pt x="61" y="141"/>
                  <a:pt x="52" y="139"/>
                  <a:pt x="43" y="135"/>
                </a:cubicBezTo>
                <a:cubicBezTo>
                  <a:pt x="35" y="132"/>
                  <a:pt x="27" y="127"/>
                  <a:pt x="21" y="119"/>
                </a:cubicBezTo>
                <a:cubicBezTo>
                  <a:pt x="14" y="113"/>
                  <a:pt x="9" y="105"/>
                  <a:pt x="5" y="97"/>
                </a:cubicBezTo>
                <a:cubicBezTo>
                  <a:pt x="2" y="88"/>
                  <a:pt x="0" y="79"/>
                  <a:pt x="0" y="70"/>
                </a:cubicBezTo>
                <a:cubicBezTo>
                  <a:pt x="0" y="61"/>
                  <a:pt x="2" y="52"/>
                  <a:pt x="5"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42" name=""/>
          <p:cNvSpPr txBox="1"/>
          <p:nvPr/>
        </p:nvSpPr>
        <p:spPr>
          <a:xfrm>
            <a:off x="5950080" y="3365640"/>
            <a:ext cx="1684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データ入力・集計作業</a:t>
            </a:r>
            <a:endParaRPr b="0" lang="en-US" sz="1320" strike="noStrike" u="none">
              <a:solidFill>
                <a:srgbClr val="000000"/>
              </a:solidFill>
              <a:effectLst/>
              <a:uFillTx/>
              <a:latin typeface="Times New Roman"/>
            </a:endParaRPr>
          </a:p>
        </p:txBody>
      </p:sp>
      <p:sp>
        <p:nvSpPr>
          <p:cNvPr id="543" name=""/>
          <p:cNvSpPr/>
          <p:nvPr/>
        </p:nvSpPr>
        <p:spPr>
          <a:xfrm>
            <a:off x="5790960" y="3918960"/>
            <a:ext cx="50400" cy="50760"/>
          </a:xfrm>
          <a:custGeom>
            <a:avLst/>
            <a:gdLst/>
            <a:ahLst/>
            <a:rect l="0" t="0" r="r" b="b"/>
            <a:pathLst>
              <a:path w="140" h="141">
                <a:moveTo>
                  <a:pt x="140" y="71"/>
                </a:moveTo>
                <a:cubicBezTo>
                  <a:pt x="140" y="80"/>
                  <a:pt x="139" y="89"/>
                  <a:pt x="135" y="98"/>
                </a:cubicBezTo>
                <a:cubicBezTo>
                  <a:pt x="132" y="106"/>
                  <a:pt x="127" y="114"/>
                  <a:pt x="120"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5" y="98"/>
                </a:cubicBezTo>
                <a:cubicBezTo>
                  <a:pt x="2" y="89"/>
                  <a:pt x="0" y="80"/>
                  <a:pt x="0" y="71"/>
                </a:cubicBezTo>
                <a:cubicBezTo>
                  <a:pt x="0" y="62"/>
                  <a:pt x="2" y="53"/>
                  <a:pt x="5" y="44"/>
                </a:cubicBezTo>
                <a:cubicBezTo>
                  <a:pt x="9" y="36"/>
                  <a:pt x="14" y="28"/>
                  <a:pt x="21" y="21"/>
                </a:cubicBezTo>
                <a:cubicBezTo>
                  <a:pt x="27" y="14"/>
                  <a:pt x="35" y="9"/>
                  <a:pt x="43" y="6"/>
                </a:cubicBezTo>
                <a:cubicBezTo>
                  <a:pt x="52" y="2"/>
                  <a:pt x="61" y="0"/>
                  <a:pt x="70" y="0"/>
                </a:cubicBezTo>
                <a:cubicBezTo>
                  <a:pt x="79" y="0"/>
                  <a:pt x="88" y="2"/>
                  <a:pt x="96" y="6"/>
                </a:cubicBezTo>
                <a:cubicBezTo>
                  <a:pt x="105" y="9"/>
                  <a:pt x="113" y="14"/>
                  <a:pt x="120" y="21"/>
                </a:cubicBezTo>
                <a:cubicBezTo>
                  <a:pt x="127" y="28"/>
                  <a:pt x="132"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44" name=""/>
          <p:cNvSpPr txBox="1"/>
          <p:nvPr/>
        </p:nvSpPr>
        <p:spPr>
          <a:xfrm>
            <a:off x="5950080" y="3599640"/>
            <a:ext cx="1525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定期レポートの作成</a:t>
            </a:r>
            <a:endParaRPr b="0" lang="en-US" sz="1320" strike="noStrike" u="none">
              <a:solidFill>
                <a:srgbClr val="000000"/>
              </a:solidFill>
              <a:effectLst/>
              <a:uFillTx/>
              <a:latin typeface="Times New Roman"/>
            </a:endParaRPr>
          </a:p>
        </p:txBody>
      </p:sp>
      <p:pic>
        <p:nvPicPr>
          <p:cNvPr id="545" name="" descr=""/>
          <p:cNvPicPr/>
          <p:nvPr/>
        </p:nvPicPr>
        <p:blipFill>
          <a:blip r:embed="rId8"/>
          <a:stretch/>
        </p:blipFill>
        <p:spPr>
          <a:xfrm>
            <a:off x="5782680" y="4320360"/>
            <a:ext cx="166680" cy="166680"/>
          </a:xfrm>
          <a:prstGeom prst="rect">
            <a:avLst/>
          </a:prstGeom>
          <a:noFill/>
          <a:ln w="0">
            <a:noFill/>
          </a:ln>
        </p:spPr>
      </p:pic>
      <p:sp>
        <p:nvSpPr>
          <p:cNvPr id="546" name=""/>
          <p:cNvSpPr txBox="1"/>
          <p:nvPr/>
        </p:nvSpPr>
        <p:spPr>
          <a:xfrm>
            <a:off x="5950080" y="3833640"/>
            <a:ext cx="18723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システム間のデータ連携</a:t>
            </a:r>
            <a:endParaRPr b="0" lang="en-US" sz="1320" strike="noStrike" u="none">
              <a:solidFill>
                <a:srgbClr val="000000"/>
              </a:solidFill>
              <a:effectLst/>
              <a:uFillTx/>
              <a:latin typeface="Times New Roman"/>
            </a:endParaRPr>
          </a:p>
        </p:txBody>
      </p:sp>
      <p:sp>
        <p:nvSpPr>
          <p:cNvPr id="547" name=""/>
          <p:cNvSpPr txBox="1"/>
          <p:nvPr/>
        </p:nvSpPr>
        <p:spPr>
          <a:xfrm>
            <a:off x="6016680" y="4311360"/>
            <a:ext cx="166680" cy="187920"/>
          </a:xfrm>
          <a:prstGeom prst="rect">
            <a:avLst/>
          </a:prstGeom>
          <a:noFill/>
          <a:ln w="0">
            <a:noFill/>
          </a:ln>
        </p:spPr>
        <p:txBody>
          <a:bodyPr wrap="none" lIns="0" rIns="0" tIns="0" bIns="0" anchor="t">
            <a:spAutoFit/>
          </a:bodyPr>
          <a:p>
            <a:r>
              <a:rPr b="0" lang="en-US" sz="1320" strike="noStrike" u="none">
                <a:solidFill>
                  <a:srgbClr val="065f46"/>
                </a:solidFill>
                <a:effectLst/>
                <a:uFillTx/>
                <a:latin typeface="Arial"/>
                <a:ea typeface="Arial"/>
              </a:rPr>
              <a:t> </a:t>
            </a:r>
            <a:endParaRPr b="0" lang="en-US" sz="1320" strike="noStrike" u="none">
              <a:solidFill>
                <a:srgbClr val="000000"/>
              </a:solidFill>
              <a:effectLst/>
              <a:uFillTx/>
              <a:latin typeface="Times New Roman"/>
            </a:endParaRPr>
          </a:p>
        </p:txBody>
      </p:sp>
      <p:sp>
        <p:nvSpPr>
          <p:cNvPr id="548" name=""/>
          <p:cNvSpPr txBox="1"/>
          <p:nvPr/>
        </p:nvSpPr>
        <p:spPr>
          <a:xfrm>
            <a:off x="6063120" y="4301640"/>
            <a:ext cx="4055400" cy="212400"/>
          </a:xfrm>
          <a:prstGeom prst="rect">
            <a:avLst/>
          </a:prstGeom>
          <a:noFill/>
          <a:ln w="0">
            <a:noFill/>
          </a:ln>
        </p:spPr>
        <p:txBody>
          <a:bodyPr wrap="none" lIns="0" rIns="0" tIns="0" bIns="0" anchor="t">
            <a:spAutoFit/>
          </a:bodyPr>
          <a:p>
            <a:r>
              <a:rPr b="0" lang="zh-CN" sz="1320" strike="noStrike" u="none">
                <a:solidFill>
                  <a:srgbClr val="065f46"/>
                </a:solidFill>
                <a:effectLst/>
                <a:uFillTx/>
                <a:latin typeface="WenQuanYiZenHei"/>
                <a:ea typeface="WenQuanYiZenHei"/>
              </a:rPr>
              <a:t>従業員をより付加価値の高い業務に集中させ、生産性</a:t>
            </a:r>
            <a:endParaRPr b="0" lang="en-US" sz="1320" strike="noStrike" u="none">
              <a:solidFill>
                <a:srgbClr val="000000"/>
              </a:solidFill>
              <a:effectLst/>
              <a:uFillTx/>
              <a:latin typeface="Times New Roman"/>
            </a:endParaRPr>
          </a:p>
        </p:txBody>
      </p:sp>
      <p:sp>
        <p:nvSpPr>
          <p:cNvPr id="549" name=""/>
          <p:cNvSpPr/>
          <p:nvPr/>
        </p:nvSpPr>
        <p:spPr>
          <a:xfrm>
            <a:off x="267120" y="5322960"/>
            <a:ext cx="4947480" cy="3919680"/>
          </a:xfrm>
          <a:custGeom>
            <a:avLst/>
            <a:gdLst/>
            <a:ahLst/>
            <a:rect l="0" t="0" r="r" b="b"/>
            <a:pathLst>
              <a:path w="13743" h="10888">
                <a:moveTo>
                  <a:pt x="0" y="10610"/>
                </a:moveTo>
                <a:lnTo>
                  <a:pt x="0" y="279"/>
                </a:lnTo>
                <a:cubicBezTo>
                  <a:pt x="0" y="260"/>
                  <a:pt x="2" y="242"/>
                  <a:pt x="6" y="224"/>
                </a:cubicBezTo>
                <a:cubicBezTo>
                  <a:pt x="9" y="206"/>
                  <a:pt x="15" y="189"/>
                  <a:pt x="22" y="172"/>
                </a:cubicBezTo>
                <a:cubicBezTo>
                  <a:pt x="29" y="155"/>
                  <a:pt x="37" y="139"/>
                  <a:pt x="47" y="124"/>
                </a:cubicBezTo>
                <a:cubicBezTo>
                  <a:pt x="57" y="109"/>
                  <a:pt x="69" y="95"/>
                  <a:pt x="82" y="82"/>
                </a:cubicBezTo>
                <a:cubicBezTo>
                  <a:pt x="95" y="69"/>
                  <a:pt x="109" y="57"/>
                  <a:pt x="124" y="47"/>
                </a:cubicBezTo>
                <a:cubicBezTo>
                  <a:pt x="139" y="37"/>
                  <a:pt x="155" y="28"/>
                  <a:pt x="172" y="21"/>
                </a:cubicBezTo>
                <a:cubicBezTo>
                  <a:pt x="189" y="14"/>
                  <a:pt x="207" y="9"/>
                  <a:pt x="225" y="6"/>
                </a:cubicBezTo>
                <a:cubicBezTo>
                  <a:pt x="242" y="2"/>
                  <a:pt x="261" y="0"/>
                  <a:pt x="279" y="0"/>
                </a:cubicBezTo>
                <a:lnTo>
                  <a:pt x="13465" y="0"/>
                </a:lnTo>
                <a:cubicBezTo>
                  <a:pt x="13483" y="0"/>
                  <a:pt x="13501" y="2"/>
                  <a:pt x="13519" y="6"/>
                </a:cubicBezTo>
                <a:cubicBezTo>
                  <a:pt x="13537" y="9"/>
                  <a:pt x="13555" y="14"/>
                  <a:pt x="13571" y="21"/>
                </a:cubicBezTo>
                <a:cubicBezTo>
                  <a:pt x="13588" y="28"/>
                  <a:pt x="13604" y="37"/>
                  <a:pt x="13620" y="47"/>
                </a:cubicBezTo>
                <a:cubicBezTo>
                  <a:pt x="13635" y="57"/>
                  <a:pt x="13649" y="69"/>
                  <a:pt x="13662" y="82"/>
                </a:cubicBezTo>
                <a:cubicBezTo>
                  <a:pt x="13675" y="95"/>
                  <a:pt x="13686" y="109"/>
                  <a:pt x="13696" y="124"/>
                </a:cubicBezTo>
                <a:cubicBezTo>
                  <a:pt x="13707" y="139"/>
                  <a:pt x="13715" y="155"/>
                  <a:pt x="13722" y="172"/>
                </a:cubicBezTo>
                <a:cubicBezTo>
                  <a:pt x="13729" y="189"/>
                  <a:pt x="13735" y="206"/>
                  <a:pt x="13738" y="224"/>
                </a:cubicBezTo>
                <a:cubicBezTo>
                  <a:pt x="13742" y="242"/>
                  <a:pt x="13743" y="260"/>
                  <a:pt x="13743" y="279"/>
                </a:cubicBezTo>
                <a:lnTo>
                  <a:pt x="13743" y="10610"/>
                </a:lnTo>
                <a:cubicBezTo>
                  <a:pt x="13743" y="10628"/>
                  <a:pt x="13742" y="10646"/>
                  <a:pt x="13738" y="10664"/>
                </a:cubicBezTo>
                <a:cubicBezTo>
                  <a:pt x="13735" y="10682"/>
                  <a:pt x="13729" y="10699"/>
                  <a:pt x="13722" y="10716"/>
                </a:cubicBezTo>
                <a:cubicBezTo>
                  <a:pt x="13715" y="10733"/>
                  <a:pt x="13707" y="10749"/>
                  <a:pt x="13697" y="10764"/>
                </a:cubicBezTo>
                <a:cubicBezTo>
                  <a:pt x="13686" y="10780"/>
                  <a:pt x="13675" y="10794"/>
                  <a:pt x="13662" y="10807"/>
                </a:cubicBezTo>
                <a:cubicBezTo>
                  <a:pt x="13649" y="10819"/>
                  <a:pt x="13635" y="10831"/>
                  <a:pt x="13620" y="10841"/>
                </a:cubicBezTo>
                <a:cubicBezTo>
                  <a:pt x="13604" y="10851"/>
                  <a:pt x="13588" y="10860"/>
                  <a:pt x="13571" y="10867"/>
                </a:cubicBezTo>
                <a:cubicBezTo>
                  <a:pt x="13555" y="10874"/>
                  <a:pt x="13537" y="10879"/>
                  <a:pt x="13519" y="10883"/>
                </a:cubicBezTo>
                <a:cubicBezTo>
                  <a:pt x="13501" y="10886"/>
                  <a:pt x="13483" y="10888"/>
                  <a:pt x="13465" y="10888"/>
                </a:cubicBezTo>
                <a:lnTo>
                  <a:pt x="279" y="10888"/>
                </a:lnTo>
                <a:cubicBezTo>
                  <a:pt x="261" y="10888"/>
                  <a:pt x="242" y="10886"/>
                  <a:pt x="225" y="10883"/>
                </a:cubicBezTo>
                <a:cubicBezTo>
                  <a:pt x="207" y="10879"/>
                  <a:pt x="189" y="10874"/>
                  <a:pt x="172" y="10867"/>
                </a:cubicBezTo>
                <a:cubicBezTo>
                  <a:pt x="155" y="10860"/>
                  <a:pt x="139" y="10851"/>
                  <a:pt x="124" y="10841"/>
                </a:cubicBezTo>
                <a:cubicBezTo>
                  <a:pt x="109" y="10831"/>
                  <a:pt x="95" y="10819"/>
                  <a:pt x="82" y="10807"/>
                </a:cubicBezTo>
                <a:cubicBezTo>
                  <a:pt x="69" y="10794"/>
                  <a:pt x="57" y="10780"/>
                  <a:pt x="47" y="10764"/>
                </a:cubicBezTo>
                <a:cubicBezTo>
                  <a:pt x="37" y="10749"/>
                  <a:pt x="29" y="10733"/>
                  <a:pt x="22" y="10716"/>
                </a:cubicBezTo>
                <a:cubicBezTo>
                  <a:pt x="15" y="10699"/>
                  <a:pt x="9" y="10682"/>
                  <a:pt x="6" y="10664"/>
                </a:cubicBezTo>
                <a:cubicBezTo>
                  <a:pt x="2" y="10646"/>
                  <a:pt x="0" y="10628"/>
                  <a:pt x="0" y="1061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50" name="" descr=""/>
          <p:cNvPicPr/>
          <p:nvPr/>
        </p:nvPicPr>
        <p:blipFill>
          <a:blip r:embed="rId9"/>
          <a:stretch/>
        </p:blipFill>
        <p:spPr>
          <a:xfrm>
            <a:off x="468000" y="5523840"/>
            <a:ext cx="584640" cy="584640"/>
          </a:xfrm>
          <a:prstGeom prst="rect">
            <a:avLst/>
          </a:prstGeom>
          <a:noFill/>
          <a:ln w="0">
            <a:noFill/>
          </a:ln>
        </p:spPr>
      </p:pic>
      <p:pic>
        <p:nvPicPr>
          <p:cNvPr id="551" name="" descr=""/>
          <p:cNvPicPr/>
          <p:nvPr/>
        </p:nvPicPr>
        <p:blipFill>
          <a:blip r:embed="rId10"/>
          <a:stretch/>
        </p:blipFill>
        <p:spPr>
          <a:xfrm>
            <a:off x="635040" y="5690880"/>
            <a:ext cx="250200" cy="250200"/>
          </a:xfrm>
          <a:prstGeom prst="rect">
            <a:avLst/>
          </a:prstGeom>
          <a:noFill/>
          <a:ln w="0">
            <a:noFill/>
          </a:ln>
        </p:spPr>
      </p:pic>
      <p:sp>
        <p:nvSpPr>
          <p:cNvPr id="552" name=""/>
          <p:cNvSpPr txBox="1"/>
          <p:nvPr/>
        </p:nvSpPr>
        <p:spPr>
          <a:xfrm>
            <a:off x="5782680" y="4535640"/>
            <a:ext cx="1361520" cy="212400"/>
          </a:xfrm>
          <a:prstGeom prst="rect">
            <a:avLst/>
          </a:prstGeom>
          <a:noFill/>
          <a:ln w="0">
            <a:noFill/>
          </a:ln>
        </p:spPr>
        <p:txBody>
          <a:bodyPr wrap="none" lIns="0" rIns="0" tIns="0" bIns="0" anchor="t">
            <a:spAutoFit/>
          </a:bodyPr>
          <a:p>
            <a:r>
              <a:rPr b="0" lang="zh-CN" sz="1320" strike="noStrike" u="none">
                <a:solidFill>
                  <a:srgbClr val="065f46"/>
                </a:solidFill>
                <a:effectLst/>
                <a:uFillTx/>
                <a:latin typeface="WenQuanYiZenHei"/>
                <a:ea typeface="WenQuanYiZenHei"/>
              </a:rPr>
              <a:t>を向上させます。</a:t>
            </a:r>
            <a:endParaRPr b="0" lang="en-US" sz="1320" strike="noStrike" u="none">
              <a:solidFill>
                <a:srgbClr val="000000"/>
              </a:solidFill>
              <a:effectLst/>
              <a:uFillTx/>
              <a:latin typeface="Times New Roman"/>
            </a:endParaRPr>
          </a:p>
        </p:txBody>
      </p:sp>
      <p:sp>
        <p:nvSpPr>
          <p:cNvPr id="553" name=""/>
          <p:cNvSpPr txBox="1"/>
          <p:nvPr/>
        </p:nvSpPr>
        <p:spPr>
          <a:xfrm>
            <a:off x="1186560" y="5739840"/>
            <a:ext cx="2738520" cy="280800"/>
          </a:xfrm>
          <a:prstGeom prst="rect">
            <a:avLst/>
          </a:prstGeom>
          <a:noFill/>
          <a:ln w="0">
            <a:noFill/>
          </a:ln>
        </p:spPr>
        <p:txBody>
          <a:bodyPr wrap="none" lIns="0" rIns="0" tIns="0" bIns="0" anchor="t">
            <a:spAutoFit/>
          </a:bodyPr>
          <a:p>
            <a:r>
              <a:rPr b="1" lang="en-US" sz="1979" strike="noStrike" u="none">
                <a:solidFill>
                  <a:srgbClr val="1f2937"/>
                </a:solidFill>
                <a:effectLst/>
                <a:uFillTx/>
                <a:latin typeface="Arial"/>
                <a:ea typeface="Arial"/>
              </a:rPr>
              <a:t>IoT (Internet of Things)</a:t>
            </a:r>
            <a:endParaRPr b="0" lang="en-US" sz="1979" strike="noStrike" u="none">
              <a:solidFill>
                <a:srgbClr val="000000"/>
              </a:solidFill>
              <a:effectLst/>
              <a:uFillTx/>
              <a:latin typeface="Times New Roman"/>
            </a:endParaRPr>
          </a:p>
        </p:txBody>
      </p:sp>
      <p:sp>
        <p:nvSpPr>
          <p:cNvPr id="554" name=""/>
          <p:cNvSpPr txBox="1"/>
          <p:nvPr/>
        </p:nvSpPr>
        <p:spPr>
          <a:xfrm>
            <a:off x="468000" y="6382440"/>
            <a:ext cx="45860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機械や設備にセンサーを取り付け、稼働状況をリアルタイム</a:t>
            </a:r>
            <a:endParaRPr b="0" lang="en-US" sz="1320" strike="noStrike" u="none">
              <a:solidFill>
                <a:srgbClr val="000000"/>
              </a:solidFill>
              <a:effectLst/>
              <a:uFillTx/>
              <a:latin typeface="Times New Roman"/>
            </a:endParaRPr>
          </a:p>
        </p:txBody>
      </p:sp>
      <p:sp>
        <p:nvSpPr>
          <p:cNvPr id="555" name=""/>
          <p:cNvSpPr/>
          <p:nvPr/>
        </p:nvSpPr>
        <p:spPr>
          <a:xfrm>
            <a:off x="467640" y="8373240"/>
            <a:ext cx="4546440" cy="668880"/>
          </a:xfrm>
          <a:custGeom>
            <a:avLst/>
            <a:gdLst/>
            <a:ahLst/>
            <a:rect l="0" t="0" r="r" b="b"/>
            <a:pathLst>
              <a:path w="12629" h="1858">
                <a:moveTo>
                  <a:pt x="0" y="1671"/>
                </a:moveTo>
                <a:lnTo>
                  <a:pt x="0" y="186"/>
                </a:lnTo>
                <a:cubicBezTo>
                  <a:pt x="0" y="173"/>
                  <a:pt x="2" y="161"/>
                  <a:pt x="4" y="149"/>
                </a:cubicBezTo>
                <a:cubicBezTo>
                  <a:pt x="6" y="137"/>
                  <a:pt x="10" y="126"/>
                  <a:pt x="15" y="115"/>
                </a:cubicBezTo>
                <a:cubicBezTo>
                  <a:pt x="19" y="103"/>
                  <a:pt x="25" y="93"/>
                  <a:pt x="32" y="83"/>
                </a:cubicBezTo>
                <a:cubicBezTo>
                  <a:pt x="39"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12444" y="0"/>
                </a:lnTo>
                <a:cubicBezTo>
                  <a:pt x="12456" y="0"/>
                  <a:pt x="12468" y="1"/>
                  <a:pt x="12480" y="4"/>
                </a:cubicBezTo>
                <a:cubicBezTo>
                  <a:pt x="12492" y="6"/>
                  <a:pt x="12503" y="9"/>
                  <a:pt x="12515" y="14"/>
                </a:cubicBezTo>
                <a:cubicBezTo>
                  <a:pt x="12526" y="19"/>
                  <a:pt x="12537" y="25"/>
                  <a:pt x="12547" y="31"/>
                </a:cubicBezTo>
                <a:cubicBezTo>
                  <a:pt x="12557" y="38"/>
                  <a:pt x="12566" y="46"/>
                  <a:pt x="12575" y="54"/>
                </a:cubicBezTo>
                <a:cubicBezTo>
                  <a:pt x="12584" y="63"/>
                  <a:pt x="12591" y="72"/>
                  <a:pt x="12598" y="83"/>
                </a:cubicBezTo>
                <a:cubicBezTo>
                  <a:pt x="12605" y="93"/>
                  <a:pt x="12611" y="103"/>
                  <a:pt x="12615" y="115"/>
                </a:cubicBezTo>
                <a:cubicBezTo>
                  <a:pt x="12620" y="126"/>
                  <a:pt x="12623" y="137"/>
                  <a:pt x="12626" y="149"/>
                </a:cubicBezTo>
                <a:cubicBezTo>
                  <a:pt x="12628" y="161"/>
                  <a:pt x="12629" y="173"/>
                  <a:pt x="12629" y="186"/>
                </a:cubicBezTo>
                <a:lnTo>
                  <a:pt x="12629" y="1671"/>
                </a:lnTo>
                <a:cubicBezTo>
                  <a:pt x="12629" y="1684"/>
                  <a:pt x="12628" y="1696"/>
                  <a:pt x="12626" y="1708"/>
                </a:cubicBezTo>
                <a:cubicBezTo>
                  <a:pt x="12623" y="1720"/>
                  <a:pt x="12620" y="1731"/>
                  <a:pt x="12615" y="1742"/>
                </a:cubicBezTo>
                <a:cubicBezTo>
                  <a:pt x="12611" y="1754"/>
                  <a:pt x="12605" y="1764"/>
                  <a:pt x="12598" y="1774"/>
                </a:cubicBezTo>
                <a:cubicBezTo>
                  <a:pt x="12591" y="1785"/>
                  <a:pt x="12584" y="1794"/>
                  <a:pt x="12575" y="1803"/>
                </a:cubicBezTo>
                <a:cubicBezTo>
                  <a:pt x="12566" y="1812"/>
                  <a:pt x="12557" y="1820"/>
                  <a:pt x="12547" y="1827"/>
                </a:cubicBezTo>
                <a:cubicBezTo>
                  <a:pt x="12537" y="1834"/>
                  <a:pt x="12526" y="1839"/>
                  <a:pt x="12515" y="1844"/>
                </a:cubicBezTo>
                <a:cubicBezTo>
                  <a:pt x="12503" y="1849"/>
                  <a:pt x="12492" y="1852"/>
                  <a:pt x="12480" y="1854"/>
                </a:cubicBezTo>
                <a:cubicBezTo>
                  <a:pt x="12468" y="1857"/>
                  <a:pt x="12456" y="1858"/>
                  <a:pt x="12444" y="1858"/>
                </a:cubicBezTo>
                <a:lnTo>
                  <a:pt x="186" y="1858"/>
                </a:lnTo>
                <a:cubicBezTo>
                  <a:pt x="174" y="1858"/>
                  <a:pt x="162" y="1857"/>
                  <a:pt x="150" y="1854"/>
                </a:cubicBezTo>
                <a:cubicBezTo>
                  <a:pt x="138" y="1852"/>
                  <a:pt x="126" y="1849"/>
                  <a:pt x="115" y="1844"/>
                </a:cubicBezTo>
                <a:cubicBezTo>
                  <a:pt x="104" y="1839"/>
                  <a:pt x="93" y="1834"/>
                  <a:pt x="83" y="1827"/>
                </a:cubicBezTo>
                <a:cubicBezTo>
                  <a:pt x="73" y="1820"/>
                  <a:pt x="63" y="1812"/>
                  <a:pt x="55" y="1803"/>
                </a:cubicBezTo>
                <a:cubicBezTo>
                  <a:pt x="46" y="1794"/>
                  <a:pt x="39" y="1785"/>
                  <a:pt x="32" y="1774"/>
                </a:cubicBezTo>
                <a:cubicBezTo>
                  <a:pt x="25" y="1764"/>
                  <a:pt x="19" y="1754"/>
                  <a:pt x="15" y="1742"/>
                </a:cubicBezTo>
                <a:cubicBezTo>
                  <a:pt x="10" y="1731"/>
                  <a:pt x="6" y="1720"/>
                  <a:pt x="4" y="1708"/>
                </a:cubicBezTo>
                <a:cubicBezTo>
                  <a:pt x="2" y="1696"/>
                  <a:pt x="0" y="1684"/>
                  <a:pt x="0" y="1671"/>
                </a:cubicBezTo>
                <a:close/>
              </a:path>
            </a:pathLst>
          </a:custGeom>
          <a:solidFill>
            <a:srgbClr val="fffb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56" name=""/>
          <p:cNvSpPr txBox="1"/>
          <p:nvPr/>
        </p:nvSpPr>
        <p:spPr>
          <a:xfrm>
            <a:off x="468000" y="6616440"/>
            <a:ext cx="21996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で監視・分析する技術です。</a:t>
            </a:r>
            <a:endParaRPr b="0" lang="en-US" sz="1320" strike="noStrike" u="none">
              <a:solidFill>
                <a:srgbClr val="000000"/>
              </a:solidFill>
              <a:effectLst/>
              <a:uFillTx/>
              <a:latin typeface="Times New Roman"/>
            </a:endParaRPr>
          </a:p>
        </p:txBody>
      </p:sp>
      <p:sp>
        <p:nvSpPr>
          <p:cNvPr id="557" name=""/>
          <p:cNvSpPr/>
          <p:nvPr/>
        </p:nvSpPr>
        <p:spPr>
          <a:xfrm>
            <a:off x="576360" y="7403760"/>
            <a:ext cx="50400" cy="50760"/>
          </a:xfrm>
          <a:custGeom>
            <a:avLst/>
            <a:gdLst/>
            <a:ahLst/>
            <a:rect l="0" t="0" r="r" b="b"/>
            <a:pathLst>
              <a:path w="140" h="141">
                <a:moveTo>
                  <a:pt x="140" y="70"/>
                </a:moveTo>
                <a:cubicBezTo>
                  <a:pt x="140" y="80"/>
                  <a:pt x="139" y="89"/>
                  <a:pt x="134" y="98"/>
                </a:cubicBezTo>
                <a:cubicBezTo>
                  <a:pt x="131" y="106"/>
                  <a:pt x="126" y="114"/>
                  <a:pt x="119"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6" y="98"/>
                </a:cubicBezTo>
                <a:cubicBezTo>
                  <a:pt x="2" y="89"/>
                  <a:pt x="0" y="80"/>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19" y="21"/>
                </a:cubicBezTo>
                <a:cubicBezTo>
                  <a:pt x="126" y="27"/>
                  <a:pt x="131" y="35"/>
                  <a:pt x="134"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58" name=""/>
          <p:cNvSpPr txBox="1"/>
          <p:nvPr/>
        </p:nvSpPr>
        <p:spPr>
          <a:xfrm>
            <a:off x="468000" y="697680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主な活用例：</a:t>
            </a:r>
            <a:endParaRPr b="0" lang="en-US" sz="1580" strike="noStrike" u="none">
              <a:solidFill>
                <a:srgbClr val="000000"/>
              </a:solidFill>
              <a:effectLst/>
              <a:uFillTx/>
              <a:latin typeface="Times New Roman"/>
            </a:endParaRPr>
          </a:p>
        </p:txBody>
      </p:sp>
      <p:sp>
        <p:nvSpPr>
          <p:cNvPr id="559" name=""/>
          <p:cNvSpPr/>
          <p:nvPr/>
        </p:nvSpPr>
        <p:spPr>
          <a:xfrm>
            <a:off x="576360" y="7637760"/>
            <a:ext cx="50400" cy="50760"/>
          </a:xfrm>
          <a:custGeom>
            <a:avLst/>
            <a:gdLst/>
            <a:ahLst/>
            <a:rect l="0" t="0" r="r" b="b"/>
            <a:pathLst>
              <a:path w="140" h="141">
                <a:moveTo>
                  <a:pt x="140" y="70"/>
                </a:moveTo>
                <a:cubicBezTo>
                  <a:pt x="140" y="79"/>
                  <a:pt x="139" y="88"/>
                  <a:pt x="134" y="97"/>
                </a:cubicBezTo>
                <a:cubicBezTo>
                  <a:pt x="131" y="105"/>
                  <a:pt x="126" y="113"/>
                  <a:pt x="119" y="119"/>
                </a:cubicBezTo>
                <a:cubicBezTo>
                  <a:pt x="113" y="127"/>
                  <a:pt x="105" y="132"/>
                  <a:pt x="96" y="135"/>
                </a:cubicBezTo>
                <a:cubicBezTo>
                  <a:pt x="88" y="139"/>
                  <a:pt x="79" y="141"/>
                  <a:pt x="70" y="141"/>
                </a:cubicBezTo>
                <a:cubicBezTo>
                  <a:pt x="61" y="141"/>
                  <a:pt x="52" y="139"/>
                  <a:pt x="43" y="135"/>
                </a:cubicBezTo>
                <a:cubicBezTo>
                  <a:pt x="35" y="132"/>
                  <a:pt x="27" y="127"/>
                  <a:pt x="21" y="119"/>
                </a:cubicBezTo>
                <a:cubicBezTo>
                  <a:pt x="14" y="113"/>
                  <a:pt x="9" y="105"/>
                  <a:pt x="6" y="97"/>
                </a:cubicBezTo>
                <a:cubicBezTo>
                  <a:pt x="2" y="88"/>
                  <a:pt x="0" y="79"/>
                  <a:pt x="0" y="70"/>
                </a:cubicBezTo>
                <a:cubicBezTo>
                  <a:pt x="0" y="61"/>
                  <a:pt x="2" y="52"/>
                  <a:pt x="6"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19" y="21"/>
                </a:cubicBezTo>
                <a:cubicBezTo>
                  <a:pt x="126" y="27"/>
                  <a:pt x="131" y="35"/>
                  <a:pt x="134"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60" name=""/>
          <p:cNvSpPr txBox="1"/>
          <p:nvPr/>
        </p:nvSpPr>
        <p:spPr>
          <a:xfrm>
            <a:off x="735480" y="7318440"/>
            <a:ext cx="15134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工場の設備稼働監視</a:t>
            </a:r>
            <a:endParaRPr b="0" lang="en-US" sz="1320" strike="noStrike" u="none">
              <a:solidFill>
                <a:srgbClr val="000000"/>
              </a:solidFill>
              <a:effectLst/>
              <a:uFillTx/>
              <a:latin typeface="Times New Roman"/>
            </a:endParaRPr>
          </a:p>
        </p:txBody>
      </p:sp>
      <p:sp>
        <p:nvSpPr>
          <p:cNvPr id="561" name=""/>
          <p:cNvSpPr/>
          <p:nvPr/>
        </p:nvSpPr>
        <p:spPr>
          <a:xfrm>
            <a:off x="576360" y="7871760"/>
            <a:ext cx="50400" cy="50400"/>
          </a:xfrm>
          <a:custGeom>
            <a:avLst/>
            <a:gdLst/>
            <a:ahLst/>
            <a:rect l="0" t="0" r="r" b="b"/>
            <a:pathLst>
              <a:path w="140" h="140">
                <a:moveTo>
                  <a:pt x="140" y="71"/>
                </a:moveTo>
                <a:cubicBezTo>
                  <a:pt x="140" y="80"/>
                  <a:pt x="139" y="89"/>
                  <a:pt x="134" y="97"/>
                </a:cubicBezTo>
                <a:cubicBezTo>
                  <a:pt x="131" y="106"/>
                  <a:pt x="126" y="114"/>
                  <a:pt x="119" y="120"/>
                </a:cubicBezTo>
                <a:cubicBezTo>
                  <a:pt x="113" y="127"/>
                  <a:pt x="105" y="132"/>
                  <a:pt x="96" y="135"/>
                </a:cubicBezTo>
                <a:cubicBezTo>
                  <a:pt x="88" y="139"/>
                  <a:pt x="79" y="140"/>
                  <a:pt x="70" y="140"/>
                </a:cubicBezTo>
                <a:cubicBezTo>
                  <a:pt x="61" y="140"/>
                  <a:pt x="52" y="139"/>
                  <a:pt x="43" y="135"/>
                </a:cubicBezTo>
                <a:cubicBezTo>
                  <a:pt x="35" y="132"/>
                  <a:pt x="27" y="127"/>
                  <a:pt x="21" y="120"/>
                </a:cubicBezTo>
                <a:cubicBezTo>
                  <a:pt x="14" y="114"/>
                  <a:pt x="9" y="106"/>
                  <a:pt x="6" y="97"/>
                </a:cubicBezTo>
                <a:cubicBezTo>
                  <a:pt x="2" y="89"/>
                  <a:pt x="0" y="80"/>
                  <a:pt x="0" y="71"/>
                </a:cubicBezTo>
                <a:cubicBezTo>
                  <a:pt x="0" y="62"/>
                  <a:pt x="2" y="53"/>
                  <a:pt x="6" y="44"/>
                </a:cubicBezTo>
                <a:cubicBezTo>
                  <a:pt x="9" y="36"/>
                  <a:pt x="14" y="28"/>
                  <a:pt x="21" y="21"/>
                </a:cubicBezTo>
                <a:cubicBezTo>
                  <a:pt x="27" y="14"/>
                  <a:pt x="35" y="9"/>
                  <a:pt x="43" y="5"/>
                </a:cubicBezTo>
                <a:cubicBezTo>
                  <a:pt x="52" y="2"/>
                  <a:pt x="61" y="0"/>
                  <a:pt x="70" y="0"/>
                </a:cubicBezTo>
                <a:cubicBezTo>
                  <a:pt x="79" y="0"/>
                  <a:pt x="88" y="2"/>
                  <a:pt x="96" y="5"/>
                </a:cubicBezTo>
                <a:cubicBezTo>
                  <a:pt x="105" y="9"/>
                  <a:pt x="113" y="14"/>
                  <a:pt x="119" y="21"/>
                </a:cubicBezTo>
                <a:cubicBezTo>
                  <a:pt x="126" y="28"/>
                  <a:pt x="131" y="36"/>
                  <a:pt x="134"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62" name=""/>
          <p:cNvSpPr txBox="1"/>
          <p:nvPr/>
        </p:nvSpPr>
        <p:spPr>
          <a:xfrm>
            <a:off x="735480" y="7552440"/>
            <a:ext cx="1509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故障予知・予防保全</a:t>
            </a:r>
            <a:endParaRPr b="0" lang="en-US" sz="1320" strike="noStrike" u="none">
              <a:solidFill>
                <a:srgbClr val="000000"/>
              </a:solidFill>
              <a:effectLst/>
              <a:uFillTx/>
              <a:latin typeface="Times New Roman"/>
            </a:endParaRPr>
          </a:p>
        </p:txBody>
      </p:sp>
      <p:sp>
        <p:nvSpPr>
          <p:cNvPr id="563" name=""/>
          <p:cNvSpPr/>
          <p:nvPr/>
        </p:nvSpPr>
        <p:spPr>
          <a:xfrm>
            <a:off x="576360" y="8105760"/>
            <a:ext cx="50400" cy="50400"/>
          </a:xfrm>
          <a:custGeom>
            <a:avLst/>
            <a:gdLst/>
            <a:ahLst/>
            <a:rect l="0" t="0" r="r" b="b"/>
            <a:pathLst>
              <a:path w="140" h="140">
                <a:moveTo>
                  <a:pt x="140" y="70"/>
                </a:moveTo>
                <a:cubicBezTo>
                  <a:pt x="140" y="80"/>
                  <a:pt x="139" y="89"/>
                  <a:pt x="134" y="97"/>
                </a:cubicBezTo>
                <a:cubicBezTo>
                  <a:pt x="131" y="106"/>
                  <a:pt x="126" y="114"/>
                  <a:pt x="119" y="120"/>
                </a:cubicBezTo>
                <a:cubicBezTo>
                  <a:pt x="113" y="127"/>
                  <a:pt x="105" y="132"/>
                  <a:pt x="96" y="135"/>
                </a:cubicBezTo>
                <a:cubicBezTo>
                  <a:pt x="88" y="139"/>
                  <a:pt x="79" y="140"/>
                  <a:pt x="70" y="140"/>
                </a:cubicBezTo>
                <a:cubicBezTo>
                  <a:pt x="61" y="140"/>
                  <a:pt x="52" y="139"/>
                  <a:pt x="43" y="135"/>
                </a:cubicBezTo>
                <a:cubicBezTo>
                  <a:pt x="35" y="132"/>
                  <a:pt x="27" y="127"/>
                  <a:pt x="21" y="120"/>
                </a:cubicBezTo>
                <a:cubicBezTo>
                  <a:pt x="14" y="114"/>
                  <a:pt x="9" y="106"/>
                  <a:pt x="6" y="97"/>
                </a:cubicBezTo>
                <a:cubicBezTo>
                  <a:pt x="2" y="89"/>
                  <a:pt x="0" y="80"/>
                  <a:pt x="0" y="70"/>
                </a:cubicBezTo>
                <a:cubicBezTo>
                  <a:pt x="0" y="61"/>
                  <a:pt x="2" y="52"/>
                  <a:pt x="6" y="43"/>
                </a:cubicBezTo>
                <a:cubicBezTo>
                  <a:pt x="9" y="35"/>
                  <a:pt x="14" y="27"/>
                  <a:pt x="21" y="21"/>
                </a:cubicBezTo>
                <a:cubicBezTo>
                  <a:pt x="27" y="14"/>
                  <a:pt x="35" y="9"/>
                  <a:pt x="43" y="5"/>
                </a:cubicBezTo>
                <a:cubicBezTo>
                  <a:pt x="52" y="2"/>
                  <a:pt x="61" y="0"/>
                  <a:pt x="70" y="0"/>
                </a:cubicBezTo>
                <a:cubicBezTo>
                  <a:pt x="79" y="0"/>
                  <a:pt x="88" y="2"/>
                  <a:pt x="96" y="5"/>
                </a:cubicBezTo>
                <a:cubicBezTo>
                  <a:pt x="105" y="9"/>
                  <a:pt x="113" y="14"/>
                  <a:pt x="119" y="21"/>
                </a:cubicBezTo>
                <a:cubicBezTo>
                  <a:pt x="126" y="27"/>
                  <a:pt x="131" y="35"/>
                  <a:pt x="134"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64" name=""/>
          <p:cNvSpPr txBox="1"/>
          <p:nvPr/>
        </p:nvSpPr>
        <p:spPr>
          <a:xfrm>
            <a:off x="735480" y="7786440"/>
            <a:ext cx="18565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環境データの収集・分析</a:t>
            </a:r>
            <a:endParaRPr b="0" lang="en-US" sz="1320" strike="noStrike" u="none">
              <a:solidFill>
                <a:srgbClr val="000000"/>
              </a:solidFill>
              <a:effectLst/>
              <a:uFillTx/>
              <a:latin typeface="Times New Roman"/>
            </a:endParaRPr>
          </a:p>
        </p:txBody>
      </p:sp>
      <p:pic>
        <p:nvPicPr>
          <p:cNvPr id="565" name="" descr=""/>
          <p:cNvPicPr/>
          <p:nvPr/>
        </p:nvPicPr>
        <p:blipFill>
          <a:blip r:embed="rId11"/>
          <a:stretch/>
        </p:blipFill>
        <p:spPr>
          <a:xfrm>
            <a:off x="568080" y="8507160"/>
            <a:ext cx="191880" cy="166680"/>
          </a:xfrm>
          <a:prstGeom prst="rect">
            <a:avLst/>
          </a:prstGeom>
          <a:noFill/>
          <a:ln w="0">
            <a:noFill/>
          </a:ln>
        </p:spPr>
      </p:pic>
      <p:sp>
        <p:nvSpPr>
          <p:cNvPr id="566" name=""/>
          <p:cNvSpPr txBox="1"/>
          <p:nvPr/>
        </p:nvSpPr>
        <p:spPr>
          <a:xfrm>
            <a:off x="735480" y="8020080"/>
            <a:ext cx="16812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在庫・物流の自動管理</a:t>
            </a:r>
            <a:endParaRPr b="0" lang="en-US" sz="1320" strike="noStrike" u="none">
              <a:solidFill>
                <a:srgbClr val="000000"/>
              </a:solidFill>
              <a:effectLst/>
              <a:uFillTx/>
              <a:latin typeface="Times New Roman"/>
            </a:endParaRPr>
          </a:p>
        </p:txBody>
      </p:sp>
      <p:sp>
        <p:nvSpPr>
          <p:cNvPr id="567" name=""/>
          <p:cNvSpPr txBox="1"/>
          <p:nvPr/>
        </p:nvSpPr>
        <p:spPr>
          <a:xfrm>
            <a:off x="827280" y="8497800"/>
            <a:ext cx="166680" cy="187920"/>
          </a:xfrm>
          <a:prstGeom prst="rect">
            <a:avLst/>
          </a:prstGeom>
          <a:noFill/>
          <a:ln w="0">
            <a:noFill/>
          </a:ln>
        </p:spPr>
        <p:txBody>
          <a:bodyPr wrap="none" lIns="0" rIns="0" tIns="0" bIns="0" anchor="t">
            <a:spAutoFit/>
          </a:bodyPr>
          <a:p>
            <a:r>
              <a:rPr b="0" lang="en-US" sz="1320" strike="noStrike" u="none">
                <a:solidFill>
                  <a:srgbClr val="92400e"/>
                </a:solidFill>
                <a:effectLst/>
                <a:uFillTx/>
                <a:latin typeface="Arial"/>
                <a:ea typeface="Arial"/>
              </a:rPr>
              <a:t> </a:t>
            </a:r>
            <a:endParaRPr b="0" lang="en-US" sz="1320" strike="noStrike" u="none">
              <a:solidFill>
                <a:srgbClr val="000000"/>
              </a:solidFill>
              <a:effectLst/>
              <a:uFillTx/>
              <a:latin typeface="Times New Roman"/>
            </a:endParaRPr>
          </a:p>
        </p:txBody>
      </p:sp>
      <p:sp>
        <p:nvSpPr>
          <p:cNvPr id="568" name=""/>
          <p:cNvSpPr txBox="1"/>
          <p:nvPr/>
        </p:nvSpPr>
        <p:spPr>
          <a:xfrm>
            <a:off x="873720" y="8488080"/>
            <a:ext cx="4067280" cy="212400"/>
          </a:xfrm>
          <a:prstGeom prst="rect">
            <a:avLst/>
          </a:prstGeom>
          <a:noFill/>
          <a:ln w="0">
            <a:noFill/>
          </a:ln>
        </p:spPr>
        <p:txBody>
          <a:bodyPr wrap="none" lIns="0" rIns="0" tIns="0" bIns="0" anchor="t">
            <a:spAutoFit/>
          </a:bodyPr>
          <a:p>
            <a:r>
              <a:rPr b="0" lang="zh-CN" sz="1320" strike="noStrike" u="none">
                <a:solidFill>
                  <a:srgbClr val="92400e"/>
                </a:solidFill>
                <a:effectLst/>
                <a:uFillTx/>
                <a:latin typeface="WenQuanYiZenHei"/>
                <a:ea typeface="WenQuanYiZenHei"/>
              </a:rPr>
              <a:t>製造業における生産効率の向上やコスト削減に直結し</a:t>
            </a:r>
            <a:endParaRPr b="0" lang="en-US" sz="1320" strike="noStrike" u="none">
              <a:solidFill>
                <a:srgbClr val="000000"/>
              </a:solidFill>
              <a:effectLst/>
              <a:uFillTx/>
              <a:latin typeface="Times New Roman"/>
            </a:endParaRPr>
          </a:p>
        </p:txBody>
      </p:sp>
      <p:sp>
        <p:nvSpPr>
          <p:cNvPr id="569" name=""/>
          <p:cNvSpPr/>
          <p:nvPr/>
        </p:nvSpPr>
        <p:spPr>
          <a:xfrm>
            <a:off x="5481720" y="5322960"/>
            <a:ext cx="4947480" cy="3919680"/>
          </a:xfrm>
          <a:custGeom>
            <a:avLst/>
            <a:gdLst/>
            <a:ahLst/>
            <a:rect l="0" t="0" r="r" b="b"/>
            <a:pathLst>
              <a:path w="13743" h="10888">
                <a:moveTo>
                  <a:pt x="0" y="10610"/>
                </a:moveTo>
                <a:lnTo>
                  <a:pt x="0" y="279"/>
                </a:lnTo>
                <a:cubicBezTo>
                  <a:pt x="0" y="260"/>
                  <a:pt x="2" y="242"/>
                  <a:pt x="6" y="224"/>
                </a:cubicBezTo>
                <a:cubicBezTo>
                  <a:pt x="9" y="206"/>
                  <a:pt x="14" y="189"/>
                  <a:pt x="21" y="172"/>
                </a:cubicBezTo>
                <a:cubicBezTo>
                  <a:pt x="28" y="155"/>
                  <a:pt x="37" y="139"/>
                  <a:pt x="47" y="124"/>
                </a:cubicBezTo>
                <a:cubicBezTo>
                  <a:pt x="57" y="109"/>
                  <a:pt x="69" y="95"/>
                  <a:pt x="82" y="82"/>
                </a:cubicBezTo>
                <a:cubicBezTo>
                  <a:pt x="95" y="69"/>
                  <a:pt x="109" y="57"/>
                  <a:pt x="124" y="47"/>
                </a:cubicBezTo>
                <a:cubicBezTo>
                  <a:pt x="139" y="37"/>
                  <a:pt x="155" y="28"/>
                  <a:pt x="172" y="21"/>
                </a:cubicBezTo>
                <a:cubicBezTo>
                  <a:pt x="189" y="14"/>
                  <a:pt x="207" y="9"/>
                  <a:pt x="224" y="6"/>
                </a:cubicBezTo>
                <a:cubicBezTo>
                  <a:pt x="242" y="2"/>
                  <a:pt x="261" y="0"/>
                  <a:pt x="279" y="0"/>
                </a:cubicBezTo>
                <a:lnTo>
                  <a:pt x="13465" y="0"/>
                </a:lnTo>
                <a:cubicBezTo>
                  <a:pt x="13483" y="0"/>
                  <a:pt x="13501" y="2"/>
                  <a:pt x="13519" y="6"/>
                </a:cubicBezTo>
                <a:cubicBezTo>
                  <a:pt x="13537" y="9"/>
                  <a:pt x="13555" y="14"/>
                  <a:pt x="13571" y="21"/>
                </a:cubicBezTo>
                <a:cubicBezTo>
                  <a:pt x="13588" y="28"/>
                  <a:pt x="13604" y="37"/>
                  <a:pt x="13620" y="47"/>
                </a:cubicBezTo>
                <a:cubicBezTo>
                  <a:pt x="13635" y="57"/>
                  <a:pt x="13649" y="69"/>
                  <a:pt x="13662" y="82"/>
                </a:cubicBezTo>
                <a:cubicBezTo>
                  <a:pt x="13675" y="95"/>
                  <a:pt x="13686" y="109"/>
                  <a:pt x="13696" y="124"/>
                </a:cubicBezTo>
                <a:cubicBezTo>
                  <a:pt x="13707" y="139"/>
                  <a:pt x="13715" y="155"/>
                  <a:pt x="13722" y="172"/>
                </a:cubicBezTo>
                <a:cubicBezTo>
                  <a:pt x="13729" y="189"/>
                  <a:pt x="13734" y="206"/>
                  <a:pt x="13738" y="224"/>
                </a:cubicBezTo>
                <a:cubicBezTo>
                  <a:pt x="13742" y="242"/>
                  <a:pt x="13743" y="260"/>
                  <a:pt x="13743" y="279"/>
                </a:cubicBezTo>
                <a:lnTo>
                  <a:pt x="13743" y="10610"/>
                </a:lnTo>
                <a:cubicBezTo>
                  <a:pt x="13743" y="10628"/>
                  <a:pt x="13742" y="10646"/>
                  <a:pt x="13738" y="10664"/>
                </a:cubicBezTo>
                <a:cubicBezTo>
                  <a:pt x="13734" y="10682"/>
                  <a:pt x="13729" y="10699"/>
                  <a:pt x="13722" y="10716"/>
                </a:cubicBezTo>
                <a:cubicBezTo>
                  <a:pt x="13715" y="10733"/>
                  <a:pt x="13707" y="10749"/>
                  <a:pt x="13696" y="10764"/>
                </a:cubicBezTo>
                <a:cubicBezTo>
                  <a:pt x="13686" y="10780"/>
                  <a:pt x="13675" y="10794"/>
                  <a:pt x="13662" y="10807"/>
                </a:cubicBezTo>
                <a:cubicBezTo>
                  <a:pt x="13649" y="10819"/>
                  <a:pt x="13635" y="10831"/>
                  <a:pt x="13620" y="10841"/>
                </a:cubicBezTo>
                <a:cubicBezTo>
                  <a:pt x="13604" y="10851"/>
                  <a:pt x="13588" y="10860"/>
                  <a:pt x="13571" y="10867"/>
                </a:cubicBezTo>
                <a:cubicBezTo>
                  <a:pt x="13555" y="10874"/>
                  <a:pt x="13537" y="10879"/>
                  <a:pt x="13519" y="10883"/>
                </a:cubicBezTo>
                <a:cubicBezTo>
                  <a:pt x="13501" y="10886"/>
                  <a:pt x="13483" y="10888"/>
                  <a:pt x="13465" y="10888"/>
                </a:cubicBezTo>
                <a:lnTo>
                  <a:pt x="279" y="10888"/>
                </a:lnTo>
                <a:cubicBezTo>
                  <a:pt x="261" y="10888"/>
                  <a:pt x="242" y="10886"/>
                  <a:pt x="224" y="10883"/>
                </a:cubicBezTo>
                <a:cubicBezTo>
                  <a:pt x="207" y="10879"/>
                  <a:pt x="189" y="10874"/>
                  <a:pt x="172" y="10867"/>
                </a:cubicBezTo>
                <a:cubicBezTo>
                  <a:pt x="155" y="10860"/>
                  <a:pt x="139" y="10851"/>
                  <a:pt x="124" y="10841"/>
                </a:cubicBezTo>
                <a:cubicBezTo>
                  <a:pt x="109" y="10831"/>
                  <a:pt x="95" y="10819"/>
                  <a:pt x="82" y="10807"/>
                </a:cubicBezTo>
                <a:cubicBezTo>
                  <a:pt x="69" y="10794"/>
                  <a:pt x="57" y="10780"/>
                  <a:pt x="47" y="10764"/>
                </a:cubicBezTo>
                <a:cubicBezTo>
                  <a:pt x="37" y="10749"/>
                  <a:pt x="28" y="10733"/>
                  <a:pt x="21" y="10716"/>
                </a:cubicBezTo>
                <a:cubicBezTo>
                  <a:pt x="14" y="10699"/>
                  <a:pt x="9" y="10682"/>
                  <a:pt x="6" y="10664"/>
                </a:cubicBezTo>
                <a:cubicBezTo>
                  <a:pt x="2" y="10646"/>
                  <a:pt x="0" y="10628"/>
                  <a:pt x="0" y="10610"/>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70" name="" descr=""/>
          <p:cNvPicPr/>
          <p:nvPr/>
        </p:nvPicPr>
        <p:blipFill>
          <a:blip r:embed="rId12"/>
          <a:stretch/>
        </p:blipFill>
        <p:spPr>
          <a:xfrm>
            <a:off x="5682600" y="5523840"/>
            <a:ext cx="584640" cy="584640"/>
          </a:xfrm>
          <a:prstGeom prst="rect">
            <a:avLst/>
          </a:prstGeom>
          <a:noFill/>
          <a:ln w="0">
            <a:noFill/>
          </a:ln>
        </p:spPr>
      </p:pic>
      <p:pic>
        <p:nvPicPr>
          <p:cNvPr id="571" name="" descr=""/>
          <p:cNvPicPr/>
          <p:nvPr/>
        </p:nvPicPr>
        <p:blipFill>
          <a:blip r:embed="rId13"/>
          <a:stretch/>
        </p:blipFill>
        <p:spPr>
          <a:xfrm>
            <a:off x="5816160" y="5690880"/>
            <a:ext cx="317160" cy="250200"/>
          </a:xfrm>
          <a:prstGeom prst="rect">
            <a:avLst/>
          </a:prstGeom>
          <a:noFill/>
          <a:ln w="0">
            <a:noFill/>
          </a:ln>
        </p:spPr>
      </p:pic>
      <p:sp>
        <p:nvSpPr>
          <p:cNvPr id="572" name=""/>
          <p:cNvSpPr txBox="1"/>
          <p:nvPr/>
        </p:nvSpPr>
        <p:spPr>
          <a:xfrm>
            <a:off x="568080" y="8722080"/>
            <a:ext cx="511560" cy="212400"/>
          </a:xfrm>
          <a:prstGeom prst="rect">
            <a:avLst/>
          </a:prstGeom>
          <a:noFill/>
          <a:ln w="0">
            <a:noFill/>
          </a:ln>
        </p:spPr>
        <p:txBody>
          <a:bodyPr wrap="none" lIns="0" rIns="0" tIns="0" bIns="0" anchor="t">
            <a:spAutoFit/>
          </a:bodyPr>
          <a:p>
            <a:r>
              <a:rPr b="0" lang="zh-CN" sz="1320" strike="noStrike" u="none">
                <a:solidFill>
                  <a:srgbClr val="92400e"/>
                </a:solidFill>
                <a:effectLst/>
                <a:uFillTx/>
                <a:latin typeface="WenQuanYiZenHei"/>
                <a:ea typeface="WenQuanYiZenHei"/>
              </a:rPr>
              <a:t>ます。</a:t>
            </a:r>
            <a:endParaRPr b="0" lang="en-US" sz="1320" strike="noStrike" u="none">
              <a:solidFill>
                <a:srgbClr val="000000"/>
              </a:solidFill>
              <a:effectLst/>
              <a:uFillTx/>
              <a:latin typeface="Times New Roman"/>
            </a:endParaRPr>
          </a:p>
        </p:txBody>
      </p:sp>
      <p:sp>
        <p:nvSpPr>
          <p:cNvPr id="573" name=""/>
          <p:cNvSpPr txBox="1"/>
          <p:nvPr/>
        </p:nvSpPr>
        <p:spPr>
          <a:xfrm>
            <a:off x="6401160" y="5725080"/>
            <a:ext cx="2053800" cy="317520"/>
          </a:xfrm>
          <a:prstGeom prst="rect">
            <a:avLst/>
          </a:prstGeom>
          <a:noFill/>
          <a:ln w="0">
            <a:noFill/>
          </a:ln>
        </p:spPr>
        <p:txBody>
          <a:bodyPr wrap="none" lIns="0" rIns="0" tIns="0" bIns="0" anchor="t">
            <a:spAutoFit/>
          </a:bodyPr>
          <a:p>
            <a:r>
              <a:rPr b="0" lang="zh-CN" sz="1979" strike="noStrike" u="none">
                <a:solidFill>
                  <a:srgbClr val="1f2937"/>
                </a:solidFill>
                <a:effectLst/>
                <a:uFillTx/>
                <a:latin typeface="WenQuanYiZenHei"/>
                <a:ea typeface="WenQuanYiZenHei"/>
              </a:rPr>
              <a:t>クラウドサービス</a:t>
            </a:r>
            <a:endParaRPr b="0" lang="en-US" sz="1979" strike="noStrike" u="none">
              <a:solidFill>
                <a:srgbClr val="000000"/>
              </a:solidFill>
              <a:effectLst/>
              <a:uFillTx/>
              <a:latin typeface="Times New Roman"/>
            </a:endParaRPr>
          </a:p>
        </p:txBody>
      </p:sp>
      <p:sp>
        <p:nvSpPr>
          <p:cNvPr id="574" name=""/>
          <p:cNvSpPr txBox="1"/>
          <p:nvPr/>
        </p:nvSpPr>
        <p:spPr>
          <a:xfrm>
            <a:off x="5682600" y="6382440"/>
            <a:ext cx="45939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自社でサーバーを持たずにインターネット経由で業務システ</a:t>
            </a:r>
            <a:endParaRPr b="0" lang="en-US" sz="1320" strike="noStrike" u="none">
              <a:solidFill>
                <a:srgbClr val="000000"/>
              </a:solidFill>
              <a:effectLst/>
              <a:uFillTx/>
              <a:latin typeface="Times New Roman"/>
            </a:endParaRPr>
          </a:p>
        </p:txBody>
      </p:sp>
      <p:sp>
        <p:nvSpPr>
          <p:cNvPr id="575" name=""/>
          <p:cNvSpPr/>
          <p:nvPr/>
        </p:nvSpPr>
        <p:spPr>
          <a:xfrm>
            <a:off x="5682240" y="8373240"/>
            <a:ext cx="4546440" cy="668880"/>
          </a:xfrm>
          <a:custGeom>
            <a:avLst/>
            <a:gdLst/>
            <a:ahLst/>
            <a:rect l="0" t="0" r="r" b="b"/>
            <a:pathLst>
              <a:path w="12629" h="1858">
                <a:moveTo>
                  <a:pt x="0" y="1671"/>
                </a:moveTo>
                <a:lnTo>
                  <a:pt x="0" y="186"/>
                </a:lnTo>
                <a:cubicBezTo>
                  <a:pt x="0" y="173"/>
                  <a:pt x="2" y="161"/>
                  <a:pt x="4" y="149"/>
                </a:cubicBezTo>
                <a:cubicBezTo>
                  <a:pt x="6" y="137"/>
                  <a:pt x="10" y="126"/>
                  <a:pt x="15" y="115"/>
                </a:cubicBezTo>
                <a:cubicBezTo>
                  <a:pt x="19" y="103"/>
                  <a:pt x="25" y="93"/>
                  <a:pt x="32" y="83"/>
                </a:cubicBezTo>
                <a:cubicBezTo>
                  <a:pt x="38" y="72"/>
                  <a:pt x="46" y="63"/>
                  <a:pt x="55" y="54"/>
                </a:cubicBezTo>
                <a:cubicBezTo>
                  <a:pt x="63" y="46"/>
                  <a:pt x="73" y="38"/>
                  <a:pt x="83" y="31"/>
                </a:cubicBezTo>
                <a:cubicBezTo>
                  <a:pt x="93" y="25"/>
                  <a:pt x="104" y="19"/>
                  <a:pt x="115" y="14"/>
                </a:cubicBezTo>
                <a:cubicBezTo>
                  <a:pt x="126" y="9"/>
                  <a:pt x="138" y="6"/>
                  <a:pt x="150" y="4"/>
                </a:cubicBezTo>
                <a:cubicBezTo>
                  <a:pt x="162" y="1"/>
                  <a:pt x="174" y="0"/>
                  <a:pt x="186" y="0"/>
                </a:cubicBezTo>
                <a:lnTo>
                  <a:pt x="12444" y="0"/>
                </a:lnTo>
                <a:cubicBezTo>
                  <a:pt x="12456" y="0"/>
                  <a:pt x="12468" y="1"/>
                  <a:pt x="12480" y="4"/>
                </a:cubicBezTo>
                <a:cubicBezTo>
                  <a:pt x="12492" y="6"/>
                  <a:pt x="12503" y="9"/>
                  <a:pt x="12515" y="14"/>
                </a:cubicBezTo>
                <a:cubicBezTo>
                  <a:pt x="12526" y="19"/>
                  <a:pt x="12537" y="25"/>
                  <a:pt x="12547" y="31"/>
                </a:cubicBezTo>
                <a:cubicBezTo>
                  <a:pt x="12557" y="38"/>
                  <a:pt x="12566" y="46"/>
                  <a:pt x="12575" y="54"/>
                </a:cubicBezTo>
                <a:cubicBezTo>
                  <a:pt x="12584" y="63"/>
                  <a:pt x="12591" y="72"/>
                  <a:pt x="12598" y="83"/>
                </a:cubicBezTo>
                <a:cubicBezTo>
                  <a:pt x="12605" y="93"/>
                  <a:pt x="12610" y="103"/>
                  <a:pt x="12615" y="115"/>
                </a:cubicBezTo>
                <a:cubicBezTo>
                  <a:pt x="12620" y="126"/>
                  <a:pt x="12623" y="137"/>
                  <a:pt x="12626" y="149"/>
                </a:cubicBezTo>
                <a:cubicBezTo>
                  <a:pt x="12628" y="161"/>
                  <a:pt x="12629" y="173"/>
                  <a:pt x="12629" y="186"/>
                </a:cubicBezTo>
                <a:lnTo>
                  <a:pt x="12629" y="1671"/>
                </a:lnTo>
                <a:cubicBezTo>
                  <a:pt x="12629" y="1684"/>
                  <a:pt x="12628" y="1696"/>
                  <a:pt x="12626" y="1708"/>
                </a:cubicBezTo>
                <a:cubicBezTo>
                  <a:pt x="12623" y="1720"/>
                  <a:pt x="12620" y="1731"/>
                  <a:pt x="12615" y="1742"/>
                </a:cubicBezTo>
                <a:cubicBezTo>
                  <a:pt x="12610" y="1754"/>
                  <a:pt x="12605" y="1764"/>
                  <a:pt x="12598" y="1774"/>
                </a:cubicBezTo>
                <a:cubicBezTo>
                  <a:pt x="12591" y="1785"/>
                  <a:pt x="12584" y="1794"/>
                  <a:pt x="12575" y="1803"/>
                </a:cubicBezTo>
                <a:cubicBezTo>
                  <a:pt x="12566" y="1812"/>
                  <a:pt x="12557" y="1820"/>
                  <a:pt x="12547" y="1827"/>
                </a:cubicBezTo>
                <a:cubicBezTo>
                  <a:pt x="12537" y="1834"/>
                  <a:pt x="12526" y="1839"/>
                  <a:pt x="12515" y="1844"/>
                </a:cubicBezTo>
                <a:cubicBezTo>
                  <a:pt x="12503" y="1849"/>
                  <a:pt x="12492" y="1852"/>
                  <a:pt x="12480" y="1854"/>
                </a:cubicBezTo>
                <a:cubicBezTo>
                  <a:pt x="12468" y="1857"/>
                  <a:pt x="12456" y="1858"/>
                  <a:pt x="12444" y="1858"/>
                </a:cubicBezTo>
                <a:lnTo>
                  <a:pt x="186" y="1858"/>
                </a:lnTo>
                <a:cubicBezTo>
                  <a:pt x="174" y="1858"/>
                  <a:pt x="162" y="1857"/>
                  <a:pt x="150" y="1854"/>
                </a:cubicBezTo>
                <a:cubicBezTo>
                  <a:pt x="138" y="1852"/>
                  <a:pt x="126" y="1849"/>
                  <a:pt x="115" y="1844"/>
                </a:cubicBezTo>
                <a:cubicBezTo>
                  <a:pt x="104" y="1839"/>
                  <a:pt x="93" y="1834"/>
                  <a:pt x="83" y="1827"/>
                </a:cubicBezTo>
                <a:cubicBezTo>
                  <a:pt x="73" y="1820"/>
                  <a:pt x="63" y="1812"/>
                  <a:pt x="55" y="1803"/>
                </a:cubicBezTo>
                <a:cubicBezTo>
                  <a:pt x="46" y="1794"/>
                  <a:pt x="38" y="1785"/>
                  <a:pt x="32" y="1774"/>
                </a:cubicBezTo>
                <a:cubicBezTo>
                  <a:pt x="25" y="1764"/>
                  <a:pt x="19" y="1754"/>
                  <a:pt x="15" y="1742"/>
                </a:cubicBezTo>
                <a:cubicBezTo>
                  <a:pt x="10" y="1731"/>
                  <a:pt x="6" y="1720"/>
                  <a:pt x="4" y="1708"/>
                </a:cubicBezTo>
                <a:cubicBezTo>
                  <a:pt x="2" y="1696"/>
                  <a:pt x="0" y="1684"/>
                  <a:pt x="0" y="1671"/>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76" name=""/>
          <p:cNvSpPr txBox="1"/>
          <p:nvPr/>
        </p:nvSpPr>
        <p:spPr>
          <a:xfrm>
            <a:off x="5682600" y="6616440"/>
            <a:ext cx="2386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ムを利用できるサービスです。</a:t>
            </a:r>
            <a:endParaRPr b="0" lang="en-US" sz="1320" strike="noStrike" u="none">
              <a:solidFill>
                <a:srgbClr val="000000"/>
              </a:solidFill>
              <a:effectLst/>
              <a:uFillTx/>
              <a:latin typeface="Times New Roman"/>
            </a:endParaRPr>
          </a:p>
        </p:txBody>
      </p:sp>
      <p:sp>
        <p:nvSpPr>
          <p:cNvPr id="577" name=""/>
          <p:cNvSpPr/>
          <p:nvPr/>
        </p:nvSpPr>
        <p:spPr>
          <a:xfrm>
            <a:off x="5790960" y="7403760"/>
            <a:ext cx="50400" cy="50760"/>
          </a:xfrm>
          <a:custGeom>
            <a:avLst/>
            <a:gdLst/>
            <a:ahLst/>
            <a:rect l="0" t="0" r="r" b="b"/>
            <a:pathLst>
              <a:path w="140" h="141">
                <a:moveTo>
                  <a:pt x="140" y="70"/>
                </a:moveTo>
                <a:cubicBezTo>
                  <a:pt x="140" y="80"/>
                  <a:pt x="139" y="89"/>
                  <a:pt x="135" y="98"/>
                </a:cubicBezTo>
                <a:cubicBezTo>
                  <a:pt x="132" y="106"/>
                  <a:pt x="127" y="114"/>
                  <a:pt x="120" y="120"/>
                </a:cubicBezTo>
                <a:cubicBezTo>
                  <a:pt x="113" y="127"/>
                  <a:pt x="105" y="132"/>
                  <a:pt x="96" y="135"/>
                </a:cubicBezTo>
                <a:cubicBezTo>
                  <a:pt x="88" y="139"/>
                  <a:pt x="79" y="141"/>
                  <a:pt x="70" y="141"/>
                </a:cubicBezTo>
                <a:cubicBezTo>
                  <a:pt x="61" y="141"/>
                  <a:pt x="52" y="139"/>
                  <a:pt x="43" y="135"/>
                </a:cubicBezTo>
                <a:cubicBezTo>
                  <a:pt x="35" y="132"/>
                  <a:pt x="27" y="127"/>
                  <a:pt x="21" y="120"/>
                </a:cubicBezTo>
                <a:cubicBezTo>
                  <a:pt x="14" y="114"/>
                  <a:pt x="9" y="106"/>
                  <a:pt x="5" y="98"/>
                </a:cubicBezTo>
                <a:cubicBezTo>
                  <a:pt x="2" y="89"/>
                  <a:pt x="0" y="80"/>
                  <a:pt x="0" y="70"/>
                </a:cubicBezTo>
                <a:cubicBezTo>
                  <a:pt x="0" y="61"/>
                  <a:pt x="2" y="52"/>
                  <a:pt x="5"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78" name=""/>
          <p:cNvSpPr txBox="1"/>
          <p:nvPr/>
        </p:nvSpPr>
        <p:spPr>
          <a:xfrm>
            <a:off x="5682600" y="6976800"/>
            <a:ext cx="121248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主な活用例：</a:t>
            </a:r>
            <a:endParaRPr b="0" lang="en-US" sz="1580" strike="noStrike" u="none">
              <a:solidFill>
                <a:srgbClr val="000000"/>
              </a:solidFill>
              <a:effectLst/>
              <a:uFillTx/>
              <a:latin typeface="Times New Roman"/>
            </a:endParaRPr>
          </a:p>
        </p:txBody>
      </p:sp>
      <p:sp>
        <p:nvSpPr>
          <p:cNvPr id="579" name=""/>
          <p:cNvSpPr/>
          <p:nvPr/>
        </p:nvSpPr>
        <p:spPr>
          <a:xfrm>
            <a:off x="5790960" y="7637760"/>
            <a:ext cx="50400" cy="50760"/>
          </a:xfrm>
          <a:custGeom>
            <a:avLst/>
            <a:gdLst/>
            <a:ahLst/>
            <a:rect l="0" t="0" r="r" b="b"/>
            <a:pathLst>
              <a:path w="140" h="141">
                <a:moveTo>
                  <a:pt x="140" y="70"/>
                </a:moveTo>
                <a:cubicBezTo>
                  <a:pt x="140" y="79"/>
                  <a:pt x="139" y="88"/>
                  <a:pt x="135" y="97"/>
                </a:cubicBezTo>
                <a:cubicBezTo>
                  <a:pt x="132" y="105"/>
                  <a:pt x="127" y="113"/>
                  <a:pt x="120" y="119"/>
                </a:cubicBezTo>
                <a:cubicBezTo>
                  <a:pt x="113" y="127"/>
                  <a:pt x="105" y="132"/>
                  <a:pt x="96" y="135"/>
                </a:cubicBezTo>
                <a:cubicBezTo>
                  <a:pt x="88" y="139"/>
                  <a:pt x="79" y="141"/>
                  <a:pt x="70" y="141"/>
                </a:cubicBezTo>
                <a:cubicBezTo>
                  <a:pt x="61" y="141"/>
                  <a:pt x="52" y="139"/>
                  <a:pt x="43" y="135"/>
                </a:cubicBezTo>
                <a:cubicBezTo>
                  <a:pt x="35" y="132"/>
                  <a:pt x="27" y="127"/>
                  <a:pt x="21" y="119"/>
                </a:cubicBezTo>
                <a:cubicBezTo>
                  <a:pt x="14" y="113"/>
                  <a:pt x="9" y="105"/>
                  <a:pt x="5" y="97"/>
                </a:cubicBezTo>
                <a:cubicBezTo>
                  <a:pt x="2" y="88"/>
                  <a:pt x="0" y="79"/>
                  <a:pt x="0" y="70"/>
                </a:cubicBezTo>
                <a:cubicBezTo>
                  <a:pt x="0" y="61"/>
                  <a:pt x="2" y="52"/>
                  <a:pt x="5" y="43"/>
                </a:cubicBezTo>
                <a:cubicBezTo>
                  <a:pt x="9" y="35"/>
                  <a:pt x="14" y="27"/>
                  <a:pt x="21" y="21"/>
                </a:cubicBezTo>
                <a:cubicBezTo>
                  <a:pt x="27" y="14"/>
                  <a:pt x="35" y="9"/>
                  <a:pt x="43" y="6"/>
                </a:cubicBezTo>
                <a:cubicBezTo>
                  <a:pt x="52" y="2"/>
                  <a:pt x="61" y="0"/>
                  <a:pt x="70" y="0"/>
                </a:cubicBezTo>
                <a:cubicBezTo>
                  <a:pt x="79" y="0"/>
                  <a:pt x="88" y="2"/>
                  <a:pt x="96" y="6"/>
                </a:cubicBezTo>
                <a:cubicBezTo>
                  <a:pt x="105" y="9"/>
                  <a:pt x="113"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80" name=""/>
          <p:cNvSpPr txBox="1"/>
          <p:nvPr/>
        </p:nvSpPr>
        <p:spPr>
          <a:xfrm>
            <a:off x="5950080" y="7318440"/>
            <a:ext cx="2363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会計・人事・販売管理システム</a:t>
            </a:r>
            <a:endParaRPr b="0" lang="en-US" sz="1320" strike="noStrike" u="none">
              <a:solidFill>
                <a:srgbClr val="000000"/>
              </a:solidFill>
              <a:effectLst/>
              <a:uFillTx/>
              <a:latin typeface="Times New Roman"/>
            </a:endParaRPr>
          </a:p>
        </p:txBody>
      </p:sp>
      <p:sp>
        <p:nvSpPr>
          <p:cNvPr id="581" name=""/>
          <p:cNvSpPr txBox="1"/>
          <p:nvPr/>
        </p:nvSpPr>
        <p:spPr>
          <a:xfrm>
            <a:off x="5950080" y="7552440"/>
            <a:ext cx="8388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顧客管理（</a:t>
            </a:r>
            <a:endParaRPr b="0" lang="en-US" sz="1320" strike="noStrike" u="none">
              <a:solidFill>
                <a:srgbClr val="000000"/>
              </a:solidFill>
              <a:effectLst/>
              <a:uFillTx/>
              <a:latin typeface="Times New Roman"/>
            </a:endParaRPr>
          </a:p>
        </p:txBody>
      </p:sp>
      <p:sp>
        <p:nvSpPr>
          <p:cNvPr id="582" name=""/>
          <p:cNvSpPr txBox="1"/>
          <p:nvPr/>
        </p:nvSpPr>
        <p:spPr>
          <a:xfrm>
            <a:off x="6785640" y="7561800"/>
            <a:ext cx="38232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CRM</a:t>
            </a:r>
            <a:endParaRPr b="0" lang="en-US" sz="1320" strike="noStrike" u="none">
              <a:solidFill>
                <a:srgbClr val="000000"/>
              </a:solidFill>
              <a:effectLst/>
              <a:uFillTx/>
              <a:latin typeface="Times New Roman"/>
            </a:endParaRPr>
          </a:p>
        </p:txBody>
      </p:sp>
      <p:sp>
        <p:nvSpPr>
          <p:cNvPr id="583" name=""/>
          <p:cNvSpPr/>
          <p:nvPr/>
        </p:nvSpPr>
        <p:spPr>
          <a:xfrm>
            <a:off x="5790960" y="7871760"/>
            <a:ext cx="50400" cy="50400"/>
          </a:xfrm>
          <a:custGeom>
            <a:avLst/>
            <a:gdLst/>
            <a:ahLst/>
            <a:rect l="0" t="0" r="r" b="b"/>
            <a:pathLst>
              <a:path w="140" h="140">
                <a:moveTo>
                  <a:pt x="140" y="71"/>
                </a:moveTo>
                <a:cubicBezTo>
                  <a:pt x="140" y="80"/>
                  <a:pt x="139" y="89"/>
                  <a:pt x="135" y="97"/>
                </a:cubicBezTo>
                <a:cubicBezTo>
                  <a:pt x="132" y="106"/>
                  <a:pt x="127" y="114"/>
                  <a:pt x="120" y="120"/>
                </a:cubicBezTo>
                <a:cubicBezTo>
                  <a:pt x="113" y="127"/>
                  <a:pt x="105" y="132"/>
                  <a:pt x="96" y="135"/>
                </a:cubicBezTo>
                <a:cubicBezTo>
                  <a:pt x="88" y="139"/>
                  <a:pt x="79" y="140"/>
                  <a:pt x="70" y="140"/>
                </a:cubicBezTo>
                <a:cubicBezTo>
                  <a:pt x="61" y="140"/>
                  <a:pt x="52" y="139"/>
                  <a:pt x="43" y="135"/>
                </a:cubicBezTo>
                <a:cubicBezTo>
                  <a:pt x="35" y="132"/>
                  <a:pt x="27" y="127"/>
                  <a:pt x="21" y="120"/>
                </a:cubicBezTo>
                <a:cubicBezTo>
                  <a:pt x="14" y="114"/>
                  <a:pt x="9" y="106"/>
                  <a:pt x="5" y="97"/>
                </a:cubicBezTo>
                <a:cubicBezTo>
                  <a:pt x="2" y="89"/>
                  <a:pt x="0" y="80"/>
                  <a:pt x="0" y="71"/>
                </a:cubicBezTo>
                <a:cubicBezTo>
                  <a:pt x="0" y="62"/>
                  <a:pt x="2" y="53"/>
                  <a:pt x="5" y="44"/>
                </a:cubicBezTo>
                <a:cubicBezTo>
                  <a:pt x="9" y="36"/>
                  <a:pt x="14" y="28"/>
                  <a:pt x="21" y="21"/>
                </a:cubicBezTo>
                <a:cubicBezTo>
                  <a:pt x="27" y="14"/>
                  <a:pt x="35" y="9"/>
                  <a:pt x="43" y="5"/>
                </a:cubicBezTo>
                <a:cubicBezTo>
                  <a:pt x="52" y="2"/>
                  <a:pt x="61" y="0"/>
                  <a:pt x="70" y="0"/>
                </a:cubicBezTo>
                <a:cubicBezTo>
                  <a:pt x="79" y="0"/>
                  <a:pt x="88" y="2"/>
                  <a:pt x="96" y="5"/>
                </a:cubicBezTo>
                <a:cubicBezTo>
                  <a:pt x="105" y="9"/>
                  <a:pt x="113" y="14"/>
                  <a:pt x="120" y="21"/>
                </a:cubicBezTo>
                <a:cubicBezTo>
                  <a:pt x="127" y="28"/>
                  <a:pt x="132" y="36"/>
                  <a:pt x="135" y="44"/>
                </a:cubicBezTo>
                <a:cubicBezTo>
                  <a:pt x="139" y="53"/>
                  <a:pt x="140" y="62"/>
                  <a:pt x="140" y="71"/>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84" name=""/>
          <p:cNvSpPr txBox="1"/>
          <p:nvPr/>
        </p:nvSpPr>
        <p:spPr>
          <a:xfrm>
            <a:off x="7166160" y="7552440"/>
            <a:ext cx="1684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a:t>
            </a:r>
            <a:endParaRPr b="0" lang="en-US" sz="1320" strike="noStrike" u="none">
              <a:solidFill>
                <a:srgbClr val="000000"/>
              </a:solidFill>
              <a:effectLst/>
              <a:uFillTx/>
              <a:latin typeface="Times New Roman"/>
            </a:endParaRPr>
          </a:p>
        </p:txBody>
      </p:sp>
      <p:sp>
        <p:nvSpPr>
          <p:cNvPr id="585" name=""/>
          <p:cNvSpPr/>
          <p:nvPr/>
        </p:nvSpPr>
        <p:spPr>
          <a:xfrm>
            <a:off x="5790960" y="8105760"/>
            <a:ext cx="50400" cy="50400"/>
          </a:xfrm>
          <a:custGeom>
            <a:avLst/>
            <a:gdLst/>
            <a:ahLst/>
            <a:rect l="0" t="0" r="r" b="b"/>
            <a:pathLst>
              <a:path w="140" h="140">
                <a:moveTo>
                  <a:pt x="140" y="70"/>
                </a:moveTo>
                <a:cubicBezTo>
                  <a:pt x="140" y="80"/>
                  <a:pt x="139" y="89"/>
                  <a:pt x="135" y="97"/>
                </a:cubicBezTo>
                <a:cubicBezTo>
                  <a:pt x="132" y="106"/>
                  <a:pt x="127" y="114"/>
                  <a:pt x="120" y="120"/>
                </a:cubicBezTo>
                <a:cubicBezTo>
                  <a:pt x="113" y="127"/>
                  <a:pt x="105" y="132"/>
                  <a:pt x="96" y="135"/>
                </a:cubicBezTo>
                <a:cubicBezTo>
                  <a:pt x="88" y="139"/>
                  <a:pt x="79" y="140"/>
                  <a:pt x="70" y="140"/>
                </a:cubicBezTo>
                <a:cubicBezTo>
                  <a:pt x="61" y="140"/>
                  <a:pt x="52" y="139"/>
                  <a:pt x="43" y="135"/>
                </a:cubicBezTo>
                <a:cubicBezTo>
                  <a:pt x="35" y="132"/>
                  <a:pt x="27" y="127"/>
                  <a:pt x="21" y="120"/>
                </a:cubicBezTo>
                <a:cubicBezTo>
                  <a:pt x="14" y="114"/>
                  <a:pt x="9" y="106"/>
                  <a:pt x="5" y="97"/>
                </a:cubicBezTo>
                <a:cubicBezTo>
                  <a:pt x="2" y="89"/>
                  <a:pt x="0" y="80"/>
                  <a:pt x="0" y="70"/>
                </a:cubicBezTo>
                <a:cubicBezTo>
                  <a:pt x="0" y="61"/>
                  <a:pt x="2" y="52"/>
                  <a:pt x="5" y="43"/>
                </a:cubicBezTo>
                <a:cubicBezTo>
                  <a:pt x="9" y="35"/>
                  <a:pt x="14" y="27"/>
                  <a:pt x="21" y="21"/>
                </a:cubicBezTo>
                <a:cubicBezTo>
                  <a:pt x="27" y="14"/>
                  <a:pt x="35" y="9"/>
                  <a:pt x="43" y="5"/>
                </a:cubicBezTo>
                <a:cubicBezTo>
                  <a:pt x="52" y="2"/>
                  <a:pt x="61" y="0"/>
                  <a:pt x="70" y="0"/>
                </a:cubicBezTo>
                <a:cubicBezTo>
                  <a:pt x="79" y="0"/>
                  <a:pt x="88" y="2"/>
                  <a:pt x="96" y="5"/>
                </a:cubicBezTo>
                <a:cubicBezTo>
                  <a:pt x="105" y="9"/>
                  <a:pt x="113" y="14"/>
                  <a:pt x="120" y="21"/>
                </a:cubicBezTo>
                <a:cubicBezTo>
                  <a:pt x="127" y="27"/>
                  <a:pt x="132" y="35"/>
                  <a:pt x="135" y="43"/>
                </a:cubicBezTo>
                <a:cubicBezTo>
                  <a:pt x="139" y="52"/>
                  <a:pt x="140" y="61"/>
                  <a:pt x="140" y="70"/>
                </a:cubicBezTo>
                <a:close/>
              </a:path>
            </a:pathLst>
          </a:custGeom>
          <a:solidFill>
            <a:srgbClr val="374151"/>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586" name=""/>
          <p:cNvSpPr txBox="1"/>
          <p:nvPr/>
        </p:nvSpPr>
        <p:spPr>
          <a:xfrm>
            <a:off x="5950080" y="7786440"/>
            <a:ext cx="23792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情報共有・コミュニケーション</a:t>
            </a:r>
            <a:endParaRPr b="0" lang="en-US" sz="1320" strike="noStrike" u="none">
              <a:solidFill>
                <a:srgbClr val="000000"/>
              </a:solidFill>
              <a:effectLst/>
              <a:uFillTx/>
              <a:latin typeface="Times New Roman"/>
            </a:endParaRPr>
          </a:p>
        </p:txBody>
      </p:sp>
      <p:pic>
        <p:nvPicPr>
          <p:cNvPr id="587" name="" descr=""/>
          <p:cNvPicPr/>
          <p:nvPr/>
        </p:nvPicPr>
        <p:blipFill>
          <a:blip r:embed="rId14"/>
          <a:stretch/>
        </p:blipFill>
        <p:spPr>
          <a:xfrm>
            <a:off x="5782680" y="8507160"/>
            <a:ext cx="191880" cy="166680"/>
          </a:xfrm>
          <a:prstGeom prst="rect">
            <a:avLst/>
          </a:prstGeom>
          <a:noFill/>
          <a:ln w="0">
            <a:noFill/>
          </a:ln>
        </p:spPr>
      </p:pic>
      <p:sp>
        <p:nvSpPr>
          <p:cNvPr id="588" name=""/>
          <p:cNvSpPr txBox="1"/>
          <p:nvPr/>
        </p:nvSpPr>
        <p:spPr>
          <a:xfrm>
            <a:off x="5950080" y="8020080"/>
            <a:ext cx="2043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データバックアップ・保管</a:t>
            </a:r>
            <a:endParaRPr b="0" lang="en-US" sz="1320" strike="noStrike" u="none">
              <a:solidFill>
                <a:srgbClr val="000000"/>
              </a:solidFill>
              <a:effectLst/>
              <a:uFillTx/>
              <a:latin typeface="Times New Roman"/>
            </a:endParaRPr>
          </a:p>
        </p:txBody>
      </p:sp>
      <p:sp>
        <p:nvSpPr>
          <p:cNvPr id="589" name=""/>
          <p:cNvSpPr txBox="1"/>
          <p:nvPr/>
        </p:nvSpPr>
        <p:spPr>
          <a:xfrm>
            <a:off x="6041880" y="8497800"/>
            <a:ext cx="166680" cy="187920"/>
          </a:xfrm>
          <a:prstGeom prst="rect">
            <a:avLst/>
          </a:prstGeom>
          <a:noFill/>
          <a:ln w="0">
            <a:noFill/>
          </a:ln>
        </p:spPr>
        <p:txBody>
          <a:bodyPr wrap="none" lIns="0" rIns="0" tIns="0" bIns="0" anchor="t">
            <a:spAutoFit/>
          </a:bodyPr>
          <a:p>
            <a:r>
              <a:rPr b="0" lang="en-US" sz="1320" strike="noStrike" u="none">
                <a:solidFill>
                  <a:srgbClr val="1e40af"/>
                </a:solidFill>
                <a:effectLst/>
                <a:uFillTx/>
                <a:latin typeface="Arial"/>
                <a:ea typeface="Arial"/>
              </a:rPr>
              <a:t> </a:t>
            </a:r>
            <a:endParaRPr b="0" lang="en-US" sz="1320" strike="noStrike" u="none">
              <a:solidFill>
                <a:srgbClr val="000000"/>
              </a:solidFill>
              <a:effectLst/>
              <a:uFillTx/>
              <a:latin typeface="Times New Roman"/>
            </a:endParaRPr>
          </a:p>
        </p:txBody>
      </p:sp>
      <p:sp>
        <p:nvSpPr>
          <p:cNvPr id="590" name=""/>
          <p:cNvSpPr txBox="1"/>
          <p:nvPr/>
        </p:nvSpPr>
        <p:spPr>
          <a:xfrm>
            <a:off x="6088320" y="8488080"/>
            <a:ext cx="4059360" cy="212400"/>
          </a:xfrm>
          <a:prstGeom prst="rect">
            <a:avLst/>
          </a:prstGeom>
          <a:noFill/>
          <a:ln w="0">
            <a:noFill/>
          </a:ln>
        </p:spPr>
        <p:txBody>
          <a:bodyPr wrap="none" lIns="0" rIns="0" tIns="0" bIns="0" anchor="t">
            <a:spAutoFit/>
          </a:bodyPr>
          <a:p>
            <a:r>
              <a:rPr b="0" lang="zh-CN" sz="1320" strike="noStrike" u="none">
                <a:solidFill>
                  <a:srgbClr val="1e40af"/>
                </a:solidFill>
                <a:effectLst/>
                <a:uFillTx/>
                <a:latin typeface="WenQuanYiZenHei"/>
                <a:ea typeface="WenQuanYiZenHei"/>
              </a:rPr>
              <a:t>初期投資を抑え、場所を選ばずに業務を行える柔軟性</a:t>
            </a:r>
            <a:endParaRPr b="0" lang="en-US" sz="1320" strike="noStrike" u="none">
              <a:solidFill>
                <a:srgbClr val="000000"/>
              </a:solidFill>
              <a:effectLst/>
              <a:uFillTx/>
              <a:latin typeface="Times New Roman"/>
            </a:endParaRPr>
          </a:p>
        </p:txBody>
      </p:sp>
      <p:sp>
        <p:nvSpPr>
          <p:cNvPr id="591" name=""/>
          <p:cNvSpPr txBox="1"/>
          <p:nvPr/>
        </p:nvSpPr>
        <p:spPr>
          <a:xfrm>
            <a:off x="5782680" y="8722080"/>
            <a:ext cx="1189800" cy="212400"/>
          </a:xfrm>
          <a:prstGeom prst="rect">
            <a:avLst/>
          </a:prstGeom>
          <a:noFill/>
          <a:ln w="0">
            <a:noFill/>
          </a:ln>
        </p:spPr>
        <p:txBody>
          <a:bodyPr wrap="none" lIns="0" rIns="0" tIns="0" bIns="0" anchor="t">
            <a:spAutoFit/>
          </a:bodyPr>
          <a:p>
            <a:r>
              <a:rPr b="0" lang="zh-CN" sz="1320" strike="noStrike" u="none">
                <a:solidFill>
                  <a:srgbClr val="1e40af"/>
                </a:solidFill>
                <a:effectLst/>
                <a:uFillTx/>
                <a:latin typeface="WenQuanYiZenHei"/>
                <a:ea typeface="WenQuanYiZenHei"/>
              </a:rPr>
              <a:t>を提供します。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2" name="" descr=""/>
          <p:cNvPicPr/>
          <p:nvPr/>
        </p:nvPicPr>
        <p:blipFill>
          <a:blip r:embed="rId1"/>
          <a:stretch/>
        </p:blipFill>
        <p:spPr>
          <a:xfrm>
            <a:off x="0" y="0"/>
            <a:ext cx="10696320" cy="6016320"/>
          </a:xfrm>
          <a:prstGeom prst="rect">
            <a:avLst/>
          </a:prstGeom>
          <a:noFill/>
          <a:ln w="0">
            <a:noFill/>
          </a:ln>
        </p:spPr>
      </p:pic>
      <p:pic>
        <p:nvPicPr>
          <p:cNvPr id="593" name="" descr=""/>
          <p:cNvPicPr/>
          <p:nvPr/>
        </p:nvPicPr>
        <p:blipFill>
          <a:blip r:embed="rId2"/>
          <a:stretch/>
        </p:blipFill>
        <p:spPr>
          <a:xfrm>
            <a:off x="267480" y="267480"/>
            <a:ext cx="10161360" cy="601200"/>
          </a:xfrm>
          <a:prstGeom prst="rect">
            <a:avLst/>
          </a:prstGeom>
          <a:noFill/>
          <a:ln w="0">
            <a:noFill/>
          </a:ln>
        </p:spPr>
      </p:pic>
      <p:sp>
        <p:nvSpPr>
          <p:cNvPr id="594" name=""/>
          <p:cNvSpPr txBox="1"/>
          <p:nvPr/>
        </p:nvSpPr>
        <p:spPr>
          <a:xfrm>
            <a:off x="534960" y="396360"/>
            <a:ext cx="417960" cy="335880"/>
          </a:xfrm>
          <a:prstGeom prst="rect">
            <a:avLst/>
          </a:prstGeom>
          <a:noFill/>
          <a:ln w="0">
            <a:noFill/>
          </a:ln>
        </p:spPr>
        <p:txBody>
          <a:bodyPr wrap="none" lIns="0" rIns="0" tIns="0" bIns="0" anchor="t">
            <a:spAutoFit/>
          </a:bodyPr>
          <a:p>
            <a:r>
              <a:rPr b="1" lang="en-US" sz="2370" strike="noStrike" u="none">
                <a:solidFill>
                  <a:srgbClr val="ffffff"/>
                </a:solidFill>
                <a:effectLst/>
                <a:uFillTx/>
                <a:latin typeface="Arial"/>
                <a:ea typeface="Arial"/>
              </a:rPr>
              <a:t>DX</a:t>
            </a:r>
            <a:endParaRPr b="0" lang="en-US" sz="2370" strike="noStrike" u="none">
              <a:solidFill>
                <a:srgbClr val="000000"/>
              </a:solidFill>
              <a:effectLst/>
              <a:uFillTx/>
              <a:latin typeface="Times New Roman"/>
            </a:endParaRPr>
          </a:p>
        </p:txBody>
      </p:sp>
      <p:sp>
        <p:nvSpPr>
          <p:cNvPr id="595" name=""/>
          <p:cNvSpPr/>
          <p:nvPr/>
        </p:nvSpPr>
        <p:spPr>
          <a:xfrm>
            <a:off x="267120" y="1136160"/>
            <a:ext cx="3209400" cy="3435120"/>
          </a:xfrm>
          <a:custGeom>
            <a:avLst/>
            <a:gdLst/>
            <a:ahLst/>
            <a:rect l="0" t="0" r="r" b="b"/>
            <a:pathLst>
              <a:path w="8915" h="9542">
                <a:moveTo>
                  <a:pt x="0" y="9356"/>
                </a:moveTo>
                <a:lnTo>
                  <a:pt x="0" y="186"/>
                </a:lnTo>
                <a:cubicBezTo>
                  <a:pt x="0" y="174"/>
                  <a:pt x="2" y="162"/>
                  <a:pt x="4" y="150"/>
                </a:cubicBezTo>
                <a:cubicBezTo>
                  <a:pt x="6" y="138"/>
                  <a:pt x="10" y="126"/>
                  <a:pt x="14" y="115"/>
                </a:cubicBezTo>
                <a:cubicBezTo>
                  <a:pt x="19" y="104"/>
                  <a:pt x="25" y="93"/>
                  <a:pt x="32" y="83"/>
                </a:cubicBezTo>
                <a:cubicBezTo>
                  <a:pt x="38" y="73"/>
                  <a:pt x="46" y="63"/>
                  <a:pt x="55" y="55"/>
                </a:cubicBezTo>
                <a:cubicBezTo>
                  <a:pt x="63" y="46"/>
                  <a:pt x="73" y="39"/>
                  <a:pt x="83" y="32"/>
                </a:cubicBezTo>
                <a:cubicBezTo>
                  <a:pt x="93" y="25"/>
                  <a:pt x="104" y="19"/>
                  <a:pt x="115" y="15"/>
                </a:cubicBezTo>
                <a:cubicBezTo>
                  <a:pt x="126" y="10"/>
                  <a:pt x="138" y="6"/>
                  <a:pt x="150" y="4"/>
                </a:cubicBezTo>
                <a:cubicBezTo>
                  <a:pt x="162" y="2"/>
                  <a:pt x="174" y="0"/>
                  <a:pt x="186" y="0"/>
                </a:cubicBezTo>
                <a:lnTo>
                  <a:pt x="8729" y="0"/>
                </a:lnTo>
                <a:cubicBezTo>
                  <a:pt x="8742" y="0"/>
                  <a:pt x="8754" y="2"/>
                  <a:pt x="8766" y="4"/>
                </a:cubicBezTo>
                <a:cubicBezTo>
                  <a:pt x="8778" y="6"/>
                  <a:pt x="8789" y="10"/>
                  <a:pt x="8800" y="15"/>
                </a:cubicBezTo>
                <a:cubicBezTo>
                  <a:pt x="8812" y="19"/>
                  <a:pt x="8822" y="25"/>
                  <a:pt x="8833" y="32"/>
                </a:cubicBezTo>
                <a:cubicBezTo>
                  <a:pt x="8843" y="39"/>
                  <a:pt x="8852" y="46"/>
                  <a:pt x="8861" y="55"/>
                </a:cubicBezTo>
                <a:cubicBezTo>
                  <a:pt x="8869" y="63"/>
                  <a:pt x="8877" y="73"/>
                  <a:pt x="8884" y="83"/>
                </a:cubicBezTo>
                <a:cubicBezTo>
                  <a:pt x="8891" y="93"/>
                  <a:pt x="8896" y="104"/>
                  <a:pt x="8901" y="115"/>
                </a:cubicBezTo>
                <a:cubicBezTo>
                  <a:pt x="8906" y="126"/>
                  <a:pt x="8909" y="138"/>
                  <a:pt x="8912" y="150"/>
                </a:cubicBezTo>
                <a:cubicBezTo>
                  <a:pt x="8914" y="162"/>
                  <a:pt x="8915" y="174"/>
                  <a:pt x="8915" y="186"/>
                </a:cubicBezTo>
                <a:lnTo>
                  <a:pt x="8915" y="9356"/>
                </a:lnTo>
                <a:cubicBezTo>
                  <a:pt x="8915" y="9369"/>
                  <a:pt x="8914" y="9381"/>
                  <a:pt x="8912" y="9393"/>
                </a:cubicBezTo>
                <a:cubicBezTo>
                  <a:pt x="8909" y="9405"/>
                  <a:pt x="8906" y="9416"/>
                  <a:pt x="8901" y="9427"/>
                </a:cubicBezTo>
                <a:cubicBezTo>
                  <a:pt x="8896" y="9439"/>
                  <a:pt x="8891" y="9449"/>
                  <a:pt x="8884" y="9460"/>
                </a:cubicBezTo>
                <a:cubicBezTo>
                  <a:pt x="8877" y="9470"/>
                  <a:pt x="8869" y="9479"/>
                  <a:pt x="8861" y="9488"/>
                </a:cubicBezTo>
                <a:cubicBezTo>
                  <a:pt x="8852" y="9496"/>
                  <a:pt x="8843" y="9504"/>
                  <a:pt x="8833" y="9511"/>
                </a:cubicBezTo>
                <a:cubicBezTo>
                  <a:pt x="8822" y="9518"/>
                  <a:pt x="8812" y="9523"/>
                  <a:pt x="8800" y="9528"/>
                </a:cubicBezTo>
                <a:cubicBezTo>
                  <a:pt x="8789" y="9533"/>
                  <a:pt x="8778" y="9536"/>
                  <a:pt x="8766" y="9538"/>
                </a:cubicBezTo>
                <a:cubicBezTo>
                  <a:pt x="8754" y="9541"/>
                  <a:pt x="8742" y="9542"/>
                  <a:pt x="8729" y="9542"/>
                </a:cubicBezTo>
                <a:lnTo>
                  <a:pt x="186" y="9542"/>
                </a:lnTo>
                <a:cubicBezTo>
                  <a:pt x="174" y="9542"/>
                  <a:pt x="162" y="9541"/>
                  <a:pt x="150" y="9538"/>
                </a:cubicBezTo>
                <a:cubicBezTo>
                  <a:pt x="138" y="9536"/>
                  <a:pt x="126" y="9533"/>
                  <a:pt x="115" y="9528"/>
                </a:cubicBezTo>
                <a:cubicBezTo>
                  <a:pt x="104" y="9523"/>
                  <a:pt x="93" y="9518"/>
                  <a:pt x="83" y="9511"/>
                </a:cubicBezTo>
                <a:cubicBezTo>
                  <a:pt x="73" y="9504"/>
                  <a:pt x="63" y="9496"/>
                  <a:pt x="55" y="9488"/>
                </a:cubicBezTo>
                <a:cubicBezTo>
                  <a:pt x="46" y="9479"/>
                  <a:pt x="38" y="9470"/>
                  <a:pt x="32" y="9460"/>
                </a:cubicBezTo>
                <a:cubicBezTo>
                  <a:pt x="25" y="9449"/>
                  <a:pt x="19" y="9439"/>
                  <a:pt x="14" y="9427"/>
                </a:cubicBezTo>
                <a:cubicBezTo>
                  <a:pt x="10" y="9416"/>
                  <a:pt x="6" y="9405"/>
                  <a:pt x="4" y="9393"/>
                </a:cubicBezTo>
                <a:cubicBezTo>
                  <a:pt x="2" y="9381"/>
                  <a:pt x="0" y="9369"/>
                  <a:pt x="0" y="935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596" name=""/>
          <p:cNvSpPr/>
          <p:nvPr/>
        </p:nvSpPr>
        <p:spPr>
          <a:xfrm>
            <a:off x="467640" y="1337040"/>
            <a:ext cx="585360" cy="585360"/>
          </a:xfrm>
          <a:custGeom>
            <a:avLst/>
            <a:gdLst/>
            <a:ahLst/>
            <a:rect l="0" t="0" r="r" b="b"/>
            <a:pathLst>
              <a:path w="1626" h="1626">
                <a:moveTo>
                  <a:pt x="1626" y="813"/>
                </a:moveTo>
                <a:cubicBezTo>
                  <a:pt x="1626" y="840"/>
                  <a:pt x="1625" y="866"/>
                  <a:pt x="1622" y="893"/>
                </a:cubicBezTo>
                <a:cubicBezTo>
                  <a:pt x="1620" y="919"/>
                  <a:pt x="1616" y="945"/>
                  <a:pt x="1611" y="972"/>
                </a:cubicBezTo>
                <a:cubicBezTo>
                  <a:pt x="1606" y="998"/>
                  <a:pt x="1599" y="1023"/>
                  <a:pt x="1591" y="1049"/>
                </a:cubicBezTo>
                <a:cubicBezTo>
                  <a:pt x="1584" y="1074"/>
                  <a:pt x="1575" y="1099"/>
                  <a:pt x="1564" y="1124"/>
                </a:cubicBezTo>
                <a:cubicBezTo>
                  <a:pt x="1554" y="1149"/>
                  <a:pt x="1543" y="1173"/>
                  <a:pt x="1530" y="1196"/>
                </a:cubicBezTo>
                <a:cubicBezTo>
                  <a:pt x="1518" y="1220"/>
                  <a:pt x="1504" y="1242"/>
                  <a:pt x="1489" y="1264"/>
                </a:cubicBezTo>
                <a:cubicBezTo>
                  <a:pt x="1475" y="1287"/>
                  <a:pt x="1459" y="1308"/>
                  <a:pt x="1442" y="1328"/>
                </a:cubicBezTo>
                <a:cubicBezTo>
                  <a:pt x="1425" y="1349"/>
                  <a:pt x="1407" y="1369"/>
                  <a:pt x="1388" y="1388"/>
                </a:cubicBezTo>
                <a:cubicBezTo>
                  <a:pt x="1370" y="1406"/>
                  <a:pt x="1350" y="1424"/>
                  <a:pt x="1329" y="1441"/>
                </a:cubicBezTo>
                <a:cubicBezTo>
                  <a:pt x="1309" y="1458"/>
                  <a:pt x="1287" y="1474"/>
                  <a:pt x="1265" y="1489"/>
                </a:cubicBezTo>
                <a:cubicBezTo>
                  <a:pt x="1243" y="1503"/>
                  <a:pt x="1220" y="1517"/>
                  <a:pt x="1197" y="1530"/>
                </a:cubicBezTo>
                <a:cubicBezTo>
                  <a:pt x="1173" y="1542"/>
                  <a:pt x="1149" y="1553"/>
                  <a:pt x="1124" y="1564"/>
                </a:cubicBezTo>
                <a:cubicBezTo>
                  <a:pt x="1099" y="1574"/>
                  <a:pt x="1074" y="1583"/>
                  <a:pt x="1049" y="1591"/>
                </a:cubicBezTo>
                <a:cubicBezTo>
                  <a:pt x="1023" y="1598"/>
                  <a:pt x="997" y="1605"/>
                  <a:pt x="971" y="1610"/>
                </a:cubicBezTo>
                <a:cubicBezTo>
                  <a:pt x="945" y="1615"/>
                  <a:pt x="919" y="1619"/>
                  <a:pt x="893" y="1622"/>
                </a:cubicBezTo>
                <a:cubicBezTo>
                  <a:pt x="866" y="1624"/>
                  <a:pt x="839" y="1626"/>
                  <a:pt x="813" y="1626"/>
                </a:cubicBezTo>
                <a:cubicBezTo>
                  <a:pt x="786" y="1626"/>
                  <a:pt x="760" y="1624"/>
                  <a:pt x="733" y="1622"/>
                </a:cubicBezTo>
                <a:cubicBezTo>
                  <a:pt x="707" y="1619"/>
                  <a:pt x="680" y="1615"/>
                  <a:pt x="654" y="1610"/>
                </a:cubicBezTo>
                <a:cubicBezTo>
                  <a:pt x="628" y="1605"/>
                  <a:pt x="603" y="1598"/>
                  <a:pt x="577" y="1591"/>
                </a:cubicBezTo>
                <a:cubicBezTo>
                  <a:pt x="552" y="1583"/>
                  <a:pt x="527" y="1574"/>
                  <a:pt x="502" y="1564"/>
                </a:cubicBezTo>
                <a:cubicBezTo>
                  <a:pt x="477" y="1553"/>
                  <a:pt x="453" y="1542"/>
                  <a:pt x="430" y="1530"/>
                </a:cubicBezTo>
                <a:cubicBezTo>
                  <a:pt x="406" y="1517"/>
                  <a:pt x="384" y="1503"/>
                  <a:pt x="362" y="1489"/>
                </a:cubicBezTo>
                <a:cubicBezTo>
                  <a:pt x="339" y="1474"/>
                  <a:pt x="318" y="1458"/>
                  <a:pt x="297" y="1441"/>
                </a:cubicBezTo>
                <a:cubicBezTo>
                  <a:pt x="277" y="1424"/>
                  <a:pt x="257" y="1406"/>
                  <a:pt x="238" y="1388"/>
                </a:cubicBezTo>
                <a:cubicBezTo>
                  <a:pt x="220" y="1369"/>
                  <a:pt x="202" y="1349"/>
                  <a:pt x="185" y="1328"/>
                </a:cubicBezTo>
                <a:cubicBezTo>
                  <a:pt x="168" y="1308"/>
                  <a:pt x="152" y="1287"/>
                  <a:pt x="137" y="1264"/>
                </a:cubicBezTo>
                <a:cubicBezTo>
                  <a:pt x="123" y="1242"/>
                  <a:pt x="109" y="1220"/>
                  <a:pt x="96" y="1196"/>
                </a:cubicBezTo>
                <a:cubicBezTo>
                  <a:pt x="84" y="1173"/>
                  <a:pt x="72" y="1149"/>
                  <a:pt x="62" y="1124"/>
                </a:cubicBezTo>
                <a:cubicBezTo>
                  <a:pt x="52" y="1099"/>
                  <a:pt x="43" y="1074"/>
                  <a:pt x="35" y="1049"/>
                </a:cubicBezTo>
                <a:cubicBezTo>
                  <a:pt x="28" y="1023"/>
                  <a:pt x="21" y="998"/>
                  <a:pt x="16" y="972"/>
                </a:cubicBezTo>
                <a:cubicBezTo>
                  <a:pt x="11" y="945"/>
                  <a:pt x="7" y="919"/>
                  <a:pt x="4" y="893"/>
                </a:cubicBezTo>
                <a:cubicBezTo>
                  <a:pt x="2" y="866"/>
                  <a:pt x="0" y="840"/>
                  <a:pt x="0" y="813"/>
                </a:cubicBezTo>
                <a:cubicBezTo>
                  <a:pt x="0" y="786"/>
                  <a:pt x="2" y="760"/>
                  <a:pt x="4" y="733"/>
                </a:cubicBezTo>
                <a:cubicBezTo>
                  <a:pt x="7" y="707"/>
                  <a:pt x="11" y="681"/>
                  <a:pt x="16" y="655"/>
                </a:cubicBezTo>
                <a:cubicBezTo>
                  <a:pt x="21" y="628"/>
                  <a:pt x="28" y="603"/>
                  <a:pt x="35" y="577"/>
                </a:cubicBezTo>
                <a:cubicBezTo>
                  <a:pt x="43" y="552"/>
                  <a:pt x="52" y="527"/>
                  <a:pt x="62" y="502"/>
                </a:cubicBezTo>
                <a:cubicBezTo>
                  <a:pt x="72" y="478"/>
                  <a:pt x="84" y="454"/>
                  <a:pt x="96" y="430"/>
                </a:cubicBezTo>
                <a:cubicBezTo>
                  <a:pt x="109" y="407"/>
                  <a:pt x="123" y="384"/>
                  <a:pt x="137" y="362"/>
                </a:cubicBezTo>
                <a:cubicBezTo>
                  <a:pt x="152" y="339"/>
                  <a:pt x="168" y="317"/>
                  <a:pt x="185" y="297"/>
                </a:cubicBezTo>
                <a:cubicBezTo>
                  <a:pt x="202" y="276"/>
                  <a:pt x="220" y="256"/>
                  <a:pt x="238" y="238"/>
                </a:cubicBezTo>
                <a:cubicBezTo>
                  <a:pt x="257" y="219"/>
                  <a:pt x="277" y="201"/>
                  <a:pt x="297" y="184"/>
                </a:cubicBezTo>
                <a:cubicBezTo>
                  <a:pt x="318" y="167"/>
                  <a:pt x="339" y="151"/>
                  <a:pt x="362" y="137"/>
                </a:cubicBezTo>
                <a:cubicBezTo>
                  <a:pt x="384" y="122"/>
                  <a:pt x="406" y="108"/>
                  <a:pt x="430" y="96"/>
                </a:cubicBezTo>
                <a:cubicBezTo>
                  <a:pt x="453" y="83"/>
                  <a:pt x="477" y="72"/>
                  <a:pt x="502" y="61"/>
                </a:cubicBezTo>
                <a:cubicBezTo>
                  <a:pt x="527" y="51"/>
                  <a:pt x="552" y="42"/>
                  <a:pt x="577" y="35"/>
                </a:cubicBezTo>
                <a:cubicBezTo>
                  <a:pt x="603" y="27"/>
                  <a:pt x="628" y="20"/>
                  <a:pt x="654" y="15"/>
                </a:cubicBezTo>
                <a:cubicBezTo>
                  <a:pt x="680" y="10"/>
                  <a:pt x="707" y="6"/>
                  <a:pt x="733" y="4"/>
                </a:cubicBezTo>
                <a:cubicBezTo>
                  <a:pt x="760" y="1"/>
                  <a:pt x="786" y="0"/>
                  <a:pt x="813" y="0"/>
                </a:cubicBezTo>
                <a:cubicBezTo>
                  <a:pt x="839" y="0"/>
                  <a:pt x="866" y="1"/>
                  <a:pt x="893" y="4"/>
                </a:cubicBezTo>
                <a:cubicBezTo>
                  <a:pt x="919" y="6"/>
                  <a:pt x="945" y="10"/>
                  <a:pt x="971" y="15"/>
                </a:cubicBezTo>
                <a:cubicBezTo>
                  <a:pt x="997" y="20"/>
                  <a:pt x="1023" y="27"/>
                  <a:pt x="1049" y="35"/>
                </a:cubicBezTo>
                <a:cubicBezTo>
                  <a:pt x="1074" y="42"/>
                  <a:pt x="1099" y="51"/>
                  <a:pt x="1124" y="61"/>
                </a:cubicBezTo>
                <a:cubicBezTo>
                  <a:pt x="1149" y="72"/>
                  <a:pt x="1173" y="83"/>
                  <a:pt x="1197" y="96"/>
                </a:cubicBezTo>
                <a:cubicBezTo>
                  <a:pt x="1220" y="108"/>
                  <a:pt x="1243" y="122"/>
                  <a:pt x="1265" y="137"/>
                </a:cubicBezTo>
                <a:cubicBezTo>
                  <a:pt x="1287" y="151"/>
                  <a:pt x="1309" y="167"/>
                  <a:pt x="1329" y="184"/>
                </a:cubicBezTo>
                <a:cubicBezTo>
                  <a:pt x="1350" y="201"/>
                  <a:pt x="1370" y="219"/>
                  <a:pt x="1388" y="238"/>
                </a:cubicBezTo>
                <a:cubicBezTo>
                  <a:pt x="1407" y="256"/>
                  <a:pt x="1425" y="276"/>
                  <a:pt x="1442" y="297"/>
                </a:cubicBezTo>
                <a:cubicBezTo>
                  <a:pt x="1459" y="317"/>
                  <a:pt x="1475" y="339"/>
                  <a:pt x="1489" y="362"/>
                </a:cubicBezTo>
                <a:cubicBezTo>
                  <a:pt x="1504" y="384"/>
                  <a:pt x="1518" y="407"/>
                  <a:pt x="1530" y="430"/>
                </a:cubicBezTo>
                <a:cubicBezTo>
                  <a:pt x="1543" y="454"/>
                  <a:pt x="1554" y="478"/>
                  <a:pt x="1564" y="502"/>
                </a:cubicBezTo>
                <a:cubicBezTo>
                  <a:pt x="1575" y="527"/>
                  <a:pt x="1584" y="552"/>
                  <a:pt x="1591" y="577"/>
                </a:cubicBezTo>
                <a:cubicBezTo>
                  <a:pt x="1599" y="603"/>
                  <a:pt x="1606" y="628"/>
                  <a:pt x="1611" y="655"/>
                </a:cubicBezTo>
                <a:cubicBezTo>
                  <a:pt x="1616" y="681"/>
                  <a:pt x="1620" y="707"/>
                  <a:pt x="1622" y="733"/>
                </a:cubicBezTo>
                <a:cubicBezTo>
                  <a:pt x="1625" y="760"/>
                  <a:pt x="1626" y="786"/>
                  <a:pt x="1626" y="813"/>
                </a:cubicBezTo>
                <a:close/>
              </a:path>
            </a:pathLst>
          </a:custGeom>
          <a:solidFill>
            <a:srgbClr val="fee2e2"/>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597" name="" descr=""/>
          <p:cNvPicPr/>
          <p:nvPr/>
        </p:nvPicPr>
        <p:blipFill>
          <a:blip r:embed="rId3"/>
          <a:stretch/>
        </p:blipFill>
        <p:spPr>
          <a:xfrm>
            <a:off x="635040" y="1504080"/>
            <a:ext cx="250200" cy="250200"/>
          </a:xfrm>
          <a:prstGeom prst="rect">
            <a:avLst/>
          </a:prstGeom>
          <a:noFill/>
          <a:ln w="0">
            <a:noFill/>
          </a:ln>
        </p:spPr>
      </p:pic>
      <p:sp>
        <p:nvSpPr>
          <p:cNvPr id="598" name=""/>
          <p:cNvSpPr txBox="1"/>
          <p:nvPr/>
        </p:nvSpPr>
        <p:spPr>
          <a:xfrm>
            <a:off x="952920" y="378720"/>
            <a:ext cx="3024000" cy="378360"/>
          </a:xfrm>
          <a:prstGeom prst="rect">
            <a:avLst/>
          </a:prstGeom>
          <a:noFill/>
          <a:ln w="0">
            <a:noFill/>
          </a:ln>
        </p:spPr>
        <p:txBody>
          <a:bodyPr wrap="none" lIns="0" rIns="0" tIns="0" bIns="0" anchor="t">
            <a:spAutoFit/>
          </a:bodyPr>
          <a:p>
            <a:r>
              <a:rPr b="0" lang="zh-CN" sz="2370" strike="noStrike" u="none">
                <a:solidFill>
                  <a:srgbClr val="ffffff"/>
                </a:solidFill>
                <a:effectLst/>
                <a:uFillTx/>
                <a:latin typeface="WenQuanYiZenHei"/>
                <a:ea typeface="WenQuanYiZenHei"/>
              </a:rPr>
              <a:t>導入による具体的効果</a:t>
            </a:r>
            <a:endParaRPr b="0" lang="en-US" sz="2370" strike="noStrike" u="none">
              <a:solidFill>
                <a:srgbClr val="000000"/>
              </a:solidFill>
              <a:effectLst/>
              <a:uFillTx/>
              <a:latin typeface="Times New Roman"/>
            </a:endParaRPr>
          </a:p>
        </p:txBody>
      </p:sp>
      <p:sp>
        <p:nvSpPr>
          <p:cNvPr id="599" name=""/>
          <p:cNvSpPr/>
          <p:nvPr/>
        </p:nvSpPr>
        <p:spPr>
          <a:xfrm>
            <a:off x="467640" y="2657160"/>
            <a:ext cx="2808360" cy="878040"/>
          </a:xfrm>
          <a:custGeom>
            <a:avLst/>
            <a:gdLst/>
            <a:ahLst/>
            <a:rect l="0" t="0" r="r" b="b"/>
            <a:pathLst>
              <a:path w="7801" h="2439">
                <a:moveTo>
                  <a:pt x="0" y="2253"/>
                </a:moveTo>
                <a:lnTo>
                  <a:pt x="0" y="186"/>
                </a:lnTo>
                <a:cubicBezTo>
                  <a:pt x="0" y="174"/>
                  <a:pt x="2" y="162"/>
                  <a:pt x="4" y="150"/>
                </a:cubicBezTo>
                <a:cubicBezTo>
                  <a:pt x="6" y="138"/>
                  <a:pt x="10" y="126"/>
                  <a:pt x="15" y="115"/>
                </a:cubicBezTo>
                <a:cubicBezTo>
                  <a:pt x="19" y="104"/>
                  <a:pt x="25" y="93"/>
                  <a:pt x="32" y="83"/>
                </a:cubicBezTo>
                <a:cubicBezTo>
                  <a:pt x="39" y="73"/>
                  <a:pt x="46" y="63"/>
                  <a:pt x="55" y="55"/>
                </a:cubicBezTo>
                <a:cubicBezTo>
                  <a:pt x="63" y="46"/>
                  <a:pt x="73" y="38"/>
                  <a:pt x="83" y="32"/>
                </a:cubicBezTo>
                <a:cubicBezTo>
                  <a:pt x="93" y="25"/>
                  <a:pt x="104" y="19"/>
                  <a:pt x="115" y="14"/>
                </a:cubicBezTo>
                <a:cubicBezTo>
                  <a:pt x="126" y="10"/>
                  <a:pt x="138" y="6"/>
                  <a:pt x="150" y="4"/>
                </a:cubicBezTo>
                <a:cubicBezTo>
                  <a:pt x="162" y="1"/>
                  <a:pt x="174" y="0"/>
                  <a:pt x="186" y="0"/>
                </a:cubicBezTo>
                <a:lnTo>
                  <a:pt x="7615" y="0"/>
                </a:lnTo>
                <a:cubicBezTo>
                  <a:pt x="7628" y="0"/>
                  <a:pt x="7640" y="1"/>
                  <a:pt x="7652" y="4"/>
                </a:cubicBezTo>
                <a:cubicBezTo>
                  <a:pt x="7664" y="6"/>
                  <a:pt x="7675" y="10"/>
                  <a:pt x="7686" y="14"/>
                </a:cubicBezTo>
                <a:cubicBezTo>
                  <a:pt x="7698" y="19"/>
                  <a:pt x="7708" y="25"/>
                  <a:pt x="7718" y="32"/>
                </a:cubicBezTo>
                <a:cubicBezTo>
                  <a:pt x="7729" y="38"/>
                  <a:pt x="7738" y="46"/>
                  <a:pt x="7747" y="55"/>
                </a:cubicBezTo>
                <a:cubicBezTo>
                  <a:pt x="7755" y="63"/>
                  <a:pt x="7763" y="73"/>
                  <a:pt x="7770" y="83"/>
                </a:cubicBezTo>
                <a:cubicBezTo>
                  <a:pt x="7776" y="93"/>
                  <a:pt x="7782" y="104"/>
                  <a:pt x="7787" y="115"/>
                </a:cubicBezTo>
                <a:cubicBezTo>
                  <a:pt x="7792" y="126"/>
                  <a:pt x="7795" y="138"/>
                  <a:pt x="7797" y="150"/>
                </a:cubicBezTo>
                <a:cubicBezTo>
                  <a:pt x="7800" y="162"/>
                  <a:pt x="7801" y="174"/>
                  <a:pt x="7801" y="186"/>
                </a:cubicBezTo>
                <a:lnTo>
                  <a:pt x="7801" y="2253"/>
                </a:lnTo>
                <a:cubicBezTo>
                  <a:pt x="7801" y="2265"/>
                  <a:pt x="7800" y="2277"/>
                  <a:pt x="7797" y="2289"/>
                </a:cubicBezTo>
                <a:cubicBezTo>
                  <a:pt x="7795" y="2301"/>
                  <a:pt x="7792" y="2313"/>
                  <a:pt x="7787" y="2324"/>
                </a:cubicBezTo>
                <a:cubicBezTo>
                  <a:pt x="7782" y="2335"/>
                  <a:pt x="7776" y="2346"/>
                  <a:pt x="7770" y="2356"/>
                </a:cubicBezTo>
                <a:cubicBezTo>
                  <a:pt x="7763" y="2366"/>
                  <a:pt x="7755" y="2376"/>
                  <a:pt x="7747" y="2384"/>
                </a:cubicBezTo>
                <a:cubicBezTo>
                  <a:pt x="7738" y="2393"/>
                  <a:pt x="7729" y="2401"/>
                  <a:pt x="7718" y="2407"/>
                </a:cubicBezTo>
                <a:cubicBezTo>
                  <a:pt x="7708" y="2414"/>
                  <a:pt x="7698" y="2420"/>
                  <a:pt x="7686" y="2424"/>
                </a:cubicBezTo>
                <a:cubicBezTo>
                  <a:pt x="7675" y="2429"/>
                  <a:pt x="7664" y="2433"/>
                  <a:pt x="7652" y="2435"/>
                </a:cubicBezTo>
                <a:cubicBezTo>
                  <a:pt x="7640" y="2437"/>
                  <a:pt x="7628" y="2439"/>
                  <a:pt x="7615" y="2439"/>
                </a:cubicBezTo>
                <a:lnTo>
                  <a:pt x="186" y="2439"/>
                </a:lnTo>
                <a:cubicBezTo>
                  <a:pt x="174" y="2439"/>
                  <a:pt x="162" y="2437"/>
                  <a:pt x="150" y="2435"/>
                </a:cubicBezTo>
                <a:cubicBezTo>
                  <a:pt x="138" y="2433"/>
                  <a:pt x="126" y="2429"/>
                  <a:pt x="115" y="2424"/>
                </a:cubicBezTo>
                <a:cubicBezTo>
                  <a:pt x="104" y="2420"/>
                  <a:pt x="93" y="2414"/>
                  <a:pt x="83" y="2407"/>
                </a:cubicBezTo>
                <a:cubicBezTo>
                  <a:pt x="73" y="2401"/>
                  <a:pt x="63" y="2393"/>
                  <a:pt x="55" y="2384"/>
                </a:cubicBezTo>
                <a:cubicBezTo>
                  <a:pt x="46" y="2376"/>
                  <a:pt x="39" y="2366"/>
                  <a:pt x="32" y="2356"/>
                </a:cubicBezTo>
                <a:cubicBezTo>
                  <a:pt x="25" y="2346"/>
                  <a:pt x="19" y="2335"/>
                  <a:pt x="15" y="2324"/>
                </a:cubicBezTo>
                <a:cubicBezTo>
                  <a:pt x="10" y="2313"/>
                  <a:pt x="6" y="2301"/>
                  <a:pt x="4" y="2289"/>
                </a:cubicBezTo>
                <a:cubicBezTo>
                  <a:pt x="2" y="2277"/>
                  <a:pt x="0" y="2265"/>
                  <a:pt x="0" y="2253"/>
                </a:cubicBezTo>
                <a:close/>
              </a:path>
            </a:pathLst>
          </a:custGeom>
          <a:solidFill>
            <a:srgbClr val="fef2f2"/>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00" name=""/>
          <p:cNvSpPr txBox="1"/>
          <p:nvPr/>
        </p:nvSpPr>
        <p:spPr>
          <a:xfrm>
            <a:off x="1178280" y="1503360"/>
            <a:ext cx="10206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コスト削減</a:t>
            </a:r>
            <a:endParaRPr b="0" lang="en-US" sz="1580" strike="noStrike" u="none">
              <a:solidFill>
                <a:srgbClr val="000000"/>
              </a:solidFill>
              <a:effectLst/>
              <a:uFillTx/>
              <a:latin typeface="Times New Roman"/>
            </a:endParaRPr>
          </a:p>
        </p:txBody>
      </p:sp>
      <p:sp>
        <p:nvSpPr>
          <p:cNvPr id="601" name=""/>
          <p:cNvSpPr txBox="1"/>
          <p:nvPr/>
        </p:nvSpPr>
        <p:spPr>
          <a:xfrm>
            <a:off x="468000" y="2070360"/>
            <a:ext cx="168876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自動車部品メーカーが</a:t>
            </a:r>
            <a:endParaRPr b="0" lang="en-US" sz="1320" strike="noStrike" u="none">
              <a:solidFill>
                <a:srgbClr val="000000"/>
              </a:solidFill>
              <a:effectLst/>
              <a:uFillTx/>
              <a:latin typeface="Times New Roman"/>
            </a:endParaRPr>
          </a:p>
        </p:txBody>
      </p:sp>
      <p:sp>
        <p:nvSpPr>
          <p:cNvPr id="602" name=""/>
          <p:cNvSpPr txBox="1"/>
          <p:nvPr/>
        </p:nvSpPr>
        <p:spPr>
          <a:xfrm>
            <a:off x="2139480" y="2080080"/>
            <a:ext cx="24300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IoT</a:t>
            </a:r>
            <a:endParaRPr b="0" lang="en-US" sz="1320" strike="noStrike" u="none">
              <a:solidFill>
                <a:srgbClr val="000000"/>
              </a:solidFill>
              <a:effectLst/>
              <a:uFillTx/>
              <a:latin typeface="Times New Roman"/>
            </a:endParaRPr>
          </a:p>
        </p:txBody>
      </p:sp>
      <p:sp>
        <p:nvSpPr>
          <p:cNvPr id="603" name=""/>
          <p:cNvSpPr txBox="1"/>
          <p:nvPr/>
        </p:nvSpPr>
        <p:spPr>
          <a:xfrm>
            <a:off x="2380680" y="2070360"/>
            <a:ext cx="846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を導入し工</a:t>
            </a:r>
            <a:endParaRPr b="0" lang="en-US" sz="1320" strike="noStrike" u="none">
              <a:solidFill>
                <a:srgbClr val="000000"/>
              </a:solidFill>
              <a:effectLst/>
              <a:uFillTx/>
              <a:latin typeface="Times New Roman"/>
            </a:endParaRPr>
          </a:p>
        </p:txBody>
      </p:sp>
      <p:sp>
        <p:nvSpPr>
          <p:cNvPr id="604" name=""/>
          <p:cNvSpPr txBox="1"/>
          <p:nvPr/>
        </p:nvSpPr>
        <p:spPr>
          <a:xfrm>
            <a:off x="468000" y="2304360"/>
            <a:ext cx="20203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場の設備稼働状況を可視化</a:t>
            </a:r>
            <a:endParaRPr b="0" lang="en-US" sz="1320" strike="noStrike" u="none">
              <a:solidFill>
                <a:srgbClr val="000000"/>
              </a:solidFill>
              <a:effectLst/>
              <a:uFillTx/>
              <a:latin typeface="Times New Roman"/>
            </a:endParaRPr>
          </a:p>
        </p:txBody>
      </p:sp>
      <p:sp>
        <p:nvSpPr>
          <p:cNvPr id="605" name=""/>
          <p:cNvSpPr txBox="1"/>
          <p:nvPr/>
        </p:nvSpPr>
        <p:spPr>
          <a:xfrm>
            <a:off x="601560" y="2772720"/>
            <a:ext cx="334080" cy="372240"/>
          </a:xfrm>
          <a:prstGeom prst="rect">
            <a:avLst/>
          </a:prstGeom>
          <a:noFill/>
          <a:ln w="0">
            <a:noFill/>
          </a:ln>
        </p:spPr>
        <p:txBody>
          <a:bodyPr wrap="none" lIns="0" rIns="0" tIns="0" bIns="0" anchor="t">
            <a:spAutoFit/>
          </a:bodyPr>
          <a:p>
            <a:r>
              <a:rPr b="1" lang="en-US" sz="2630" strike="noStrike" u="none">
                <a:solidFill>
                  <a:srgbClr val="ff9900"/>
                </a:solidFill>
                <a:effectLst/>
                <a:uFillTx/>
                <a:latin typeface="Arial"/>
                <a:ea typeface="Arial"/>
              </a:rPr>
              <a:t>4</a:t>
            </a:r>
            <a:endParaRPr b="0" lang="en-US" sz="2630" strike="noStrike" u="none">
              <a:solidFill>
                <a:srgbClr val="000000"/>
              </a:solidFill>
              <a:effectLst/>
              <a:uFillTx/>
              <a:latin typeface="Times New Roman"/>
            </a:endParaRPr>
          </a:p>
        </p:txBody>
      </p:sp>
      <p:sp>
        <p:nvSpPr>
          <p:cNvPr id="606" name=""/>
          <p:cNvSpPr txBox="1"/>
          <p:nvPr/>
        </p:nvSpPr>
        <p:spPr>
          <a:xfrm>
            <a:off x="787680" y="2753280"/>
            <a:ext cx="668160" cy="420840"/>
          </a:xfrm>
          <a:prstGeom prst="rect">
            <a:avLst/>
          </a:prstGeom>
          <a:noFill/>
          <a:ln w="0">
            <a:noFill/>
          </a:ln>
        </p:spPr>
        <p:txBody>
          <a:bodyPr wrap="none" lIns="0" rIns="0" tIns="0" bIns="0" anchor="t">
            <a:spAutoFit/>
          </a:bodyPr>
          <a:p>
            <a:r>
              <a:rPr b="0" lang="zh-CN" sz="2630" strike="noStrike" u="none">
                <a:solidFill>
                  <a:srgbClr val="ff9900"/>
                </a:solidFill>
                <a:effectLst/>
                <a:uFillTx/>
                <a:latin typeface="WenQuanYiZenHei"/>
                <a:ea typeface="WenQuanYiZenHei"/>
              </a:rPr>
              <a:t>億円</a:t>
            </a:r>
            <a:endParaRPr b="0" lang="en-US" sz="2630" strike="noStrike" u="none">
              <a:solidFill>
                <a:srgbClr val="000000"/>
              </a:solidFill>
              <a:effectLst/>
              <a:uFillTx/>
              <a:latin typeface="Times New Roman"/>
            </a:endParaRPr>
          </a:p>
        </p:txBody>
      </p:sp>
      <p:sp>
        <p:nvSpPr>
          <p:cNvPr id="607" name=""/>
          <p:cNvSpPr txBox="1"/>
          <p:nvPr/>
        </p:nvSpPr>
        <p:spPr>
          <a:xfrm>
            <a:off x="1523160" y="2914200"/>
            <a:ext cx="102240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のコスト削減</a:t>
            </a:r>
            <a:endParaRPr b="0" lang="en-US" sz="1320" strike="noStrike" u="none">
              <a:solidFill>
                <a:srgbClr val="000000"/>
              </a:solidFill>
              <a:effectLst/>
              <a:uFillTx/>
              <a:latin typeface="Times New Roman"/>
            </a:endParaRPr>
          </a:p>
        </p:txBody>
      </p:sp>
      <p:sp>
        <p:nvSpPr>
          <p:cNvPr id="608" name=""/>
          <p:cNvSpPr txBox="1"/>
          <p:nvPr/>
        </p:nvSpPr>
        <p:spPr>
          <a:xfrm>
            <a:off x="601560" y="3189600"/>
            <a:ext cx="4640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わずか</a:t>
            </a:r>
            <a:endParaRPr b="0" lang="en-US" sz="1180" strike="noStrike" u="none">
              <a:solidFill>
                <a:srgbClr val="000000"/>
              </a:solidFill>
              <a:effectLst/>
              <a:uFillTx/>
              <a:latin typeface="Times New Roman"/>
            </a:endParaRPr>
          </a:p>
        </p:txBody>
      </p:sp>
      <p:sp>
        <p:nvSpPr>
          <p:cNvPr id="609" name=""/>
          <p:cNvSpPr txBox="1"/>
          <p:nvPr/>
        </p:nvSpPr>
        <p:spPr>
          <a:xfrm>
            <a:off x="1053000" y="319824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1</a:t>
            </a:r>
            <a:endParaRPr b="0" lang="en-US" sz="1180" strike="noStrike" u="none">
              <a:solidFill>
                <a:srgbClr val="000000"/>
              </a:solidFill>
              <a:effectLst/>
              <a:uFillTx/>
              <a:latin typeface="Times New Roman"/>
            </a:endParaRPr>
          </a:p>
        </p:txBody>
      </p:sp>
      <p:sp>
        <p:nvSpPr>
          <p:cNvPr id="610" name=""/>
          <p:cNvSpPr txBox="1"/>
          <p:nvPr/>
        </p:nvSpPr>
        <p:spPr>
          <a:xfrm>
            <a:off x="1136520" y="3189600"/>
            <a:ext cx="60768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年で達成</a:t>
            </a:r>
            <a:endParaRPr b="0" lang="en-US" sz="1180" strike="noStrike" u="none">
              <a:solidFill>
                <a:srgbClr val="000000"/>
              </a:solidFill>
              <a:effectLst/>
              <a:uFillTx/>
              <a:latin typeface="Times New Roman"/>
            </a:endParaRPr>
          </a:p>
        </p:txBody>
      </p:sp>
      <p:sp>
        <p:nvSpPr>
          <p:cNvPr id="611" name=""/>
          <p:cNvSpPr txBox="1"/>
          <p:nvPr/>
        </p:nvSpPr>
        <p:spPr>
          <a:xfrm>
            <a:off x="468000" y="3690720"/>
            <a:ext cx="10674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コスト削減効果</a:t>
            </a:r>
            <a:endParaRPr b="0" lang="en-US" sz="1180" strike="noStrike" u="none">
              <a:solidFill>
                <a:srgbClr val="000000"/>
              </a:solidFill>
              <a:effectLst/>
              <a:uFillTx/>
              <a:latin typeface="Times New Roman"/>
            </a:endParaRPr>
          </a:p>
        </p:txBody>
      </p:sp>
      <p:sp>
        <p:nvSpPr>
          <p:cNvPr id="612" name=""/>
          <p:cNvSpPr txBox="1"/>
          <p:nvPr/>
        </p:nvSpPr>
        <p:spPr>
          <a:xfrm>
            <a:off x="468000" y="4215960"/>
            <a:ext cx="35280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導入前</a:t>
            </a:r>
            <a:endParaRPr b="0" lang="en-US" sz="920" strike="noStrike" u="none">
              <a:solidFill>
                <a:srgbClr val="000000"/>
              </a:solidFill>
              <a:effectLst/>
              <a:uFillTx/>
              <a:latin typeface="Times New Roman"/>
            </a:endParaRPr>
          </a:p>
        </p:txBody>
      </p:sp>
      <p:sp>
        <p:nvSpPr>
          <p:cNvPr id="613" name=""/>
          <p:cNvSpPr txBox="1"/>
          <p:nvPr/>
        </p:nvSpPr>
        <p:spPr>
          <a:xfrm>
            <a:off x="2807640" y="4222800"/>
            <a:ext cx="235440" cy="131400"/>
          </a:xfrm>
          <a:prstGeom prst="rect">
            <a:avLst/>
          </a:prstGeom>
          <a:noFill/>
          <a:ln w="0">
            <a:noFill/>
          </a:ln>
        </p:spPr>
        <p:txBody>
          <a:bodyPr wrap="none" lIns="0" rIns="0" tIns="0" bIns="0" anchor="t">
            <a:spAutoFit/>
          </a:bodyPr>
          <a:p>
            <a:r>
              <a:rPr b="1" lang="en-US" sz="920" strike="noStrike" u="none">
                <a:solidFill>
                  <a:srgbClr val="374151"/>
                </a:solidFill>
                <a:effectLst/>
                <a:uFillTx/>
                <a:latin typeface="Arial"/>
                <a:ea typeface="Arial"/>
              </a:rPr>
              <a:t>80%</a:t>
            </a:r>
            <a:endParaRPr b="0" lang="en-US" sz="920" strike="noStrike" u="none">
              <a:solidFill>
                <a:srgbClr val="000000"/>
              </a:solidFill>
              <a:effectLst/>
              <a:uFillTx/>
              <a:latin typeface="Times New Roman"/>
            </a:endParaRPr>
          </a:p>
        </p:txBody>
      </p:sp>
      <p:sp>
        <p:nvSpPr>
          <p:cNvPr id="614" name=""/>
          <p:cNvSpPr/>
          <p:nvPr/>
        </p:nvSpPr>
        <p:spPr>
          <a:xfrm>
            <a:off x="3743640" y="1136160"/>
            <a:ext cx="3209400" cy="3435120"/>
          </a:xfrm>
          <a:custGeom>
            <a:avLst/>
            <a:gdLst/>
            <a:ahLst/>
            <a:rect l="0" t="0" r="r" b="b"/>
            <a:pathLst>
              <a:path w="8915" h="9542">
                <a:moveTo>
                  <a:pt x="0" y="9356"/>
                </a:moveTo>
                <a:lnTo>
                  <a:pt x="0" y="186"/>
                </a:lnTo>
                <a:cubicBezTo>
                  <a:pt x="0" y="174"/>
                  <a:pt x="1" y="162"/>
                  <a:pt x="4" y="150"/>
                </a:cubicBezTo>
                <a:cubicBezTo>
                  <a:pt x="6" y="138"/>
                  <a:pt x="9" y="126"/>
                  <a:pt x="14" y="115"/>
                </a:cubicBezTo>
                <a:cubicBezTo>
                  <a:pt x="19" y="104"/>
                  <a:pt x="24" y="93"/>
                  <a:pt x="31" y="83"/>
                </a:cubicBezTo>
                <a:cubicBezTo>
                  <a:pt x="38" y="73"/>
                  <a:pt x="46" y="63"/>
                  <a:pt x="54" y="55"/>
                </a:cubicBezTo>
                <a:cubicBezTo>
                  <a:pt x="63" y="46"/>
                  <a:pt x="72" y="39"/>
                  <a:pt x="82" y="32"/>
                </a:cubicBezTo>
                <a:cubicBezTo>
                  <a:pt x="93" y="25"/>
                  <a:pt x="103" y="19"/>
                  <a:pt x="115" y="15"/>
                </a:cubicBezTo>
                <a:cubicBezTo>
                  <a:pt x="126" y="10"/>
                  <a:pt x="137" y="6"/>
                  <a:pt x="149" y="4"/>
                </a:cubicBezTo>
                <a:cubicBezTo>
                  <a:pt x="161" y="2"/>
                  <a:pt x="173" y="0"/>
                  <a:pt x="186" y="0"/>
                </a:cubicBezTo>
                <a:lnTo>
                  <a:pt x="8729" y="0"/>
                </a:lnTo>
                <a:cubicBezTo>
                  <a:pt x="8741" y="0"/>
                  <a:pt x="8753" y="2"/>
                  <a:pt x="8765" y="4"/>
                </a:cubicBezTo>
                <a:cubicBezTo>
                  <a:pt x="8777" y="6"/>
                  <a:pt x="8789" y="10"/>
                  <a:pt x="8800" y="15"/>
                </a:cubicBezTo>
                <a:cubicBezTo>
                  <a:pt x="8811" y="19"/>
                  <a:pt x="8822" y="25"/>
                  <a:pt x="8832" y="32"/>
                </a:cubicBezTo>
                <a:cubicBezTo>
                  <a:pt x="8842" y="39"/>
                  <a:pt x="8852" y="46"/>
                  <a:pt x="8860" y="55"/>
                </a:cubicBezTo>
                <a:cubicBezTo>
                  <a:pt x="8869" y="63"/>
                  <a:pt x="8877" y="73"/>
                  <a:pt x="8883" y="83"/>
                </a:cubicBezTo>
                <a:cubicBezTo>
                  <a:pt x="8890" y="93"/>
                  <a:pt x="8896" y="104"/>
                  <a:pt x="8901" y="115"/>
                </a:cubicBezTo>
                <a:cubicBezTo>
                  <a:pt x="8905" y="126"/>
                  <a:pt x="8909" y="138"/>
                  <a:pt x="8911" y="150"/>
                </a:cubicBezTo>
                <a:cubicBezTo>
                  <a:pt x="8914" y="162"/>
                  <a:pt x="8915" y="174"/>
                  <a:pt x="8915" y="186"/>
                </a:cubicBezTo>
                <a:lnTo>
                  <a:pt x="8915" y="9356"/>
                </a:lnTo>
                <a:cubicBezTo>
                  <a:pt x="8915" y="9369"/>
                  <a:pt x="8914" y="9381"/>
                  <a:pt x="8911" y="9393"/>
                </a:cubicBezTo>
                <a:cubicBezTo>
                  <a:pt x="8909" y="9405"/>
                  <a:pt x="8905" y="9416"/>
                  <a:pt x="8901" y="9427"/>
                </a:cubicBezTo>
                <a:cubicBezTo>
                  <a:pt x="8896" y="9439"/>
                  <a:pt x="8890" y="9449"/>
                  <a:pt x="8883" y="9460"/>
                </a:cubicBezTo>
                <a:cubicBezTo>
                  <a:pt x="8877" y="9470"/>
                  <a:pt x="8869" y="9479"/>
                  <a:pt x="8860" y="9488"/>
                </a:cubicBezTo>
                <a:cubicBezTo>
                  <a:pt x="8852" y="9496"/>
                  <a:pt x="8842" y="9504"/>
                  <a:pt x="8832" y="9511"/>
                </a:cubicBezTo>
                <a:cubicBezTo>
                  <a:pt x="8822" y="9518"/>
                  <a:pt x="8811" y="9523"/>
                  <a:pt x="8800" y="9528"/>
                </a:cubicBezTo>
                <a:cubicBezTo>
                  <a:pt x="8789" y="9533"/>
                  <a:pt x="8777" y="9536"/>
                  <a:pt x="8765" y="9538"/>
                </a:cubicBezTo>
                <a:cubicBezTo>
                  <a:pt x="8753" y="9541"/>
                  <a:pt x="8741" y="9542"/>
                  <a:pt x="8729" y="9542"/>
                </a:cubicBezTo>
                <a:lnTo>
                  <a:pt x="186" y="9542"/>
                </a:lnTo>
                <a:cubicBezTo>
                  <a:pt x="173" y="9542"/>
                  <a:pt x="161" y="9541"/>
                  <a:pt x="149" y="9538"/>
                </a:cubicBezTo>
                <a:cubicBezTo>
                  <a:pt x="137" y="9536"/>
                  <a:pt x="126" y="9533"/>
                  <a:pt x="115" y="9528"/>
                </a:cubicBezTo>
                <a:cubicBezTo>
                  <a:pt x="103" y="9523"/>
                  <a:pt x="93" y="9518"/>
                  <a:pt x="82" y="9511"/>
                </a:cubicBezTo>
                <a:cubicBezTo>
                  <a:pt x="72" y="9504"/>
                  <a:pt x="63" y="9496"/>
                  <a:pt x="54" y="9488"/>
                </a:cubicBezTo>
                <a:cubicBezTo>
                  <a:pt x="46" y="9479"/>
                  <a:pt x="38" y="9470"/>
                  <a:pt x="31" y="9460"/>
                </a:cubicBezTo>
                <a:cubicBezTo>
                  <a:pt x="24" y="9449"/>
                  <a:pt x="19" y="9439"/>
                  <a:pt x="14" y="9427"/>
                </a:cubicBezTo>
                <a:cubicBezTo>
                  <a:pt x="9" y="9416"/>
                  <a:pt x="6" y="9405"/>
                  <a:pt x="4" y="9393"/>
                </a:cubicBezTo>
                <a:cubicBezTo>
                  <a:pt x="1" y="9381"/>
                  <a:pt x="0" y="9369"/>
                  <a:pt x="0" y="935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15" name=""/>
          <p:cNvSpPr/>
          <p:nvPr/>
        </p:nvSpPr>
        <p:spPr>
          <a:xfrm>
            <a:off x="3944160" y="1337040"/>
            <a:ext cx="585360" cy="585360"/>
          </a:xfrm>
          <a:custGeom>
            <a:avLst/>
            <a:gdLst/>
            <a:ahLst/>
            <a:rect l="0" t="0" r="r" b="b"/>
            <a:pathLst>
              <a:path w="1626" h="1626">
                <a:moveTo>
                  <a:pt x="1626" y="813"/>
                </a:moveTo>
                <a:cubicBezTo>
                  <a:pt x="1626" y="840"/>
                  <a:pt x="1625" y="866"/>
                  <a:pt x="1622" y="893"/>
                </a:cubicBezTo>
                <a:cubicBezTo>
                  <a:pt x="1619" y="919"/>
                  <a:pt x="1616" y="945"/>
                  <a:pt x="1610" y="972"/>
                </a:cubicBezTo>
                <a:cubicBezTo>
                  <a:pt x="1605" y="998"/>
                  <a:pt x="1599" y="1023"/>
                  <a:pt x="1591" y="1049"/>
                </a:cubicBezTo>
                <a:cubicBezTo>
                  <a:pt x="1583" y="1074"/>
                  <a:pt x="1574" y="1099"/>
                  <a:pt x="1564" y="1124"/>
                </a:cubicBezTo>
                <a:cubicBezTo>
                  <a:pt x="1554" y="1149"/>
                  <a:pt x="1543" y="1173"/>
                  <a:pt x="1530" y="1196"/>
                </a:cubicBezTo>
                <a:cubicBezTo>
                  <a:pt x="1517" y="1220"/>
                  <a:pt x="1504" y="1242"/>
                  <a:pt x="1489" y="1264"/>
                </a:cubicBezTo>
                <a:cubicBezTo>
                  <a:pt x="1474" y="1287"/>
                  <a:pt x="1458" y="1308"/>
                  <a:pt x="1442" y="1328"/>
                </a:cubicBezTo>
                <a:cubicBezTo>
                  <a:pt x="1425" y="1349"/>
                  <a:pt x="1407" y="1369"/>
                  <a:pt x="1388" y="1388"/>
                </a:cubicBezTo>
                <a:cubicBezTo>
                  <a:pt x="1369" y="1406"/>
                  <a:pt x="1350" y="1424"/>
                  <a:pt x="1329" y="1441"/>
                </a:cubicBezTo>
                <a:cubicBezTo>
                  <a:pt x="1308" y="1458"/>
                  <a:pt x="1287" y="1474"/>
                  <a:pt x="1265" y="1489"/>
                </a:cubicBezTo>
                <a:cubicBezTo>
                  <a:pt x="1243" y="1503"/>
                  <a:pt x="1219" y="1517"/>
                  <a:pt x="1196" y="1530"/>
                </a:cubicBezTo>
                <a:cubicBezTo>
                  <a:pt x="1172" y="1542"/>
                  <a:pt x="1148" y="1553"/>
                  <a:pt x="1123" y="1564"/>
                </a:cubicBezTo>
                <a:cubicBezTo>
                  <a:pt x="1099" y="1574"/>
                  <a:pt x="1074" y="1583"/>
                  <a:pt x="1048" y="1591"/>
                </a:cubicBezTo>
                <a:cubicBezTo>
                  <a:pt x="1023" y="1598"/>
                  <a:pt x="997" y="1605"/>
                  <a:pt x="971" y="1610"/>
                </a:cubicBezTo>
                <a:cubicBezTo>
                  <a:pt x="945" y="1615"/>
                  <a:pt x="919" y="1619"/>
                  <a:pt x="892" y="1622"/>
                </a:cubicBezTo>
                <a:cubicBezTo>
                  <a:pt x="866" y="1624"/>
                  <a:pt x="839" y="1626"/>
                  <a:pt x="813" y="1626"/>
                </a:cubicBezTo>
                <a:cubicBezTo>
                  <a:pt x="786" y="1626"/>
                  <a:pt x="759" y="1624"/>
                  <a:pt x="733" y="1622"/>
                </a:cubicBezTo>
                <a:cubicBezTo>
                  <a:pt x="706" y="1619"/>
                  <a:pt x="680" y="1615"/>
                  <a:pt x="654" y="1610"/>
                </a:cubicBezTo>
                <a:cubicBezTo>
                  <a:pt x="628" y="1605"/>
                  <a:pt x="602" y="1598"/>
                  <a:pt x="577" y="1591"/>
                </a:cubicBezTo>
                <a:cubicBezTo>
                  <a:pt x="551" y="1583"/>
                  <a:pt x="526" y="1574"/>
                  <a:pt x="502" y="1564"/>
                </a:cubicBezTo>
                <a:cubicBezTo>
                  <a:pt x="477" y="1553"/>
                  <a:pt x="453" y="1542"/>
                  <a:pt x="430" y="1530"/>
                </a:cubicBezTo>
                <a:cubicBezTo>
                  <a:pt x="406" y="1517"/>
                  <a:pt x="383" y="1503"/>
                  <a:pt x="361" y="1489"/>
                </a:cubicBezTo>
                <a:cubicBezTo>
                  <a:pt x="339" y="1474"/>
                  <a:pt x="318" y="1458"/>
                  <a:pt x="297" y="1441"/>
                </a:cubicBezTo>
                <a:cubicBezTo>
                  <a:pt x="277" y="1424"/>
                  <a:pt x="257" y="1406"/>
                  <a:pt x="238" y="1388"/>
                </a:cubicBezTo>
                <a:cubicBezTo>
                  <a:pt x="219" y="1369"/>
                  <a:pt x="201" y="1349"/>
                  <a:pt x="184" y="1328"/>
                </a:cubicBezTo>
                <a:cubicBezTo>
                  <a:pt x="168" y="1308"/>
                  <a:pt x="152" y="1287"/>
                  <a:pt x="137" y="1264"/>
                </a:cubicBezTo>
                <a:cubicBezTo>
                  <a:pt x="122" y="1242"/>
                  <a:pt x="109" y="1220"/>
                  <a:pt x="96" y="1196"/>
                </a:cubicBezTo>
                <a:cubicBezTo>
                  <a:pt x="83" y="1173"/>
                  <a:pt x="72" y="1149"/>
                  <a:pt x="62" y="1124"/>
                </a:cubicBezTo>
                <a:cubicBezTo>
                  <a:pt x="52" y="1099"/>
                  <a:pt x="43" y="1074"/>
                  <a:pt x="35" y="1049"/>
                </a:cubicBezTo>
                <a:cubicBezTo>
                  <a:pt x="27" y="1023"/>
                  <a:pt x="21" y="998"/>
                  <a:pt x="16" y="972"/>
                </a:cubicBezTo>
                <a:cubicBezTo>
                  <a:pt x="10" y="945"/>
                  <a:pt x="7" y="919"/>
                  <a:pt x="4" y="893"/>
                </a:cubicBezTo>
                <a:cubicBezTo>
                  <a:pt x="1" y="866"/>
                  <a:pt x="0" y="840"/>
                  <a:pt x="0" y="813"/>
                </a:cubicBezTo>
                <a:cubicBezTo>
                  <a:pt x="0" y="786"/>
                  <a:pt x="1" y="760"/>
                  <a:pt x="4" y="733"/>
                </a:cubicBezTo>
                <a:cubicBezTo>
                  <a:pt x="7" y="707"/>
                  <a:pt x="10" y="681"/>
                  <a:pt x="16" y="655"/>
                </a:cubicBezTo>
                <a:cubicBezTo>
                  <a:pt x="21" y="628"/>
                  <a:pt x="27" y="603"/>
                  <a:pt x="35" y="577"/>
                </a:cubicBezTo>
                <a:cubicBezTo>
                  <a:pt x="43" y="552"/>
                  <a:pt x="52" y="527"/>
                  <a:pt x="62" y="502"/>
                </a:cubicBezTo>
                <a:cubicBezTo>
                  <a:pt x="72" y="478"/>
                  <a:pt x="83" y="454"/>
                  <a:pt x="96" y="430"/>
                </a:cubicBezTo>
                <a:cubicBezTo>
                  <a:pt x="109" y="407"/>
                  <a:pt x="122" y="384"/>
                  <a:pt x="137" y="362"/>
                </a:cubicBezTo>
                <a:cubicBezTo>
                  <a:pt x="152" y="339"/>
                  <a:pt x="168" y="317"/>
                  <a:pt x="184" y="297"/>
                </a:cubicBezTo>
                <a:cubicBezTo>
                  <a:pt x="201" y="276"/>
                  <a:pt x="219" y="256"/>
                  <a:pt x="238" y="238"/>
                </a:cubicBezTo>
                <a:cubicBezTo>
                  <a:pt x="257" y="219"/>
                  <a:pt x="277" y="201"/>
                  <a:pt x="297" y="184"/>
                </a:cubicBezTo>
                <a:cubicBezTo>
                  <a:pt x="318" y="167"/>
                  <a:pt x="339" y="151"/>
                  <a:pt x="361" y="137"/>
                </a:cubicBezTo>
                <a:cubicBezTo>
                  <a:pt x="383" y="122"/>
                  <a:pt x="406" y="108"/>
                  <a:pt x="430" y="96"/>
                </a:cubicBezTo>
                <a:cubicBezTo>
                  <a:pt x="453" y="83"/>
                  <a:pt x="477" y="72"/>
                  <a:pt x="502" y="61"/>
                </a:cubicBezTo>
                <a:cubicBezTo>
                  <a:pt x="526" y="51"/>
                  <a:pt x="551" y="42"/>
                  <a:pt x="577" y="35"/>
                </a:cubicBezTo>
                <a:cubicBezTo>
                  <a:pt x="602" y="27"/>
                  <a:pt x="628" y="20"/>
                  <a:pt x="654" y="15"/>
                </a:cubicBezTo>
                <a:cubicBezTo>
                  <a:pt x="680" y="10"/>
                  <a:pt x="706" y="6"/>
                  <a:pt x="733" y="4"/>
                </a:cubicBezTo>
                <a:cubicBezTo>
                  <a:pt x="759" y="1"/>
                  <a:pt x="786" y="0"/>
                  <a:pt x="813" y="0"/>
                </a:cubicBezTo>
                <a:cubicBezTo>
                  <a:pt x="839" y="0"/>
                  <a:pt x="866" y="1"/>
                  <a:pt x="892" y="4"/>
                </a:cubicBezTo>
                <a:cubicBezTo>
                  <a:pt x="919" y="6"/>
                  <a:pt x="945" y="10"/>
                  <a:pt x="971" y="15"/>
                </a:cubicBezTo>
                <a:cubicBezTo>
                  <a:pt x="997" y="20"/>
                  <a:pt x="1023" y="27"/>
                  <a:pt x="1048" y="35"/>
                </a:cubicBezTo>
                <a:cubicBezTo>
                  <a:pt x="1074" y="42"/>
                  <a:pt x="1099" y="51"/>
                  <a:pt x="1123" y="61"/>
                </a:cubicBezTo>
                <a:cubicBezTo>
                  <a:pt x="1148" y="72"/>
                  <a:pt x="1172" y="83"/>
                  <a:pt x="1196" y="96"/>
                </a:cubicBezTo>
                <a:cubicBezTo>
                  <a:pt x="1219" y="108"/>
                  <a:pt x="1243" y="122"/>
                  <a:pt x="1265" y="137"/>
                </a:cubicBezTo>
                <a:cubicBezTo>
                  <a:pt x="1287" y="151"/>
                  <a:pt x="1308" y="167"/>
                  <a:pt x="1329" y="184"/>
                </a:cubicBezTo>
                <a:cubicBezTo>
                  <a:pt x="1350" y="201"/>
                  <a:pt x="1369" y="219"/>
                  <a:pt x="1388" y="238"/>
                </a:cubicBezTo>
                <a:cubicBezTo>
                  <a:pt x="1407" y="256"/>
                  <a:pt x="1425" y="276"/>
                  <a:pt x="1442" y="297"/>
                </a:cubicBezTo>
                <a:cubicBezTo>
                  <a:pt x="1458" y="317"/>
                  <a:pt x="1474" y="339"/>
                  <a:pt x="1489" y="362"/>
                </a:cubicBezTo>
                <a:cubicBezTo>
                  <a:pt x="1504" y="384"/>
                  <a:pt x="1517" y="407"/>
                  <a:pt x="1530" y="430"/>
                </a:cubicBezTo>
                <a:cubicBezTo>
                  <a:pt x="1543" y="454"/>
                  <a:pt x="1554" y="478"/>
                  <a:pt x="1564" y="502"/>
                </a:cubicBezTo>
                <a:cubicBezTo>
                  <a:pt x="1574" y="527"/>
                  <a:pt x="1583" y="552"/>
                  <a:pt x="1591" y="577"/>
                </a:cubicBezTo>
                <a:cubicBezTo>
                  <a:pt x="1599" y="603"/>
                  <a:pt x="1605" y="628"/>
                  <a:pt x="1610" y="655"/>
                </a:cubicBezTo>
                <a:cubicBezTo>
                  <a:pt x="1616" y="681"/>
                  <a:pt x="1619" y="707"/>
                  <a:pt x="1622" y="733"/>
                </a:cubicBezTo>
                <a:cubicBezTo>
                  <a:pt x="1625" y="760"/>
                  <a:pt x="1626" y="786"/>
                  <a:pt x="1626" y="813"/>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616" name="" descr=""/>
          <p:cNvPicPr/>
          <p:nvPr/>
        </p:nvPicPr>
        <p:blipFill>
          <a:blip r:embed="rId4"/>
          <a:stretch/>
        </p:blipFill>
        <p:spPr>
          <a:xfrm>
            <a:off x="4111560" y="1504080"/>
            <a:ext cx="250200" cy="250200"/>
          </a:xfrm>
          <a:prstGeom prst="rect">
            <a:avLst/>
          </a:prstGeom>
          <a:noFill/>
          <a:ln w="0">
            <a:noFill/>
          </a:ln>
        </p:spPr>
      </p:pic>
      <p:sp>
        <p:nvSpPr>
          <p:cNvPr id="617" name=""/>
          <p:cNvSpPr txBox="1"/>
          <p:nvPr/>
        </p:nvSpPr>
        <p:spPr>
          <a:xfrm>
            <a:off x="3041640" y="4215960"/>
            <a:ext cx="235440" cy="148320"/>
          </a:xfrm>
          <a:prstGeom prst="rect">
            <a:avLst/>
          </a:prstGeom>
          <a:noFill/>
          <a:ln w="0">
            <a:noFill/>
          </a:ln>
        </p:spPr>
        <p:txBody>
          <a:bodyPr wrap="none" lIns="0" rIns="0" tIns="0" bIns="0" anchor="t">
            <a:spAutoFit/>
          </a:bodyPr>
          <a:p>
            <a:r>
              <a:rPr b="0" lang="zh-CN" sz="920" strike="noStrike" u="none">
                <a:solidFill>
                  <a:srgbClr val="374151"/>
                </a:solidFill>
                <a:effectLst/>
                <a:uFillTx/>
                <a:latin typeface="WenQuanYiZenHei"/>
                <a:ea typeface="WenQuanYiZenHei"/>
              </a:rPr>
              <a:t>削減</a:t>
            </a:r>
            <a:endParaRPr b="0" lang="en-US" sz="920" strike="noStrike" u="none">
              <a:solidFill>
                <a:srgbClr val="000000"/>
              </a:solidFill>
              <a:effectLst/>
              <a:uFillTx/>
              <a:latin typeface="Times New Roman"/>
            </a:endParaRPr>
          </a:p>
        </p:txBody>
      </p:sp>
      <p:sp>
        <p:nvSpPr>
          <p:cNvPr id="618" name=""/>
          <p:cNvSpPr/>
          <p:nvPr/>
        </p:nvSpPr>
        <p:spPr>
          <a:xfrm>
            <a:off x="3944160" y="2657160"/>
            <a:ext cx="2808360" cy="878040"/>
          </a:xfrm>
          <a:custGeom>
            <a:avLst/>
            <a:gdLst/>
            <a:ahLst/>
            <a:rect l="0" t="0" r="r" b="b"/>
            <a:pathLst>
              <a:path w="7801" h="2439">
                <a:moveTo>
                  <a:pt x="0" y="2253"/>
                </a:moveTo>
                <a:lnTo>
                  <a:pt x="0" y="186"/>
                </a:lnTo>
                <a:cubicBezTo>
                  <a:pt x="0" y="174"/>
                  <a:pt x="1" y="162"/>
                  <a:pt x="4" y="150"/>
                </a:cubicBezTo>
                <a:cubicBezTo>
                  <a:pt x="6" y="138"/>
                  <a:pt x="10" y="126"/>
                  <a:pt x="14" y="115"/>
                </a:cubicBezTo>
                <a:cubicBezTo>
                  <a:pt x="19" y="104"/>
                  <a:pt x="25" y="93"/>
                  <a:pt x="31" y="83"/>
                </a:cubicBezTo>
                <a:cubicBezTo>
                  <a:pt x="38" y="73"/>
                  <a:pt x="46" y="63"/>
                  <a:pt x="54" y="55"/>
                </a:cubicBezTo>
                <a:cubicBezTo>
                  <a:pt x="63" y="46"/>
                  <a:pt x="72" y="38"/>
                  <a:pt x="83" y="32"/>
                </a:cubicBezTo>
                <a:cubicBezTo>
                  <a:pt x="93" y="25"/>
                  <a:pt x="103" y="19"/>
                  <a:pt x="115" y="14"/>
                </a:cubicBezTo>
                <a:cubicBezTo>
                  <a:pt x="126" y="10"/>
                  <a:pt x="138" y="6"/>
                  <a:pt x="150" y="4"/>
                </a:cubicBezTo>
                <a:cubicBezTo>
                  <a:pt x="161" y="1"/>
                  <a:pt x="174" y="0"/>
                  <a:pt x="186" y="0"/>
                </a:cubicBezTo>
                <a:lnTo>
                  <a:pt x="7615" y="0"/>
                </a:lnTo>
                <a:cubicBezTo>
                  <a:pt x="7627" y="0"/>
                  <a:pt x="7639" y="1"/>
                  <a:pt x="7651" y="4"/>
                </a:cubicBezTo>
                <a:cubicBezTo>
                  <a:pt x="7663" y="6"/>
                  <a:pt x="7675" y="10"/>
                  <a:pt x="7686" y="14"/>
                </a:cubicBezTo>
                <a:cubicBezTo>
                  <a:pt x="7697" y="19"/>
                  <a:pt x="7708" y="25"/>
                  <a:pt x="7718" y="32"/>
                </a:cubicBezTo>
                <a:cubicBezTo>
                  <a:pt x="7728" y="38"/>
                  <a:pt x="7738" y="46"/>
                  <a:pt x="7746" y="55"/>
                </a:cubicBezTo>
                <a:cubicBezTo>
                  <a:pt x="7755" y="63"/>
                  <a:pt x="7763" y="73"/>
                  <a:pt x="7769" y="83"/>
                </a:cubicBezTo>
                <a:cubicBezTo>
                  <a:pt x="7776" y="93"/>
                  <a:pt x="7782" y="104"/>
                  <a:pt x="7787" y="115"/>
                </a:cubicBezTo>
                <a:cubicBezTo>
                  <a:pt x="7791" y="126"/>
                  <a:pt x="7795" y="138"/>
                  <a:pt x="7797" y="150"/>
                </a:cubicBezTo>
                <a:cubicBezTo>
                  <a:pt x="7799" y="162"/>
                  <a:pt x="7801" y="174"/>
                  <a:pt x="7801" y="186"/>
                </a:cubicBezTo>
                <a:lnTo>
                  <a:pt x="7801" y="2253"/>
                </a:lnTo>
                <a:cubicBezTo>
                  <a:pt x="7801" y="2265"/>
                  <a:pt x="7799" y="2277"/>
                  <a:pt x="7797" y="2289"/>
                </a:cubicBezTo>
                <a:cubicBezTo>
                  <a:pt x="7795" y="2301"/>
                  <a:pt x="7791" y="2313"/>
                  <a:pt x="7787" y="2324"/>
                </a:cubicBezTo>
                <a:cubicBezTo>
                  <a:pt x="7782" y="2335"/>
                  <a:pt x="7776" y="2346"/>
                  <a:pt x="7769" y="2356"/>
                </a:cubicBezTo>
                <a:cubicBezTo>
                  <a:pt x="7763" y="2366"/>
                  <a:pt x="7755" y="2376"/>
                  <a:pt x="7746" y="2384"/>
                </a:cubicBezTo>
                <a:cubicBezTo>
                  <a:pt x="7738" y="2393"/>
                  <a:pt x="7728" y="2401"/>
                  <a:pt x="7718" y="2407"/>
                </a:cubicBezTo>
                <a:cubicBezTo>
                  <a:pt x="7708" y="2414"/>
                  <a:pt x="7697" y="2420"/>
                  <a:pt x="7686" y="2424"/>
                </a:cubicBezTo>
                <a:cubicBezTo>
                  <a:pt x="7675" y="2429"/>
                  <a:pt x="7663" y="2433"/>
                  <a:pt x="7651" y="2435"/>
                </a:cubicBezTo>
                <a:cubicBezTo>
                  <a:pt x="7639" y="2437"/>
                  <a:pt x="7627" y="2439"/>
                  <a:pt x="7615" y="2439"/>
                </a:cubicBezTo>
                <a:lnTo>
                  <a:pt x="186" y="2439"/>
                </a:lnTo>
                <a:cubicBezTo>
                  <a:pt x="174" y="2439"/>
                  <a:pt x="161" y="2437"/>
                  <a:pt x="150" y="2435"/>
                </a:cubicBezTo>
                <a:cubicBezTo>
                  <a:pt x="138" y="2433"/>
                  <a:pt x="126" y="2429"/>
                  <a:pt x="115" y="2424"/>
                </a:cubicBezTo>
                <a:cubicBezTo>
                  <a:pt x="103" y="2420"/>
                  <a:pt x="93" y="2414"/>
                  <a:pt x="83" y="2407"/>
                </a:cubicBezTo>
                <a:cubicBezTo>
                  <a:pt x="72" y="2401"/>
                  <a:pt x="63" y="2393"/>
                  <a:pt x="54" y="2384"/>
                </a:cubicBezTo>
                <a:cubicBezTo>
                  <a:pt x="46" y="2376"/>
                  <a:pt x="38" y="2366"/>
                  <a:pt x="31" y="2356"/>
                </a:cubicBezTo>
                <a:cubicBezTo>
                  <a:pt x="25" y="2346"/>
                  <a:pt x="19" y="2335"/>
                  <a:pt x="14" y="2324"/>
                </a:cubicBezTo>
                <a:cubicBezTo>
                  <a:pt x="10" y="2313"/>
                  <a:pt x="6" y="2301"/>
                  <a:pt x="4" y="2289"/>
                </a:cubicBezTo>
                <a:cubicBezTo>
                  <a:pt x="1" y="2277"/>
                  <a:pt x="0" y="2265"/>
                  <a:pt x="0" y="2253"/>
                </a:cubicBezTo>
                <a:close/>
              </a:path>
            </a:pathLst>
          </a:custGeom>
          <a:solidFill>
            <a:srgbClr val="eff6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19" name=""/>
          <p:cNvSpPr txBox="1"/>
          <p:nvPr/>
        </p:nvSpPr>
        <p:spPr>
          <a:xfrm>
            <a:off x="4654800" y="1503360"/>
            <a:ext cx="100656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生産性向上</a:t>
            </a:r>
            <a:endParaRPr b="0" lang="en-US" sz="1580" strike="noStrike" u="none">
              <a:solidFill>
                <a:srgbClr val="000000"/>
              </a:solidFill>
              <a:effectLst/>
              <a:uFillTx/>
              <a:latin typeface="Times New Roman"/>
            </a:endParaRPr>
          </a:p>
        </p:txBody>
      </p:sp>
      <p:sp>
        <p:nvSpPr>
          <p:cNvPr id="620" name=""/>
          <p:cNvSpPr txBox="1"/>
          <p:nvPr/>
        </p:nvSpPr>
        <p:spPr>
          <a:xfrm>
            <a:off x="3944520" y="2080080"/>
            <a:ext cx="34524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RPA</a:t>
            </a:r>
            <a:endParaRPr b="0" lang="en-US" sz="1320" strike="noStrike" u="none">
              <a:solidFill>
                <a:srgbClr val="000000"/>
              </a:solidFill>
              <a:effectLst/>
              <a:uFillTx/>
              <a:latin typeface="Times New Roman"/>
            </a:endParaRPr>
          </a:p>
        </p:txBody>
      </p:sp>
      <p:sp>
        <p:nvSpPr>
          <p:cNvPr id="621" name=""/>
          <p:cNvSpPr txBox="1"/>
          <p:nvPr/>
        </p:nvSpPr>
        <p:spPr>
          <a:xfrm>
            <a:off x="4275720" y="2070360"/>
            <a:ext cx="236340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を導入して売上集計や出退勤管</a:t>
            </a:r>
            <a:endParaRPr b="0" lang="en-US" sz="1320" strike="noStrike" u="none">
              <a:solidFill>
                <a:srgbClr val="000000"/>
              </a:solidFill>
              <a:effectLst/>
              <a:uFillTx/>
              <a:latin typeface="Times New Roman"/>
            </a:endParaRPr>
          </a:p>
        </p:txBody>
      </p:sp>
      <p:sp>
        <p:nvSpPr>
          <p:cNvPr id="622" name=""/>
          <p:cNvSpPr txBox="1"/>
          <p:nvPr/>
        </p:nvSpPr>
        <p:spPr>
          <a:xfrm>
            <a:off x="3944520" y="2304360"/>
            <a:ext cx="169272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理などの業務を自動化</a:t>
            </a:r>
            <a:endParaRPr b="0" lang="en-US" sz="1320" strike="noStrike" u="none">
              <a:solidFill>
                <a:srgbClr val="000000"/>
              </a:solidFill>
              <a:effectLst/>
              <a:uFillTx/>
              <a:latin typeface="Times New Roman"/>
            </a:endParaRPr>
          </a:p>
        </p:txBody>
      </p:sp>
      <p:sp>
        <p:nvSpPr>
          <p:cNvPr id="623" name=""/>
          <p:cNvSpPr txBox="1"/>
          <p:nvPr/>
        </p:nvSpPr>
        <p:spPr>
          <a:xfrm>
            <a:off x="4078080" y="2772720"/>
            <a:ext cx="668880" cy="372240"/>
          </a:xfrm>
          <a:prstGeom prst="rect">
            <a:avLst/>
          </a:prstGeom>
          <a:noFill/>
          <a:ln w="0">
            <a:noFill/>
          </a:ln>
        </p:spPr>
        <p:txBody>
          <a:bodyPr wrap="none" lIns="0" rIns="0" tIns="0" bIns="0" anchor="t">
            <a:spAutoFit/>
          </a:bodyPr>
          <a:p>
            <a:r>
              <a:rPr b="1" lang="en-US" sz="2630" strike="noStrike" u="none">
                <a:solidFill>
                  <a:srgbClr val="ff9900"/>
                </a:solidFill>
                <a:effectLst/>
                <a:uFillTx/>
                <a:latin typeface="Arial"/>
                <a:ea typeface="Arial"/>
              </a:rPr>
              <a:t>90%</a:t>
            </a:r>
            <a:endParaRPr b="0" lang="en-US" sz="2630" strike="noStrike" u="none">
              <a:solidFill>
                <a:srgbClr val="000000"/>
              </a:solidFill>
              <a:effectLst/>
              <a:uFillTx/>
              <a:latin typeface="Times New Roman"/>
            </a:endParaRPr>
          </a:p>
        </p:txBody>
      </p:sp>
      <p:sp>
        <p:nvSpPr>
          <p:cNvPr id="624" name=""/>
          <p:cNvSpPr txBox="1"/>
          <p:nvPr/>
        </p:nvSpPr>
        <p:spPr>
          <a:xfrm>
            <a:off x="4813920" y="2914200"/>
            <a:ext cx="11782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の作業時間削減</a:t>
            </a:r>
            <a:endParaRPr b="0" lang="en-US" sz="1320" strike="noStrike" u="none">
              <a:solidFill>
                <a:srgbClr val="000000"/>
              </a:solidFill>
              <a:effectLst/>
              <a:uFillTx/>
              <a:latin typeface="Times New Roman"/>
            </a:endParaRPr>
          </a:p>
        </p:txBody>
      </p:sp>
      <p:sp>
        <p:nvSpPr>
          <p:cNvPr id="625" name=""/>
          <p:cNvSpPr txBox="1"/>
          <p:nvPr/>
        </p:nvSpPr>
        <p:spPr>
          <a:xfrm>
            <a:off x="4078080" y="3189600"/>
            <a:ext cx="30600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月に</a:t>
            </a:r>
            <a:endParaRPr b="0" lang="en-US" sz="1180" strike="noStrike" u="none">
              <a:solidFill>
                <a:srgbClr val="000000"/>
              </a:solidFill>
              <a:effectLst/>
              <a:uFillTx/>
              <a:latin typeface="Times New Roman"/>
            </a:endParaRPr>
          </a:p>
        </p:txBody>
      </p:sp>
      <p:sp>
        <p:nvSpPr>
          <p:cNvPr id="626" name=""/>
          <p:cNvSpPr txBox="1"/>
          <p:nvPr/>
        </p:nvSpPr>
        <p:spPr>
          <a:xfrm>
            <a:off x="4379040" y="3198240"/>
            <a:ext cx="150120" cy="169560"/>
          </a:xfrm>
          <a:prstGeom prst="rect">
            <a:avLst/>
          </a:prstGeom>
          <a:noFill/>
          <a:ln w="0">
            <a:noFill/>
          </a:ln>
        </p:spPr>
        <p:txBody>
          <a:bodyPr wrap="none" lIns="0" rIns="0" tIns="0" bIns="0" anchor="t">
            <a:spAutoFit/>
          </a:bodyPr>
          <a:p>
            <a:r>
              <a:rPr b="0" lang="en-US" sz="1180" strike="noStrike" u="none">
                <a:solidFill>
                  <a:srgbClr val="374151"/>
                </a:solidFill>
                <a:effectLst/>
                <a:uFillTx/>
                <a:latin typeface="Arial"/>
                <a:ea typeface="Arial"/>
              </a:rPr>
              <a:t>5</a:t>
            </a:r>
            <a:endParaRPr b="0" lang="en-US" sz="1180" strike="noStrike" u="none">
              <a:solidFill>
                <a:srgbClr val="000000"/>
              </a:solidFill>
              <a:effectLst/>
              <a:uFillTx/>
              <a:latin typeface="Times New Roman"/>
            </a:endParaRPr>
          </a:p>
        </p:txBody>
      </p:sp>
      <p:sp>
        <p:nvSpPr>
          <p:cNvPr id="627" name=""/>
          <p:cNvSpPr txBox="1"/>
          <p:nvPr/>
        </p:nvSpPr>
        <p:spPr>
          <a:xfrm>
            <a:off x="4462560" y="3189600"/>
            <a:ext cx="16743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時間以上のリソース創出</a:t>
            </a:r>
            <a:endParaRPr b="0" lang="en-US" sz="1180" strike="noStrike" u="none">
              <a:solidFill>
                <a:srgbClr val="000000"/>
              </a:solidFill>
              <a:effectLst/>
              <a:uFillTx/>
              <a:latin typeface="Times New Roman"/>
            </a:endParaRPr>
          </a:p>
        </p:txBody>
      </p:sp>
      <p:sp>
        <p:nvSpPr>
          <p:cNvPr id="628" name=""/>
          <p:cNvSpPr txBox="1"/>
          <p:nvPr/>
        </p:nvSpPr>
        <p:spPr>
          <a:xfrm>
            <a:off x="3944520" y="3690720"/>
            <a:ext cx="10605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作業時間の削減</a:t>
            </a:r>
            <a:endParaRPr b="0" lang="en-US" sz="1180" strike="noStrike" u="none">
              <a:solidFill>
                <a:srgbClr val="000000"/>
              </a:solidFill>
              <a:effectLst/>
              <a:uFillTx/>
              <a:latin typeface="Times New Roman"/>
            </a:endParaRPr>
          </a:p>
        </p:txBody>
      </p:sp>
      <p:sp>
        <p:nvSpPr>
          <p:cNvPr id="629" name=""/>
          <p:cNvSpPr txBox="1"/>
          <p:nvPr/>
        </p:nvSpPr>
        <p:spPr>
          <a:xfrm>
            <a:off x="3944520" y="4215960"/>
            <a:ext cx="352800" cy="148320"/>
          </a:xfrm>
          <a:prstGeom prst="rect">
            <a:avLst/>
          </a:prstGeom>
          <a:noFill/>
          <a:ln w="0">
            <a:noFill/>
          </a:ln>
        </p:spPr>
        <p:txBody>
          <a:bodyPr wrap="none" lIns="0" rIns="0" tIns="0" bIns="0" anchor="t">
            <a:spAutoFit/>
          </a:bodyPr>
          <a:p>
            <a:r>
              <a:rPr b="0" lang="zh-CN" sz="920" strike="noStrike" u="none">
                <a:solidFill>
                  <a:srgbClr val="4b5563"/>
                </a:solidFill>
                <a:effectLst/>
                <a:uFillTx/>
                <a:latin typeface="WenQuanYiZenHei"/>
                <a:ea typeface="WenQuanYiZenHei"/>
              </a:rPr>
              <a:t>導入前</a:t>
            </a:r>
            <a:endParaRPr b="0" lang="en-US" sz="920" strike="noStrike" u="none">
              <a:solidFill>
                <a:srgbClr val="000000"/>
              </a:solidFill>
              <a:effectLst/>
              <a:uFillTx/>
              <a:latin typeface="Times New Roman"/>
            </a:endParaRPr>
          </a:p>
        </p:txBody>
      </p:sp>
      <p:sp>
        <p:nvSpPr>
          <p:cNvPr id="630" name=""/>
          <p:cNvSpPr txBox="1"/>
          <p:nvPr/>
        </p:nvSpPr>
        <p:spPr>
          <a:xfrm>
            <a:off x="6283800" y="4222800"/>
            <a:ext cx="235440" cy="131400"/>
          </a:xfrm>
          <a:prstGeom prst="rect">
            <a:avLst/>
          </a:prstGeom>
          <a:noFill/>
          <a:ln w="0">
            <a:noFill/>
          </a:ln>
        </p:spPr>
        <p:txBody>
          <a:bodyPr wrap="none" lIns="0" rIns="0" tIns="0" bIns="0" anchor="t">
            <a:spAutoFit/>
          </a:bodyPr>
          <a:p>
            <a:r>
              <a:rPr b="1" lang="en-US" sz="920" strike="noStrike" u="none">
                <a:solidFill>
                  <a:srgbClr val="374151"/>
                </a:solidFill>
                <a:effectLst/>
                <a:uFillTx/>
                <a:latin typeface="Arial"/>
                <a:ea typeface="Arial"/>
              </a:rPr>
              <a:t>90%</a:t>
            </a:r>
            <a:endParaRPr b="0" lang="en-US" sz="920" strike="noStrike" u="none">
              <a:solidFill>
                <a:srgbClr val="000000"/>
              </a:solidFill>
              <a:effectLst/>
              <a:uFillTx/>
              <a:latin typeface="Times New Roman"/>
            </a:endParaRPr>
          </a:p>
        </p:txBody>
      </p:sp>
      <p:sp>
        <p:nvSpPr>
          <p:cNvPr id="631" name=""/>
          <p:cNvSpPr/>
          <p:nvPr/>
        </p:nvSpPr>
        <p:spPr>
          <a:xfrm>
            <a:off x="7220160" y="1136160"/>
            <a:ext cx="3209040" cy="3435120"/>
          </a:xfrm>
          <a:custGeom>
            <a:avLst/>
            <a:gdLst/>
            <a:ahLst/>
            <a:rect l="0" t="0" r="r" b="b"/>
            <a:pathLst>
              <a:path w="8914" h="9542">
                <a:moveTo>
                  <a:pt x="0" y="9356"/>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9"/>
                  <a:pt x="82" y="32"/>
                </a:cubicBezTo>
                <a:cubicBezTo>
                  <a:pt x="92" y="25"/>
                  <a:pt x="103" y="19"/>
                  <a:pt x="114" y="15"/>
                </a:cubicBezTo>
                <a:cubicBezTo>
                  <a:pt x="125" y="10"/>
                  <a:pt x="137" y="6"/>
                  <a:pt x="149" y="4"/>
                </a:cubicBezTo>
                <a:cubicBezTo>
                  <a:pt x="161" y="2"/>
                  <a:pt x="173" y="0"/>
                  <a:pt x="185" y="0"/>
                </a:cubicBezTo>
                <a:lnTo>
                  <a:pt x="8729" y="0"/>
                </a:lnTo>
                <a:cubicBezTo>
                  <a:pt x="8741" y="0"/>
                  <a:pt x="8753" y="2"/>
                  <a:pt x="8765" y="4"/>
                </a:cubicBezTo>
                <a:cubicBezTo>
                  <a:pt x="8777" y="6"/>
                  <a:pt x="8788" y="10"/>
                  <a:pt x="8800" y="15"/>
                </a:cubicBezTo>
                <a:cubicBezTo>
                  <a:pt x="8811" y="19"/>
                  <a:pt x="8822" y="25"/>
                  <a:pt x="8832" y="32"/>
                </a:cubicBezTo>
                <a:cubicBezTo>
                  <a:pt x="8842" y="39"/>
                  <a:pt x="8851" y="46"/>
                  <a:pt x="8860" y="55"/>
                </a:cubicBezTo>
                <a:cubicBezTo>
                  <a:pt x="8869" y="63"/>
                  <a:pt x="8876" y="73"/>
                  <a:pt x="8883" y="83"/>
                </a:cubicBezTo>
                <a:cubicBezTo>
                  <a:pt x="8890" y="93"/>
                  <a:pt x="8896" y="104"/>
                  <a:pt x="8900" y="115"/>
                </a:cubicBezTo>
                <a:cubicBezTo>
                  <a:pt x="8905" y="126"/>
                  <a:pt x="8908" y="138"/>
                  <a:pt x="8911" y="150"/>
                </a:cubicBezTo>
                <a:cubicBezTo>
                  <a:pt x="8913" y="162"/>
                  <a:pt x="8914" y="174"/>
                  <a:pt x="8914" y="186"/>
                </a:cubicBezTo>
                <a:lnTo>
                  <a:pt x="8914" y="9356"/>
                </a:lnTo>
                <a:cubicBezTo>
                  <a:pt x="8914" y="9369"/>
                  <a:pt x="8913" y="9381"/>
                  <a:pt x="8911" y="9393"/>
                </a:cubicBezTo>
                <a:cubicBezTo>
                  <a:pt x="8908" y="9405"/>
                  <a:pt x="8905" y="9416"/>
                  <a:pt x="8900" y="9427"/>
                </a:cubicBezTo>
                <a:cubicBezTo>
                  <a:pt x="8896" y="9439"/>
                  <a:pt x="8890" y="9449"/>
                  <a:pt x="8883" y="9460"/>
                </a:cubicBezTo>
                <a:cubicBezTo>
                  <a:pt x="8876" y="9470"/>
                  <a:pt x="8869" y="9479"/>
                  <a:pt x="8860" y="9488"/>
                </a:cubicBezTo>
                <a:cubicBezTo>
                  <a:pt x="8851" y="9496"/>
                  <a:pt x="8842" y="9504"/>
                  <a:pt x="8832" y="9511"/>
                </a:cubicBezTo>
                <a:cubicBezTo>
                  <a:pt x="8822" y="9518"/>
                  <a:pt x="8811" y="9523"/>
                  <a:pt x="8800" y="9528"/>
                </a:cubicBezTo>
                <a:cubicBezTo>
                  <a:pt x="8788" y="9533"/>
                  <a:pt x="8777" y="9536"/>
                  <a:pt x="8765" y="9538"/>
                </a:cubicBezTo>
                <a:cubicBezTo>
                  <a:pt x="8753" y="9541"/>
                  <a:pt x="8741" y="9542"/>
                  <a:pt x="8729" y="9542"/>
                </a:cubicBezTo>
                <a:lnTo>
                  <a:pt x="185" y="9542"/>
                </a:lnTo>
                <a:cubicBezTo>
                  <a:pt x="173" y="9542"/>
                  <a:pt x="161" y="9541"/>
                  <a:pt x="149" y="9538"/>
                </a:cubicBezTo>
                <a:cubicBezTo>
                  <a:pt x="137" y="9536"/>
                  <a:pt x="125" y="9533"/>
                  <a:pt x="114" y="9528"/>
                </a:cubicBezTo>
                <a:cubicBezTo>
                  <a:pt x="103" y="9523"/>
                  <a:pt x="92" y="9518"/>
                  <a:pt x="82" y="9511"/>
                </a:cubicBezTo>
                <a:cubicBezTo>
                  <a:pt x="72" y="9504"/>
                  <a:pt x="63" y="9496"/>
                  <a:pt x="54" y="9488"/>
                </a:cubicBezTo>
                <a:cubicBezTo>
                  <a:pt x="45" y="9479"/>
                  <a:pt x="38" y="9470"/>
                  <a:pt x="31" y="9460"/>
                </a:cubicBezTo>
                <a:cubicBezTo>
                  <a:pt x="24" y="9449"/>
                  <a:pt x="18" y="9439"/>
                  <a:pt x="14" y="9427"/>
                </a:cubicBezTo>
                <a:cubicBezTo>
                  <a:pt x="9" y="9416"/>
                  <a:pt x="6" y="9405"/>
                  <a:pt x="3" y="9393"/>
                </a:cubicBezTo>
                <a:cubicBezTo>
                  <a:pt x="1" y="9381"/>
                  <a:pt x="0" y="9369"/>
                  <a:pt x="0" y="9356"/>
                </a:cubicBezTo>
                <a:close/>
              </a:path>
            </a:pathLst>
          </a:custGeom>
          <a:solidFill>
            <a:srgbClr val="ffffff"/>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32" name=""/>
          <p:cNvSpPr/>
          <p:nvPr/>
        </p:nvSpPr>
        <p:spPr>
          <a:xfrm>
            <a:off x="7420680" y="1337040"/>
            <a:ext cx="585360" cy="585360"/>
          </a:xfrm>
          <a:custGeom>
            <a:avLst/>
            <a:gdLst/>
            <a:ahLst/>
            <a:rect l="0" t="0" r="r" b="b"/>
            <a:pathLst>
              <a:path w="1626" h="1626">
                <a:moveTo>
                  <a:pt x="1626" y="813"/>
                </a:moveTo>
                <a:cubicBezTo>
                  <a:pt x="1626" y="840"/>
                  <a:pt x="1624" y="866"/>
                  <a:pt x="1622" y="893"/>
                </a:cubicBezTo>
                <a:cubicBezTo>
                  <a:pt x="1619" y="919"/>
                  <a:pt x="1615" y="945"/>
                  <a:pt x="1610" y="972"/>
                </a:cubicBezTo>
                <a:cubicBezTo>
                  <a:pt x="1605" y="998"/>
                  <a:pt x="1598" y="1023"/>
                  <a:pt x="1591" y="1049"/>
                </a:cubicBezTo>
                <a:cubicBezTo>
                  <a:pt x="1583" y="1074"/>
                  <a:pt x="1574" y="1099"/>
                  <a:pt x="1564" y="1124"/>
                </a:cubicBezTo>
                <a:cubicBezTo>
                  <a:pt x="1554" y="1149"/>
                  <a:pt x="1542" y="1173"/>
                  <a:pt x="1530" y="1196"/>
                </a:cubicBezTo>
                <a:cubicBezTo>
                  <a:pt x="1517" y="1220"/>
                  <a:pt x="1503" y="1242"/>
                  <a:pt x="1489" y="1264"/>
                </a:cubicBezTo>
                <a:cubicBezTo>
                  <a:pt x="1474" y="1287"/>
                  <a:pt x="1458" y="1308"/>
                  <a:pt x="1441" y="1328"/>
                </a:cubicBezTo>
                <a:cubicBezTo>
                  <a:pt x="1424" y="1349"/>
                  <a:pt x="1406" y="1369"/>
                  <a:pt x="1388" y="1388"/>
                </a:cubicBezTo>
                <a:cubicBezTo>
                  <a:pt x="1369" y="1406"/>
                  <a:pt x="1349" y="1424"/>
                  <a:pt x="1329" y="1441"/>
                </a:cubicBezTo>
                <a:cubicBezTo>
                  <a:pt x="1307" y="1458"/>
                  <a:pt x="1286" y="1474"/>
                  <a:pt x="1264" y="1489"/>
                </a:cubicBezTo>
                <a:cubicBezTo>
                  <a:pt x="1241" y="1503"/>
                  <a:pt x="1219" y="1517"/>
                  <a:pt x="1195" y="1530"/>
                </a:cubicBezTo>
                <a:cubicBezTo>
                  <a:pt x="1172" y="1542"/>
                  <a:pt x="1148" y="1553"/>
                  <a:pt x="1123" y="1564"/>
                </a:cubicBezTo>
                <a:cubicBezTo>
                  <a:pt x="1098" y="1574"/>
                  <a:pt x="1073" y="1583"/>
                  <a:pt x="1048" y="1591"/>
                </a:cubicBezTo>
                <a:cubicBezTo>
                  <a:pt x="1023" y="1598"/>
                  <a:pt x="997" y="1605"/>
                  <a:pt x="971" y="1610"/>
                </a:cubicBezTo>
                <a:cubicBezTo>
                  <a:pt x="945" y="1615"/>
                  <a:pt x="918" y="1619"/>
                  <a:pt x="892" y="1622"/>
                </a:cubicBezTo>
                <a:cubicBezTo>
                  <a:pt x="865" y="1624"/>
                  <a:pt x="839" y="1626"/>
                  <a:pt x="812" y="1626"/>
                </a:cubicBezTo>
                <a:cubicBezTo>
                  <a:pt x="786" y="1626"/>
                  <a:pt x="759" y="1624"/>
                  <a:pt x="733" y="1622"/>
                </a:cubicBezTo>
                <a:cubicBezTo>
                  <a:pt x="706" y="1619"/>
                  <a:pt x="680" y="1615"/>
                  <a:pt x="654" y="1610"/>
                </a:cubicBezTo>
                <a:cubicBezTo>
                  <a:pt x="628" y="1605"/>
                  <a:pt x="602" y="1598"/>
                  <a:pt x="576" y="1591"/>
                </a:cubicBezTo>
                <a:cubicBezTo>
                  <a:pt x="551" y="1583"/>
                  <a:pt x="526" y="1574"/>
                  <a:pt x="501" y="1564"/>
                </a:cubicBezTo>
                <a:cubicBezTo>
                  <a:pt x="477" y="1553"/>
                  <a:pt x="453" y="1542"/>
                  <a:pt x="429" y="1530"/>
                </a:cubicBezTo>
                <a:cubicBezTo>
                  <a:pt x="406" y="1517"/>
                  <a:pt x="383" y="1503"/>
                  <a:pt x="361" y="1489"/>
                </a:cubicBezTo>
                <a:cubicBezTo>
                  <a:pt x="339" y="1474"/>
                  <a:pt x="317" y="1458"/>
                  <a:pt x="297" y="1441"/>
                </a:cubicBezTo>
                <a:cubicBezTo>
                  <a:pt x="276" y="1424"/>
                  <a:pt x="256" y="1406"/>
                  <a:pt x="238" y="1388"/>
                </a:cubicBezTo>
                <a:cubicBezTo>
                  <a:pt x="219" y="1369"/>
                  <a:pt x="201" y="1349"/>
                  <a:pt x="184" y="1328"/>
                </a:cubicBezTo>
                <a:cubicBezTo>
                  <a:pt x="167" y="1308"/>
                  <a:pt x="151" y="1287"/>
                  <a:pt x="137" y="1264"/>
                </a:cubicBezTo>
                <a:cubicBezTo>
                  <a:pt x="122" y="1242"/>
                  <a:pt x="108" y="1220"/>
                  <a:pt x="96" y="1196"/>
                </a:cubicBezTo>
                <a:cubicBezTo>
                  <a:pt x="83" y="1173"/>
                  <a:pt x="72" y="1149"/>
                  <a:pt x="62" y="1124"/>
                </a:cubicBezTo>
                <a:cubicBezTo>
                  <a:pt x="51" y="1099"/>
                  <a:pt x="42" y="1074"/>
                  <a:pt x="35" y="1049"/>
                </a:cubicBezTo>
                <a:cubicBezTo>
                  <a:pt x="27" y="1023"/>
                  <a:pt x="20" y="998"/>
                  <a:pt x="15" y="972"/>
                </a:cubicBezTo>
                <a:cubicBezTo>
                  <a:pt x="10" y="945"/>
                  <a:pt x="6" y="919"/>
                  <a:pt x="4" y="893"/>
                </a:cubicBezTo>
                <a:cubicBezTo>
                  <a:pt x="1" y="866"/>
                  <a:pt x="0" y="840"/>
                  <a:pt x="0" y="813"/>
                </a:cubicBezTo>
                <a:cubicBezTo>
                  <a:pt x="0" y="786"/>
                  <a:pt x="1" y="760"/>
                  <a:pt x="4" y="733"/>
                </a:cubicBezTo>
                <a:cubicBezTo>
                  <a:pt x="6" y="707"/>
                  <a:pt x="10" y="681"/>
                  <a:pt x="15" y="655"/>
                </a:cubicBezTo>
                <a:cubicBezTo>
                  <a:pt x="20" y="628"/>
                  <a:pt x="27" y="603"/>
                  <a:pt x="35" y="577"/>
                </a:cubicBezTo>
                <a:cubicBezTo>
                  <a:pt x="42" y="552"/>
                  <a:pt x="51" y="527"/>
                  <a:pt x="62" y="502"/>
                </a:cubicBezTo>
                <a:cubicBezTo>
                  <a:pt x="72" y="478"/>
                  <a:pt x="83" y="454"/>
                  <a:pt x="96" y="430"/>
                </a:cubicBezTo>
                <a:cubicBezTo>
                  <a:pt x="108" y="407"/>
                  <a:pt x="122" y="384"/>
                  <a:pt x="137" y="362"/>
                </a:cubicBezTo>
                <a:cubicBezTo>
                  <a:pt x="151" y="339"/>
                  <a:pt x="167" y="317"/>
                  <a:pt x="184" y="297"/>
                </a:cubicBezTo>
                <a:cubicBezTo>
                  <a:pt x="201" y="276"/>
                  <a:pt x="219" y="256"/>
                  <a:pt x="238" y="238"/>
                </a:cubicBezTo>
                <a:cubicBezTo>
                  <a:pt x="256" y="219"/>
                  <a:pt x="276" y="201"/>
                  <a:pt x="297" y="184"/>
                </a:cubicBezTo>
                <a:cubicBezTo>
                  <a:pt x="317" y="167"/>
                  <a:pt x="339" y="151"/>
                  <a:pt x="361" y="137"/>
                </a:cubicBezTo>
                <a:cubicBezTo>
                  <a:pt x="383" y="122"/>
                  <a:pt x="406" y="108"/>
                  <a:pt x="429" y="96"/>
                </a:cubicBezTo>
                <a:cubicBezTo>
                  <a:pt x="453" y="83"/>
                  <a:pt x="477" y="72"/>
                  <a:pt x="501" y="61"/>
                </a:cubicBezTo>
                <a:cubicBezTo>
                  <a:pt x="526" y="51"/>
                  <a:pt x="551" y="42"/>
                  <a:pt x="576" y="35"/>
                </a:cubicBezTo>
                <a:cubicBezTo>
                  <a:pt x="602" y="27"/>
                  <a:pt x="628" y="20"/>
                  <a:pt x="654" y="15"/>
                </a:cubicBezTo>
                <a:cubicBezTo>
                  <a:pt x="680" y="10"/>
                  <a:pt x="706" y="6"/>
                  <a:pt x="733" y="4"/>
                </a:cubicBezTo>
                <a:cubicBezTo>
                  <a:pt x="759" y="1"/>
                  <a:pt x="786" y="0"/>
                  <a:pt x="812" y="0"/>
                </a:cubicBezTo>
                <a:cubicBezTo>
                  <a:pt x="839" y="0"/>
                  <a:pt x="865" y="1"/>
                  <a:pt x="892" y="4"/>
                </a:cubicBezTo>
                <a:cubicBezTo>
                  <a:pt x="918" y="6"/>
                  <a:pt x="945" y="10"/>
                  <a:pt x="971" y="15"/>
                </a:cubicBezTo>
                <a:cubicBezTo>
                  <a:pt x="997" y="20"/>
                  <a:pt x="1023" y="27"/>
                  <a:pt x="1048" y="35"/>
                </a:cubicBezTo>
                <a:cubicBezTo>
                  <a:pt x="1073" y="42"/>
                  <a:pt x="1098" y="51"/>
                  <a:pt x="1123" y="61"/>
                </a:cubicBezTo>
                <a:cubicBezTo>
                  <a:pt x="1148" y="72"/>
                  <a:pt x="1172" y="83"/>
                  <a:pt x="1195" y="96"/>
                </a:cubicBezTo>
                <a:cubicBezTo>
                  <a:pt x="1219" y="108"/>
                  <a:pt x="1241" y="122"/>
                  <a:pt x="1264" y="137"/>
                </a:cubicBezTo>
                <a:cubicBezTo>
                  <a:pt x="1286" y="151"/>
                  <a:pt x="1307" y="167"/>
                  <a:pt x="1329" y="184"/>
                </a:cubicBezTo>
                <a:cubicBezTo>
                  <a:pt x="1349" y="201"/>
                  <a:pt x="1369" y="219"/>
                  <a:pt x="1388" y="238"/>
                </a:cubicBezTo>
                <a:cubicBezTo>
                  <a:pt x="1406" y="256"/>
                  <a:pt x="1424" y="276"/>
                  <a:pt x="1441" y="297"/>
                </a:cubicBezTo>
                <a:cubicBezTo>
                  <a:pt x="1458" y="317"/>
                  <a:pt x="1474" y="339"/>
                  <a:pt x="1489" y="362"/>
                </a:cubicBezTo>
                <a:cubicBezTo>
                  <a:pt x="1503" y="384"/>
                  <a:pt x="1517" y="407"/>
                  <a:pt x="1530" y="430"/>
                </a:cubicBezTo>
                <a:cubicBezTo>
                  <a:pt x="1542" y="454"/>
                  <a:pt x="1554" y="478"/>
                  <a:pt x="1564" y="502"/>
                </a:cubicBezTo>
                <a:cubicBezTo>
                  <a:pt x="1574" y="527"/>
                  <a:pt x="1583" y="552"/>
                  <a:pt x="1591" y="577"/>
                </a:cubicBezTo>
                <a:cubicBezTo>
                  <a:pt x="1598" y="603"/>
                  <a:pt x="1605" y="628"/>
                  <a:pt x="1610" y="655"/>
                </a:cubicBezTo>
                <a:cubicBezTo>
                  <a:pt x="1615" y="681"/>
                  <a:pt x="1619" y="707"/>
                  <a:pt x="1622" y="733"/>
                </a:cubicBezTo>
                <a:cubicBezTo>
                  <a:pt x="1624" y="760"/>
                  <a:pt x="1626" y="786"/>
                  <a:pt x="1626" y="813"/>
                </a:cubicBezTo>
                <a:close/>
              </a:path>
            </a:pathLst>
          </a:custGeom>
          <a:solidFill>
            <a:srgbClr val="d1fae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pic>
        <p:nvPicPr>
          <p:cNvPr id="633" name="" descr=""/>
          <p:cNvPicPr/>
          <p:nvPr/>
        </p:nvPicPr>
        <p:blipFill>
          <a:blip r:embed="rId5"/>
          <a:stretch/>
        </p:blipFill>
        <p:spPr>
          <a:xfrm>
            <a:off x="7621200" y="1504080"/>
            <a:ext cx="191880" cy="250200"/>
          </a:xfrm>
          <a:prstGeom prst="rect">
            <a:avLst/>
          </a:prstGeom>
          <a:noFill/>
          <a:ln w="0">
            <a:noFill/>
          </a:ln>
        </p:spPr>
      </p:pic>
      <p:sp>
        <p:nvSpPr>
          <p:cNvPr id="634" name=""/>
          <p:cNvSpPr txBox="1"/>
          <p:nvPr/>
        </p:nvSpPr>
        <p:spPr>
          <a:xfrm>
            <a:off x="6518160" y="4215960"/>
            <a:ext cx="235440" cy="148320"/>
          </a:xfrm>
          <a:prstGeom prst="rect">
            <a:avLst/>
          </a:prstGeom>
          <a:noFill/>
          <a:ln w="0">
            <a:noFill/>
          </a:ln>
        </p:spPr>
        <p:txBody>
          <a:bodyPr wrap="none" lIns="0" rIns="0" tIns="0" bIns="0" anchor="t">
            <a:spAutoFit/>
          </a:bodyPr>
          <a:p>
            <a:r>
              <a:rPr b="0" lang="zh-CN" sz="920" strike="noStrike" u="none">
                <a:solidFill>
                  <a:srgbClr val="374151"/>
                </a:solidFill>
                <a:effectLst/>
                <a:uFillTx/>
                <a:latin typeface="WenQuanYiZenHei"/>
                <a:ea typeface="WenQuanYiZenHei"/>
              </a:rPr>
              <a:t>削減</a:t>
            </a:r>
            <a:endParaRPr b="0" lang="en-US" sz="920" strike="noStrike" u="none">
              <a:solidFill>
                <a:srgbClr val="000000"/>
              </a:solidFill>
              <a:effectLst/>
              <a:uFillTx/>
              <a:latin typeface="Times New Roman"/>
            </a:endParaRPr>
          </a:p>
        </p:txBody>
      </p:sp>
      <p:sp>
        <p:nvSpPr>
          <p:cNvPr id="635" name=""/>
          <p:cNvSpPr/>
          <p:nvPr/>
        </p:nvSpPr>
        <p:spPr>
          <a:xfrm>
            <a:off x="7420680" y="2657160"/>
            <a:ext cx="2808000" cy="802800"/>
          </a:xfrm>
          <a:custGeom>
            <a:avLst/>
            <a:gdLst/>
            <a:ahLst/>
            <a:rect l="0" t="0" r="r" b="b"/>
            <a:pathLst>
              <a:path w="7800" h="2230">
                <a:moveTo>
                  <a:pt x="0" y="2044"/>
                </a:moveTo>
                <a:lnTo>
                  <a:pt x="0" y="186"/>
                </a:lnTo>
                <a:cubicBezTo>
                  <a:pt x="0" y="174"/>
                  <a:pt x="1" y="162"/>
                  <a:pt x="3" y="150"/>
                </a:cubicBezTo>
                <a:cubicBezTo>
                  <a:pt x="6" y="138"/>
                  <a:pt x="9" y="126"/>
                  <a:pt x="14" y="115"/>
                </a:cubicBezTo>
                <a:cubicBezTo>
                  <a:pt x="18" y="104"/>
                  <a:pt x="24" y="93"/>
                  <a:pt x="31" y="83"/>
                </a:cubicBezTo>
                <a:cubicBezTo>
                  <a:pt x="38" y="73"/>
                  <a:pt x="45" y="63"/>
                  <a:pt x="54" y="55"/>
                </a:cubicBezTo>
                <a:cubicBezTo>
                  <a:pt x="63" y="46"/>
                  <a:pt x="72" y="38"/>
                  <a:pt x="82" y="32"/>
                </a:cubicBezTo>
                <a:cubicBezTo>
                  <a:pt x="92" y="25"/>
                  <a:pt x="103" y="19"/>
                  <a:pt x="114" y="14"/>
                </a:cubicBezTo>
                <a:cubicBezTo>
                  <a:pt x="126" y="10"/>
                  <a:pt x="137" y="6"/>
                  <a:pt x="149" y="4"/>
                </a:cubicBezTo>
                <a:cubicBezTo>
                  <a:pt x="161" y="1"/>
                  <a:pt x="173" y="0"/>
                  <a:pt x="185" y="0"/>
                </a:cubicBezTo>
                <a:lnTo>
                  <a:pt x="7615" y="0"/>
                </a:lnTo>
                <a:cubicBezTo>
                  <a:pt x="7627" y="0"/>
                  <a:pt x="7639" y="1"/>
                  <a:pt x="7651" y="4"/>
                </a:cubicBezTo>
                <a:cubicBezTo>
                  <a:pt x="7663" y="6"/>
                  <a:pt x="7674" y="10"/>
                  <a:pt x="7686" y="14"/>
                </a:cubicBezTo>
                <a:cubicBezTo>
                  <a:pt x="7697" y="19"/>
                  <a:pt x="7708" y="25"/>
                  <a:pt x="7718" y="32"/>
                </a:cubicBezTo>
                <a:cubicBezTo>
                  <a:pt x="7728" y="38"/>
                  <a:pt x="7737" y="46"/>
                  <a:pt x="7746" y="55"/>
                </a:cubicBezTo>
                <a:cubicBezTo>
                  <a:pt x="7755" y="63"/>
                  <a:pt x="7762" y="73"/>
                  <a:pt x="7769" y="83"/>
                </a:cubicBezTo>
                <a:cubicBezTo>
                  <a:pt x="7776" y="93"/>
                  <a:pt x="7781" y="104"/>
                  <a:pt x="7786" y="115"/>
                </a:cubicBezTo>
                <a:cubicBezTo>
                  <a:pt x="7791" y="126"/>
                  <a:pt x="7794" y="138"/>
                  <a:pt x="7797" y="150"/>
                </a:cubicBezTo>
                <a:cubicBezTo>
                  <a:pt x="7799" y="162"/>
                  <a:pt x="7800" y="174"/>
                  <a:pt x="7800" y="186"/>
                </a:cubicBezTo>
                <a:lnTo>
                  <a:pt x="7800" y="2044"/>
                </a:lnTo>
                <a:cubicBezTo>
                  <a:pt x="7800" y="2056"/>
                  <a:pt x="7799" y="2068"/>
                  <a:pt x="7797" y="2080"/>
                </a:cubicBezTo>
                <a:cubicBezTo>
                  <a:pt x="7794" y="2092"/>
                  <a:pt x="7791" y="2104"/>
                  <a:pt x="7786" y="2115"/>
                </a:cubicBezTo>
                <a:cubicBezTo>
                  <a:pt x="7781" y="2126"/>
                  <a:pt x="7776" y="2137"/>
                  <a:pt x="7769" y="2147"/>
                </a:cubicBezTo>
                <a:cubicBezTo>
                  <a:pt x="7762" y="2157"/>
                  <a:pt x="7755" y="2167"/>
                  <a:pt x="7746" y="2175"/>
                </a:cubicBezTo>
                <a:cubicBezTo>
                  <a:pt x="7737" y="2184"/>
                  <a:pt x="7728" y="2192"/>
                  <a:pt x="7718" y="2198"/>
                </a:cubicBezTo>
                <a:cubicBezTo>
                  <a:pt x="7708" y="2205"/>
                  <a:pt x="7697" y="2211"/>
                  <a:pt x="7686" y="2216"/>
                </a:cubicBezTo>
                <a:cubicBezTo>
                  <a:pt x="7674" y="2220"/>
                  <a:pt x="7663" y="2224"/>
                  <a:pt x="7651" y="2226"/>
                </a:cubicBezTo>
                <a:cubicBezTo>
                  <a:pt x="7639" y="2229"/>
                  <a:pt x="7627" y="2230"/>
                  <a:pt x="7615" y="2230"/>
                </a:cubicBezTo>
                <a:lnTo>
                  <a:pt x="185" y="2230"/>
                </a:lnTo>
                <a:cubicBezTo>
                  <a:pt x="173" y="2230"/>
                  <a:pt x="161" y="2229"/>
                  <a:pt x="149" y="2226"/>
                </a:cubicBezTo>
                <a:cubicBezTo>
                  <a:pt x="137" y="2224"/>
                  <a:pt x="126" y="2220"/>
                  <a:pt x="114" y="2216"/>
                </a:cubicBezTo>
                <a:cubicBezTo>
                  <a:pt x="103" y="2211"/>
                  <a:pt x="92" y="2205"/>
                  <a:pt x="82" y="2198"/>
                </a:cubicBezTo>
                <a:cubicBezTo>
                  <a:pt x="72" y="2192"/>
                  <a:pt x="63" y="2184"/>
                  <a:pt x="54" y="2175"/>
                </a:cubicBezTo>
                <a:cubicBezTo>
                  <a:pt x="45" y="2167"/>
                  <a:pt x="38" y="2157"/>
                  <a:pt x="31" y="2147"/>
                </a:cubicBezTo>
                <a:cubicBezTo>
                  <a:pt x="24" y="2137"/>
                  <a:pt x="18" y="2126"/>
                  <a:pt x="14" y="2115"/>
                </a:cubicBezTo>
                <a:cubicBezTo>
                  <a:pt x="9" y="2104"/>
                  <a:pt x="6" y="2092"/>
                  <a:pt x="3" y="2080"/>
                </a:cubicBezTo>
                <a:cubicBezTo>
                  <a:pt x="1" y="2068"/>
                  <a:pt x="0" y="2056"/>
                  <a:pt x="0" y="2044"/>
                </a:cubicBezTo>
                <a:close/>
              </a:path>
            </a:pathLst>
          </a:custGeom>
          <a:solidFill>
            <a:srgbClr val="ecfdf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36" name=""/>
          <p:cNvSpPr txBox="1"/>
          <p:nvPr/>
        </p:nvSpPr>
        <p:spPr>
          <a:xfrm>
            <a:off x="8130960" y="1503360"/>
            <a:ext cx="1418400" cy="253440"/>
          </a:xfrm>
          <a:prstGeom prst="rect">
            <a:avLst/>
          </a:prstGeom>
          <a:noFill/>
          <a:ln w="0">
            <a:noFill/>
          </a:ln>
        </p:spPr>
        <p:txBody>
          <a:bodyPr wrap="none" lIns="0" rIns="0" tIns="0" bIns="0" anchor="t">
            <a:spAutoFit/>
          </a:bodyPr>
          <a:p>
            <a:r>
              <a:rPr b="0" lang="zh-CN" sz="1580" strike="noStrike" u="none">
                <a:solidFill>
                  <a:srgbClr val="1f2937"/>
                </a:solidFill>
                <a:effectLst/>
                <a:uFillTx/>
                <a:latin typeface="WenQuanYiZenHei"/>
                <a:ea typeface="WenQuanYiZenHei"/>
              </a:rPr>
              <a:t>新たな価値創出</a:t>
            </a:r>
            <a:endParaRPr b="0" lang="en-US" sz="1580" strike="noStrike" u="none">
              <a:solidFill>
                <a:srgbClr val="000000"/>
              </a:solidFill>
              <a:effectLst/>
              <a:uFillTx/>
              <a:latin typeface="Times New Roman"/>
            </a:endParaRPr>
          </a:p>
        </p:txBody>
      </p:sp>
      <p:sp>
        <p:nvSpPr>
          <p:cNvPr id="637" name=""/>
          <p:cNvSpPr txBox="1"/>
          <p:nvPr/>
        </p:nvSpPr>
        <p:spPr>
          <a:xfrm>
            <a:off x="7420680" y="2080080"/>
            <a:ext cx="166680" cy="187920"/>
          </a:xfrm>
          <a:prstGeom prst="rect">
            <a:avLst/>
          </a:prstGeom>
          <a:noFill/>
          <a:ln w="0">
            <a:noFill/>
          </a:ln>
        </p:spPr>
        <p:txBody>
          <a:bodyPr wrap="none" lIns="0" rIns="0" tIns="0" bIns="0" anchor="t">
            <a:spAutoFit/>
          </a:bodyPr>
          <a:p>
            <a:r>
              <a:rPr b="0" lang="en-US" sz="1320" strike="noStrike" u="none">
                <a:solidFill>
                  <a:srgbClr val="374151"/>
                </a:solidFill>
                <a:effectLst/>
                <a:uFillTx/>
                <a:latin typeface="Arial"/>
                <a:ea typeface="Arial"/>
              </a:rPr>
              <a:t>IT</a:t>
            </a:r>
            <a:endParaRPr b="0" lang="en-US" sz="1320" strike="noStrike" u="none">
              <a:solidFill>
                <a:srgbClr val="000000"/>
              </a:solidFill>
              <a:effectLst/>
              <a:uFillTx/>
              <a:latin typeface="Times New Roman"/>
            </a:endParaRPr>
          </a:p>
        </p:txBody>
      </p:sp>
      <p:sp>
        <p:nvSpPr>
          <p:cNvPr id="638" name=""/>
          <p:cNvSpPr txBox="1"/>
          <p:nvPr/>
        </p:nvSpPr>
        <p:spPr>
          <a:xfrm>
            <a:off x="7569360" y="2070360"/>
            <a:ext cx="254664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導入補助金を活用してオンライン</a:t>
            </a:r>
            <a:endParaRPr b="0" lang="en-US" sz="1320" strike="noStrike" u="none">
              <a:solidFill>
                <a:srgbClr val="000000"/>
              </a:solidFill>
              <a:effectLst/>
              <a:uFillTx/>
              <a:latin typeface="Times New Roman"/>
            </a:endParaRPr>
          </a:p>
        </p:txBody>
      </p:sp>
      <p:pic>
        <p:nvPicPr>
          <p:cNvPr id="639" name="" descr=""/>
          <p:cNvPicPr/>
          <p:nvPr/>
        </p:nvPicPr>
        <p:blipFill>
          <a:blip r:embed="rId6"/>
          <a:stretch/>
        </p:blipFill>
        <p:spPr>
          <a:xfrm>
            <a:off x="7554600" y="2824560"/>
            <a:ext cx="166680" cy="166680"/>
          </a:xfrm>
          <a:prstGeom prst="rect">
            <a:avLst/>
          </a:prstGeom>
          <a:noFill/>
          <a:ln w="0">
            <a:noFill/>
          </a:ln>
        </p:spPr>
      </p:pic>
      <p:sp>
        <p:nvSpPr>
          <p:cNvPr id="640" name=""/>
          <p:cNvSpPr txBox="1"/>
          <p:nvPr/>
        </p:nvSpPr>
        <p:spPr>
          <a:xfrm>
            <a:off x="7420680" y="2304360"/>
            <a:ext cx="1529280" cy="212400"/>
          </a:xfrm>
          <a:prstGeom prst="rect">
            <a:avLst/>
          </a:prstGeom>
          <a:noFill/>
          <a:ln w="0">
            <a:noFill/>
          </a:ln>
        </p:spPr>
        <p:txBody>
          <a:bodyPr wrap="none" lIns="0" rIns="0" tIns="0" bIns="0" anchor="t">
            <a:spAutoFit/>
          </a:bodyPr>
          <a:p>
            <a:r>
              <a:rPr b="0" lang="zh-CN" sz="1320" strike="noStrike" u="none">
                <a:solidFill>
                  <a:srgbClr val="374151"/>
                </a:solidFill>
                <a:effectLst/>
                <a:uFillTx/>
                <a:latin typeface="WenQuanYiZenHei"/>
                <a:ea typeface="WenQuanYiZenHei"/>
              </a:rPr>
              <a:t>予約システムを導入</a:t>
            </a:r>
            <a:endParaRPr b="0" lang="en-US" sz="1320" strike="noStrike" u="none">
              <a:solidFill>
                <a:srgbClr val="000000"/>
              </a:solidFill>
              <a:effectLst/>
              <a:uFillTx/>
              <a:latin typeface="Times New Roman"/>
            </a:endParaRPr>
          </a:p>
        </p:txBody>
      </p:sp>
      <p:sp>
        <p:nvSpPr>
          <p:cNvPr id="641" name=""/>
          <p:cNvSpPr txBox="1"/>
          <p:nvPr/>
        </p:nvSpPr>
        <p:spPr>
          <a:xfrm>
            <a:off x="7788600" y="281520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pic>
        <p:nvPicPr>
          <p:cNvPr id="642" name="" descr=""/>
          <p:cNvPicPr/>
          <p:nvPr/>
        </p:nvPicPr>
        <p:blipFill>
          <a:blip r:embed="rId7"/>
          <a:stretch/>
        </p:blipFill>
        <p:spPr>
          <a:xfrm>
            <a:off x="7554600" y="3125520"/>
            <a:ext cx="166680" cy="166680"/>
          </a:xfrm>
          <a:prstGeom prst="rect">
            <a:avLst/>
          </a:prstGeom>
          <a:noFill/>
          <a:ln w="0">
            <a:noFill/>
          </a:ln>
        </p:spPr>
      </p:pic>
      <p:sp>
        <p:nvSpPr>
          <p:cNvPr id="643" name=""/>
          <p:cNvSpPr txBox="1"/>
          <p:nvPr/>
        </p:nvSpPr>
        <p:spPr>
          <a:xfrm>
            <a:off x="7835040" y="2805840"/>
            <a:ext cx="134568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顧客対応の効率化</a:t>
            </a:r>
            <a:endParaRPr b="0" lang="en-US" sz="1320" strike="noStrike" u="none">
              <a:solidFill>
                <a:srgbClr val="000000"/>
              </a:solidFill>
              <a:effectLst/>
              <a:uFillTx/>
              <a:latin typeface="Times New Roman"/>
            </a:endParaRPr>
          </a:p>
        </p:txBody>
      </p:sp>
      <p:sp>
        <p:nvSpPr>
          <p:cNvPr id="644" name=""/>
          <p:cNvSpPr txBox="1"/>
          <p:nvPr/>
        </p:nvSpPr>
        <p:spPr>
          <a:xfrm>
            <a:off x="7788600" y="3116160"/>
            <a:ext cx="166680" cy="187920"/>
          </a:xfrm>
          <a:prstGeom prst="rect">
            <a:avLst/>
          </a:prstGeom>
          <a:noFill/>
          <a:ln w="0">
            <a:noFill/>
          </a:ln>
        </p:spPr>
        <p:txBody>
          <a:bodyPr wrap="none" lIns="0" rIns="0" tIns="0" bIns="0" anchor="t">
            <a:spAutoFit/>
          </a:bodyPr>
          <a:p>
            <a:r>
              <a:rPr b="0" lang="en-US" sz="1320" strike="noStrike" u="none">
                <a:solidFill>
                  <a:srgbClr val="000000"/>
                </a:solidFill>
                <a:effectLst/>
                <a:uFillTx/>
                <a:latin typeface="Arial"/>
                <a:ea typeface="Arial"/>
              </a:rPr>
              <a:t> </a:t>
            </a:r>
            <a:endParaRPr b="0" lang="en-US" sz="1320" strike="noStrike" u="none">
              <a:solidFill>
                <a:srgbClr val="000000"/>
              </a:solidFill>
              <a:effectLst/>
              <a:uFillTx/>
              <a:latin typeface="Times New Roman"/>
            </a:endParaRPr>
          </a:p>
        </p:txBody>
      </p:sp>
      <p:sp>
        <p:nvSpPr>
          <p:cNvPr id="645" name=""/>
          <p:cNvSpPr/>
          <p:nvPr/>
        </p:nvSpPr>
        <p:spPr>
          <a:xfrm>
            <a:off x="7420680" y="3935880"/>
            <a:ext cx="2808000" cy="434880"/>
          </a:xfrm>
          <a:custGeom>
            <a:avLst/>
            <a:gdLst/>
            <a:ahLst/>
            <a:rect l="0" t="0" r="r" b="b"/>
            <a:pathLst>
              <a:path w="7800" h="1208">
                <a:moveTo>
                  <a:pt x="0" y="1022"/>
                </a:moveTo>
                <a:lnTo>
                  <a:pt x="0" y="186"/>
                </a:lnTo>
                <a:cubicBezTo>
                  <a:pt x="0" y="173"/>
                  <a:pt x="1" y="161"/>
                  <a:pt x="3" y="149"/>
                </a:cubicBezTo>
                <a:cubicBezTo>
                  <a:pt x="6" y="137"/>
                  <a:pt x="9" y="126"/>
                  <a:pt x="14" y="114"/>
                </a:cubicBezTo>
                <a:cubicBezTo>
                  <a:pt x="18" y="103"/>
                  <a:pt x="24" y="93"/>
                  <a:pt x="31" y="82"/>
                </a:cubicBezTo>
                <a:cubicBezTo>
                  <a:pt x="38" y="72"/>
                  <a:pt x="45" y="63"/>
                  <a:pt x="54" y="54"/>
                </a:cubicBezTo>
                <a:cubicBezTo>
                  <a:pt x="63" y="46"/>
                  <a:pt x="72" y="38"/>
                  <a:pt x="82" y="31"/>
                </a:cubicBezTo>
                <a:cubicBezTo>
                  <a:pt x="92" y="24"/>
                  <a:pt x="103" y="19"/>
                  <a:pt x="114" y="14"/>
                </a:cubicBezTo>
                <a:cubicBezTo>
                  <a:pt x="126" y="9"/>
                  <a:pt x="137" y="6"/>
                  <a:pt x="149" y="3"/>
                </a:cubicBezTo>
                <a:cubicBezTo>
                  <a:pt x="161" y="1"/>
                  <a:pt x="173" y="0"/>
                  <a:pt x="185" y="0"/>
                </a:cubicBezTo>
                <a:lnTo>
                  <a:pt x="7615" y="0"/>
                </a:lnTo>
                <a:cubicBezTo>
                  <a:pt x="7627" y="0"/>
                  <a:pt x="7639" y="1"/>
                  <a:pt x="7651" y="3"/>
                </a:cubicBezTo>
                <a:cubicBezTo>
                  <a:pt x="7663" y="6"/>
                  <a:pt x="7674" y="9"/>
                  <a:pt x="7686" y="14"/>
                </a:cubicBezTo>
                <a:cubicBezTo>
                  <a:pt x="7697" y="19"/>
                  <a:pt x="7708" y="24"/>
                  <a:pt x="7718" y="31"/>
                </a:cubicBezTo>
                <a:cubicBezTo>
                  <a:pt x="7728" y="38"/>
                  <a:pt x="7737" y="46"/>
                  <a:pt x="7746" y="54"/>
                </a:cubicBezTo>
                <a:cubicBezTo>
                  <a:pt x="7755" y="63"/>
                  <a:pt x="7762" y="72"/>
                  <a:pt x="7769" y="82"/>
                </a:cubicBezTo>
                <a:cubicBezTo>
                  <a:pt x="7776" y="93"/>
                  <a:pt x="7781" y="103"/>
                  <a:pt x="7786" y="114"/>
                </a:cubicBezTo>
                <a:cubicBezTo>
                  <a:pt x="7791" y="126"/>
                  <a:pt x="7794" y="137"/>
                  <a:pt x="7797" y="149"/>
                </a:cubicBezTo>
                <a:cubicBezTo>
                  <a:pt x="7799" y="161"/>
                  <a:pt x="7800" y="173"/>
                  <a:pt x="7800" y="186"/>
                </a:cubicBezTo>
                <a:lnTo>
                  <a:pt x="7800" y="1022"/>
                </a:lnTo>
                <a:cubicBezTo>
                  <a:pt x="7800" y="1034"/>
                  <a:pt x="7799" y="1046"/>
                  <a:pt x="7797" y="1058"/>
                </a:cubicBezTo>
                <a:cubicBezTo>
                  <a:pt x="7794" y="1070"/>
                  <a:pt x="7791" y="1082"/>
                  <a:pt x="7786" y="1093"/>
                </a:cubicBezTo>
                <a:cubicBezTo>
                  <a:pt x="7781" y="1105"/>
                  <a:pt x="7776" y="1115"/>
                  <a:pt x="7769" y="1125"/>
                </a:cubicBezTo>
                <a:cubicBezTo>
                  <a:pt x="7762" y="1136"/>
                  <a:pt x="7755" y="1145"/>
                  <a:pt x="7746" y="1154"/>
                </a:cubicBezTo>
                <a:cubicBezTo>
                  <a:pt x="7737" y="1162"/>
                  <a:pt x="7728" y="1170"/>
                  <a:pt x="7718" y="1177"/>
                </a:cubicBezTo>
                <a:cubicBezTo>
                  <a:pt x="7708" y="1183"/>
                  <a:pt x="7697" y="1189"/>
                  <a:pt x="7686" y="1194"/>
                </a:cubicBezTo>
                <a:cubicBezTo>
                  <a:pt x="7674" y="1198"/>
                  <a:pt x="7663" y="1202"/>
                  <a:pt x="7651" y="1204"/>
                </a:cubicBezTo>
                <a:cubicBezTo>
                  <a:pt x="7639" y="1207"/>
                  <a:pt x="7627" y="1208"/>
                  <a:pt x="7615" y="1208"/>
                </a:cubicBezTo>
                <a:lnTo>
                  <a:pt x="185" y="1208"/>
                </a:lnTo>
                <a:cubicBezTo>
                  <a:pt x="173" y="1208"/>
                  <a:pt x="161" y="1207"/>
                  <a:pt x="149" y="1204"/>
                </a:cubicBezTo>
                <a:cubicBezTo>
                  <a:pt x="137" y="1202"/>
                  <a:pt x="126" y="1198"/>
                  <a:pt x="114" y="1194"/>
                </a:cubicBezTo>
                <a:cubicBezTo>
                  <a:pt x="103" y="1189"/>
                  <a:pt x="92" y="1183"/>
                  <a:pt x="82" y="1177"/>
                </a:cubicBezTo>
                <a:cubicBezTo>
                  <a:pt x="72" y="1170"/>
                  <a:pt x="63" y="1162"/>
                  <a:pt x="54" y="1154"/>
                </a:cubicBezTo>
                <a:cubicBezTo>
                  <a:pt x="45" y="1145"/>
                  <a:pt x="38" y="1136"/>
                  <a:pt x="31" y="1125"/>
                </a:cubicBezTo>
                <a:cubicBezTo>
                  <a:pt x="24" y="1115"/>
                  <a:pt x="18" y="1105"/>
                  <a:pt x="14" y="1093"/>
                </a:cubicBezTo>
                <a:cubicBezTo>
                  <a:pt x="9" y="1082"/>
                  <a:pt x="6" y="1070"/>
                  <a:pt x="3" y="1058"/>
                </a:cubicBezTo>
                <a:cubicBezTo>
                  <a:pt x="1" y="1046"/>
                  <a:pt x="0" y="1034"/>
                  <a:pt x="0" y="1022"/>
                </a:cubicBezTo>
                <a:close/>
              </a:path>
            </a:pathLst>
          </a:custGeom>
          <a:solidFill>
            <a:srgbClr val="ecfdf5"/>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46" name=""/>
          <p:cNvSpPr txBox="1"/>
          <p:nvPr/>
        </p:nvSpPr>
        <p:spPr>
          <a:xfrm>
            <a:off x="7835040" y="3106440"/>
            <a:ext cx="1521360" cy="212400"/>
          </a:xfrm>
          <a:prstGeom prst="rect">
            <a:avLst/>
          </a:prstGeom>
          <a:noFill/>
          <a:ln w="0">
            <a:noFill/>
          </a:ln>
        </p:spPr>
        <p:txBody>
          <a:bodyPr wrap="none" lIns="0" rIns="0" tIns="0" bIns="0" anchor="t">
            <a:spAutoFit/>
          </a:bodyPr>
          <a:p>
            <a:r>
              <a:rPr b="0" lang="zh-CN" sz="1320" strike="noStrike" u="none">
                <a:solidFill>
                  <a:srgbClr val="000000"/>
                </a:solidFill>
                <a:effectLst/>
                <a:uFillTx/>
                <a:latin typeface="WenQuanYiZenHei"/>
                <a:ea typeface="WenQuanYiZenHei"/>
              </a:rPr>
              <a:t>新たな顧客層の獲得</a:t>
            </a:r>
            <a:endParaRPr b="0" lang="en-US" sz="1320" strike="noStrike" u="none">
              <a:solidFill>
                <a:srgbClr val="000000"/>
              </a:solidFill>
              <a:effectLst/>
              <a:uFillTx/>
              <a:latin typeface="Times New Roman"/>
            </a:endParaRPr>
          </a:p>
        </p:txBody>
      </p:sp>
      <p:pic>
        <p:nvPicPr>
          <p:cNvPr id="647" name="" descr=""/>
          <p:cNvPicPr/>
          <p:nvPr/>
        </p:nvPicPr>
        <p:blipFill>
          <a:blip r:embed="rId8"/>
          <a:stretch/>
        </p:blipFill>
        <p:spPr>
          <a:xfrm>
            <a:off x="7521120" y="4069800"/>
            <a:ext cx="191880" cy="150120"/>
          </a:xfrm>
          <a:prstGeom prst="rect">
            <a:avLst/>
          </a:prstGeom>
          <a:noFill/>
          <a:ln w="0">
            <a:noFill/>
          </a:ln>
        </p:spPr>
      </p:pic>
      <p:sp>
        <p:nvSpPr>
          <p:cNvPr id="648" name=""/>
          <p:cNvSpPr txBox="1"/>
          <p:nvPr/>
        </p:nvSpPr>
        <p:spPr>
          <a:xfrm>
            <a:off x="7420680" y="3657600"/>
            <a:ext cx="122184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ビジネス拡大効果</a:t>
            </a:r>
            <a:endParaRPr b="0" lang="en-US" sz="1180" strike="noStrike" u="none">
              <a:solidFill>
                <a:srgbClr val="000000"/>
              </a:solidFill>
              <a:effectLst/>
              <a:uFillTx/>
              <a:latin typeface="Times New Roman"/>
            </a:endParaRPr>
          </a:p>
        </p:txBody>
      </p:sp>
      <p:pic>
        <p:nvPicPr>
          <p:cNvPr id="649" name="" descr=""/>
          <p:cNvPicPr/>
          <p:nvPr/>
        </p:nvPicPr>
        <p:blipFill>
          <a:blip r:embed="rId9"/>
          <a:stretch/>
        </p:blipFill>
        <p:spPr>
          <a:xfrm>
            <a:off x="9175680" y="4069800"/>
            <a:ext cx="166680" cy="150120"/>
          </a:xfrm>
          <a:prstGeom prst="rect">
            <a:avLst/>
          </a:prstGeom>
          <a:noFill/>
          <a:ln w="0">
            <a:noFill/>
          </a:ln>
        </p:spPr>
      </p:pic>
      <p:sp>
        <p:nvSpPr>
          <p:cNvPr id="650" name=""/>
          <p:cNvSpPr txBox="1"/>
          <p:nvPr/>
        </p:nvSpPr>
        <p:spPr>
          <a:xfrm>
            <a:off x="7779960" y="4058640"/>
            <a:ext cx="1060560" cy="189360"/>
          </a:xfrm>
          <a:prstGeom prst="rect">
            <a:avLst/>
          </a:prstGeom>
          <a:noFill/>
          <a:ln w="0">
            <a:noFill/>
          </a:ln>
        </p:spPr>
        <p:txBody>
          <a:bodyPr wrap="none" lIns="0" rIns="0" tIns="0" bIns="0" anchor="t">
            <a:spAutoFit/>
          </a:bodyPr>
          <a:p>
            <a:r>
              <a:rPr b="0" lang="zh-CN" sz="1180" strike="noStrike" u="none">
                <a:solidFill>
                  <a:srgbClr val="374151"/>
                </a:solidFill>
                <a:effectLst/>
                <a:uFillTx/>
                <a:latin typeface="WenQuanYiZenHei"/>
                <a:ea typeface="WenQuanYiZenHei"/>
              </a:rPr>
              <a:t>顧客基盤の拡大</a:t>
            </a:r>
            <a:endParaRPr b="0" lang="en-US" sz="1180" strike="noStrike" u="none">
              <a:solidFill>
                <a:srgbClr val="000000"/>
              </a:solidFill>
              <a:effectLst/>
              <a:uFillTx/>
              <a:latin typeface="Times New Roman"/>
            </a:endParaRPr>
          </a:p>
        </p:txBody>
      </p:sp>
      <p:sp>
        <p:nvSpPr>
          <p:cNvPr id="651" name=""/>
          <p:cNvSpPr/>
          <p:nvPr/>
        </p:nvSpPr>
        <p:spPr>
          <a:xfrm>
            <a:off x="467640" y="3969360"/>
            <a:ext cx="2808360" cy="200880"/>
          </a:xfrm>
          <a:custGeom>
            <a:avLst/>
            <a:gdLst/>
            <a:ahLst/>
            <a:rect l="0" t="0" r="r" b="b"/>
            <a:pathLst>
              <a:path w="7801" h="558">
                <a:moveTo>
                  <a:pt x="0" y="278"/>
                </a:moveTo>
                <a:cubicBezTo>
                  <a:pt x="0" y="260"/>
                  <a:pt x="2" y="242"/>
                  <a:pt x="6" y="224"/>
                </a:cubicBezTo>
                <a:cubicBezTo>
                  <a:pt x="9" y="206"/>
                  <a:pt x="15" y="189"/>
                  <a:pt x="22" y="172"/>
                </a:cubicBezTo>
                <a:cubicBezTo>
                  <a:pt x="29" y="155"/>
                  <a:pt x="37" y="139"/>
                  <a:pt x="47" y="123"/>
                </a:cubicBezTo>
                <a:cubicBezTo>
                  <a:pt x="58" y="108"/>
                  <a:pt x="69" y="94"/>
                  <a:pt x="82" y="81"/>
                </a:cubicBezTo>
                <a:cubicBezTo>
                  <a:pt x="95" y="68"/>
                  <a:pt x="109" y="57"/>
                  <a:pt x="124" y="47"/>
                </a:cubicBezTo>
                <a:cubicBezTo>
                  <a:pt x="139" y="36"/>
                  <a:pt x="155" y="28"/>
                  <a:pt x="172" y="21"/>
                </a:cubicBezTo>
                <a:cubicBezTo>
                  <a:pt x="189" y="14"/>
                  <a:pt x="207" y="9"/>
                  <a:pt x="225" y="5"/>
                </a:cubicBezTo>
                <a:cubicBezTo>
                  <a:pt x="243" y="1"/>
                  <a:pt x="261" y="0"/>
                  <a:pt x="279" y="0"/>
                </a:cubicBezTo>
                <a:lnTo>
                  <a:pt x="7522" y="0"/>
                </a:lnTo>
                <a:cubicBezTo>
                  <a:pt x="7541" y="0"/>
                  <a:pt x="7559" y="1"/>
                  <a:pt x="7577" y="5"/>
                </a:cubicBezTo>
                <a:cubicBezTo>
                  <a:pt x="7595" y="9"/>
                  <a:pt x="7612" y="14"/>
                  <a:pt x="7629" y="21"/>
                </a:cubicBezTo>
                <a:cubicBezTo>
                  <a:pt x="7646" y="28"/>
                  <a:pt x="7662" y="36"/>
                  <a:pt x="7677" y="47"/>
                </a:cubicBezTo>
                <a:cubicBezTo>
                  <a:pt x="7692" y="57"/>
                  <a:pt x="7706" y="68"/>
                  <a:pt x="7719" y="81"/>
                </a:cubicBezTo>
                <a:cubicBezTo>
                  <a:pt x="7732" y="94"/>
                  <a:pt x="7744" y="108"/>
                  <a:pt x="7754" y="123"/>
                </a:cubicBezTo>
                <a:cubicBezTo>
                  <a:pt x="7764" y="139"/>
                  <a:pt x="7773" y="155"/>
                  <a:pt x="7780" y="172"/>
                </a:cubicBezTo>
                <a:cubicBezTo>
                  <a:pt x="7787" y="189"/>
                  <a:pt x="7792" y="206"/>
                  <a:pt x="7796" y="224"/>
                </a:cubicBezTo>
                <a:cubicBezTo>
                  <a:pt x="7799" y="242"/>
                  <a:pt x="7801" y="260"/>
                  <a:pt x="7801" y="278"/>
                </a:cubicBezTo>
                <a:cubicBezTo>
                  <a:pt x="7801" y="297"/>
                  <a:pt x="7799" y="315"/>
                  <a:pt x="7796" y="333"/>
                </a:cubicBezTo>
                <a:cubicBezTo>
                  <a:pt x="7792" y="351"/>
                  <a:pt x="7787" y="368"/>
                  <a:pt x="7780" y="385"/>
                </a:cubicBezTo>
                <a:cubicBezTo>
                  <a:pt x="7773" y="403"/>
                  <a:pt x="7764" y="419"/>
                  <a:pt x="7754" y="434"/>
                </a:cubicBezTo>
                <a:cubicBezTo>
                  <a:pt x="7744" y="449"/>
                  <a:pt x="7732" y="463"/>
                  <a:pt x="7719" y="476"/>
                </a:cubicBezTo>
                <a:cubicBezTo>
                  <a:pt x="7706" y="489"/>
                  <a:pt x="7692" y="501"/>
                  <a:pt x="7677" y="511"/>
                </a:cubicBezTo>
                <a:cubicBezTo>
                  <a:pt x="7662" y="521"/>
                  <a:pt x="7646" y="530"/>
                  <a:pt x="7629" y="537"/>
                </a:cubicBezTo>
                <a:cubicBezTo>
                  <a:pt x="7612" y="544"/>
                  <a:pt x="7595" y="549"/>
                  <a:pt x="7577" y="552"/>
                </a:cubicBezTo>
                <a:cubicBezTo>
                  <a:pt x="7559" y="556"/>
                  <a:pt x="7541" y="558"/>
                  <a:pt x="7522" y="558"/>
                </a:cubicBezTo>
                <a:lnTo>
                  <a:pt x="279" y="558"/>
                </a:lnTo>
                <a:cubicBezTo>
                  <a:pt x="261" y="558"/>
                  <a:pt x="243" y="556"/>
                  <a:pt x="225" y="552"/>
                </a:cubicBezTo>
                <a:cubicBezTo>
                  <a:pt x="207" y="549"/>
                  <a:pt x="189" y="544"/>
                  <a:pt x="172" y="537"/>
                </a:cubicBezTo>
                <a:cubicBezTo>
                  <a:pt x="155" y="530"/>
                  <a:pt x="139" y="521"/>
                  <a:pt x="124" y="511"/>
                </a:cubicBezTo>
                <a:cubicBezTo>
                  <a:pt x="109" y="501"/>
                  <a:pt x="95" y="489"/>
                  <a:pt x="82" y="476"/>
                </a:cubicBezTo>
                <a:cubicBezTo>
                  <a:pt x="69" y="463"/>
                  <a:pt x="58" y="449"/>
                  <a:pt x="47" y="434"/>
                </a:cubicBezTo>
                <a:cubicBezTo>
                  <a:pt x="37" y="419"/>
                  <a:pt x="29" y="403"/>
                  <a:pt x="22" y="385"/>
                </a:cubicBezTo>
                <a:cubicBezTo>
                  <a:pt x="15" y="368"/>
                  <a:pt x="9" y="351"/>
                  <a:pt x="6" y="333"/>
                </a:cubicBezTo>
                <a:cubicBezTo>
                  <a:pt x="2" y="315"/>
                  <a:pt x="0" y="297"/>
                  <a:pt x="0" y="278"/>
                </a:cubicBez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52" name=""/>
          <p:cNvSpPr/>
          <p:nvPr/>
        </p:nvSpPr>
        <p:spPr>
          <a:xfrm>
            <a:off x="467640" y="3969360"/>
            <a:ext cx="2248560" cy="200880"/>
          </a:xfrm>
          <a:custGeom>
            <a:avLst/>
            <a:gdLst/>
            <a:ahLst/>
            <a:rect l="0" t="0" r="r" b="b"/>
            <a:pathLst>
              <a:path w="6246" h="558">
                <a:moveTo>
                  <a:pt x="0" y="278"/>
                </a:moveTo>
                <a:cubicBezTo>
                  <a:pt x="0" y="260"/>
                  <a:pt x="2" y="242"/>
                  <a:pt x="6" y="224"/>
                </a:cubicBezTo>
                <a:cubicBezTo>
                  <a:pt x="9" y="206"/>
                  <a:pt x="15" y="189"/>
                  <a:pt x="22" y="172"/>
                </a:cubicBezTo>
                <a:cubicBezTo>
                  <a:pt x="29" y="155"/>
                  <a:pt x="37" y="139"/>
                  <a:pt x="47" y="123"/>
                </a:cubicBezTo>
                <a:cubicBezTo>
                  <a:pt x="58" y="108"/>
                  <a:pt x="69" y="94"/>
                  <a:pt x="82" y="81"/>
                </a:cubicBezTo>
                <a:cubicBezTo>
                  <a:pt x="95" y="68"/>
                  <a:pt x="109" y="57"/>
                  <a:pt x="124" y="47"/>
                </a:cubicBezTo>
                <a:cubicBezTo>
                  <a:pt x="139" y="36"/>
                  <a:pt x="155" y="28"/>
                  <a:pt x="172" y="21"/>
                </a:cubicBezTo>
                <a:cubicBezTo>
                  <a:pt x="189" y="14"/>
                  <a:pt x="207" y="9"/>
                  <a:pt x="225" y="5"/>
                </a:cubicBezTo>
                <a:cubicBezTo>
                  <a:pt x="243" y="1"/>
                  <a:pt x="261" y="0"/>
                  <a:pt x="279" y="0"/>
                </a:cubicBezTo>
                <a:lnTo>
                  <a:pt x="5967" y="0"/>
                </a:lnTo>
                <a:cubicBezTo>
                  <a:pt x="5985" y="0"/>
                  <a:pt x="6004" y="1"/>
                  <a:pt x="6022" y="5"/>
                </a:cubicBezTo>
                <a:cubicBezTo>
                  <a:pt x="6039" y="9"/>
                  <a:pt x="6057" y="14"/>
                  <a:pt x="6074" y="21"/>
                </a:cubicBezTo>
                <a:cubicBezTo>
                  <a:pt x="6091" y="28"/>
                  <a:pt x="6107" y="36"/>
                  <a:pt x="6122" y="47"/>
                </a:cubicBezTo>
                <a:cubicBezTo>
                  <a:pt x="6137" y="57"/>
                  <a:pt x="6151" y="68"/>
                  <a:pt x="6164" y="81"/>
                </a:cubicBezTo>
                <a:cubicBezTo>
                  <a:pt x="6177" y="94"/>
                  <a:pt x="6189" y="108"/>
                  <a:pt x="6199" y="123"/>
                </a:cubicBezTo>
                <a:cubicBezTo>
                  <a:pt x="6209" y="139"/>
                  <a:pt x="6218" y="155"/>
                  <a:pt x="6225" y="172"/>
                </a:cubicBezTo>
                <a:cubicBezTo>
                  <a:pt x="6232" y="189"/>
                  <a:pt x="6237" y="206"/>
                  <a:pt x="6240" y="224"/>
                </a:cubicBezTo>
                <a:cubicBezTo>
                  <a:pt x="6244" y="242"/>
                  <a:pt x="6246" y="260"/>
                  <a:pt x="6246" y="278"/>
                </a:cubicBezTo>
                <a:cubicBezTo>
                  <a:pt x="6246" y="297"/>
                  <a:pt x="6244" y="315"/>
                  <a:pt x="6240" y="333"/>
                </a:cubicBezTo>
                <a:cubicBezTo>
                  <a:pt x="6237" y="351"/>
                  <a:pt x="6232" y="368"/>
                  <a:pt x="6225" y="385"/>
                </a:cubicBezTo>
                <a:cubicBezTo>
                  <a:pt x="6218" y="403"/>
                  <a:pt x="6209" y="419"/>
                  <a:pt x="6199" y="434"/>
                </a:cubicBezTo>
                <a:cubicBezTo>
                  <a:pt x="6189" y="449"/>
                  <a:pt x="6177" y="463"/>
                  <a:pt x="6164" y="476"/>
                </a:cubicBezTo>
                <a:cubicBezTo>
                  <a:pt x="6151" y="489"/>
                  <a:pt x="6137" y="501"/>
                  <a:pt x="6122" y="511"/>
                </a:cubicBezTo>
                <a:cubicBezTo>
                  <a:pt x="6107" y="521"/>
                  <a:pt x="6091" y="530"/>
                  <a:pt x="6074" y="537"/>
                </a:cubicBezTo>
                <a:cubicBezTo>
                  <a:pt x="6057" y="544"/>
                  <a:pt x="6039" y="549"/>
                  <a:pt x="6022" y="552"/>
                </a:cubicBezTo>
                <a:cubicBezTo>
                  <a:pt x="6004" y="556"/>
                  <a:pt x="5985" y="558"/>
                  <a:pt x="5967" y="558"/>
                </a:cubicBezTo>
                <a:lnTo>
                  <a:pt x="279" y="558"/>
                </a:lnTo>
                <a:cubicBezTo>
                  <a:pt x="261" y="558"/>
                  <a:pt x="243" y="556"/>
                  <a:pt x="225" y="552"/>
                </a:cubicBezTo>
                <a:cubicBezTo>
                  <a:pt x="207" y="549"/>
                  <a:pt x="189" y="544"/>
                  <a:pt x="172" y="537"/>
                </a:cubicBezTo>
                <a:cubicBezTo>
                  <a:pt x="155" y="530"/>
                  <a:pt x="139" y="521"/>
                  <a:pt x="124" y="511"/>
                </a:cubicBezTo>
                <a:cubicBezTo>
                  <a:pt x="109" y="501"/>
                  <a:pt x="95" y="489"/>
                  <a:pt x="82" y="476"/>
                </a:cubicBezTo>
                <a:cubicBezTo>
                  <a:pt x="69" y="463"/>
                  <a:pt x="58" y="449"/>
                  <a:pt x="47" y="434"/>
                </a:cubicBezTo>
                <a:cubicBezTo>
                  <a:pt x="37" y="419"/>
                  <a:pt x="29" y="403"/>
                  <a:pt x="22" y="385"/>
                </a:cubicBezTo>
                <a:cubicBezTo>
                  <a:pt x="15" y="368"/>
                  <a:pt x="9" y="351"/>
                  <a:pt x="6" y="333"/>
                </a:cubicBezTo>
                <a:cubicBezTo>
                  <a:pt x="2" y="315"/>
                  <a:pt x="0" y="297"/>
                  <a:pt x="0" y="278"/>
                </a:cubicBezTo>
                <a:close/>
              </a:path>
            </a:pathLst>
          </a:custGeom>
          <a:solidFill>
            <a:srgbClr val="ef4444"/>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53" name=""/>
          <p:cNvSpPr/>
          <p:nvPr/>
        </p:nvSpPr>
        <p:spPr>
          <a:xfrm>
            <a:off x="3944160" y="3969360"/>
            <a:ext cx="2808360" cy="200880"/>
          </a:xfrm>
          <a:custGeom>
            <a:avLst/>
            <a:gdLst/>
            <a:ahLst/>
            <a:rect l="0" t="0" r="r" b="b"/>
            <a:pathLst>
              <a:path w="7801" h="558">
                <a:moveTo>
                  <a:pt x="0" y="278"/>
                </a:moveTo>
                <a:cubicBezTo>
                  <a:pt x="0" y="260"/>
                  <a:pt x="2" y="242"/>
                  <a:pt x="5" y="224"/>
                </a:cubicBezTo>
                <a:cubicBezTo>
                  <a:pt x="9" y="206"/>
                  <a:pt x="14" y="189"/>
                  <a:pt x="21" y="172"/>
                </a:cubicBezTo>
                <a:cubicBezTo>
                  <a:pt x="28" y="155"/>
                  <a:pt x="37" y="139"/>
                  <a:pt x="47" y="123"/>
                </a:cubicBezTo>
                <a:cubicBezTo>
                  <a:pt x="57" y="108"/>
                  <a:pt x="69" y="94"/>
                  <a:pt x="82" y="81"/>
                </a:cubicBezTo>
                <a:cubicBezTo>
                  <a:pt x="95" y="68"/>
                  <a:pt x="109" y="57"/>
                  <a:pt x="124" y="47"/>
                </a:cubicBezTo>
                <a:cubicBezTo>
                  <a:pt x="139" y="36"/>
                  <a:pt x="155" y="28"/>
                  <a:pt x="172" y="21"/>
                </a:cubicBezTo>
                <a:cubicBezTo>
                  <a:pt x="189" y="14"/>
                  <a:pt x="206" y="9"/>
                  <a:pt x="224" y="5"/>
                </a:cubicBezTo>
                <a:cubicBezTo>
                  <a:pt x="242" y="1"/>
                  <a:pt x="260" y="0"/>
                  <a:pt x="279" y="0"/>
                </a:cubicBezTo>
                <a:lnTo>
                  <a:pt x="7522" y="0"/>
                </a:lnTo>
                <a:cubicBezTo>
                  <a:pt x="7540" y="0"/>
                  <a:pt x="7558" y="1"/>
                  <a:pt x="7576" y="5"/>
                </a:cubicBezTo>
                <a:cubicBezTo>
                  <a:pt x="7594" y="9"/>
                  <a:pt x="7612" y="14"/>
                  <a:pt x="7629" y="21"/>
                </a:cubicBezTo>
                <a:cubicBezTo>
                  <a:pt x="7646" y="28"/>
                  <a:pt x="7662" y="36"/>
                  <a:pt x="7677" y="47"/>
                </a:cubicBezTo>
                <a:cubicBezTo>
                  <a:pt x="7692" y="57"/>
                  <a:pt x="7706" y="68"/>
                  <a:pt x="7719" y="81"/>
                </a:cubicBezTo>
                <a:cubicBezTo>
                  <a:pt x="7732" y="94"/>
                  <a:pt x="7744" y="108"/>
                  <a:pt x="7754" y="123"/>
                </a:cubicBezTo>
                <a:cubicBezTo>
                  <a:pt x="7764" y="139"/>
                  <a:pt x="7772" y="155"/>
                  <a:pt x="7779" y="172"/>
                </a:cubicBezTo>
                <a:cubicBezTo>
                  <a:pt x="7786" y="189"/>
                  <a:pt x="7792" y="206"/>
                  <a:pt x="7795" y="224"/>
                </a:cubicBezTo>
                <a:cubicBezTo>
                  <a:pt x="7799" y="242"/>
                  <a:pt x="7801" y="260"/>
                  <a:pt x="7801" y="278"/>
                </a:cubicBezTo>
                <a:cubicBezTo>
                  <a:pt x="7801" y="297"/>
                  <a:pt x="7799" y="315"/>
                  <a:pt x="7795" y="333"/>
                </a:cubicBezTo>
                <a:cubicBezTo>
                  <a:pt x="7792" y="351"/>
                  <a:pt x="7786" y="368"/>
                  <a:pt x="7779" y="385"/>
                </a:cubicBezTo>
                <a:cubicBezTo>
                  <a:pt x="7772" y="403"/>
                  <a:pt x="7764" y="419"/>
                  <a:pt x="7754" y="434"/>
                </a:cubicBezTo>
                <a:cubicBezTo>
                  <a:pt x="7744" y="449"/>
                  <a:pt x="7732" y="463"/>
                  <a:pt x="7719" y="476"/>
                </a:cubicBezTo>
                <a:cubicBezTo>
                  <a:pt x="7706" y="489"/>
                  <a:pt x="7692" y="501"/>
                  <a:pt x="7677" y="511"/>
                </a:cubicBezTo>
                <a:cubicBezTo>
                  <a:pt x="7662" y="521"/>
                  <a:pt x="7646" y="530"/>
                  <a:pt x="7629" y="537"/>
                </a:cubicBezTo>
                <a:cubicBezTo>
                  <a:pt x="7612" y="544"/>
                  <a:pt x="7594" y="549"/>
                  <a:pt x="7576" y="552"/>
                </a:cubicBezTo>
                <a:cubicBezTo>
                  <a:pt x="7558" y="556"/>
                  <a:pt x="7540" y="558"/>
                  <a:pt x="7522" y="558"/>
                </a:cubicBezTo>
                <a:lnTo>
                  <a:pt x="279" y="558"/>
                </a:lnTo>
                <a:cubicBezTo>
                  <a:pt x="260" y="558"/>
                  <a:pt x="242" y="556"/>
                  <a:pt x="224" y="552"/>
                </a:cubicBezTo>
                <a:cubicBezTo>
                  <a:pt x="206" y="549"/>
                  <a:pt x="189" y="544"/>
                  <a:pt x="172" y="537"/>
                </a:cubicBezTo>
                <a:cubicBezTo>
                  <a:pt x="155" y="530"/>
                  <a:pt x="139" y="521"/>
                  <a:pt x="124" y="511"/>
                </a:cubicBezTo>
                <a:cubicBezTo>
                  <a:pt x="109" y="501"/>
                  <a:pt x="95" y="489"/>
                  <a:pt x="82" y="476"/>
                </a:cubicBezTo>
                <a:cubicBezTo>
                  <a:pt x="69" y="463"/>
                  <a:pt x="57" y="449"/>
                  <a:pt x="47" y="434"/>
                </a:cubicBezTo>
                <a:cubicBezTo>
                  <a:pt x="37" y="419"/>
                  <a:pt x="28" y="403"/>
                  <a:pt x="21" y="385"/>
                </a:cubicBezTo>
                <a:cubicBezTo>
                  <a:pt x="14" y="368"/>
                  <a:pt x="9" y="351"/>
                  <a:pt x="5" y="333"/>
                </a:cubicBezTo>
                <a:cubicBezTo>
                  <a:pt x="2" y="315"/>
                  <a:pt x="0" y="297"/>
                  <a:pt x="0" y="278"/>
                </a:cubicBezTo>
                <a:close/>
              </a:path>
            </a:pathLst>
          </a:custGeom>
          <a:solidFill>
            <a:srgbClr val="e5e7eb"/>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54" name=""/>
          <p:cNvSpPr/>
          <p:nvPr/>
        </p:nvSpPr>
        <p:spPr>
          <a:xfrm>
            <a:off x="3944160" y="3969360"/>
            <a:ext cx="2523960" cy="200880"/>
          </a:xfrm>
          <a:custGeom>
            <a:avLst/>
            <a:gdLst/>
            <a:ahLst/>
            <a:rect l="0" t="0" r="r" b="b"/>
            <a:pathLst>
              <a:path w="7011" h="558">
                <a:moveTo>
                  <a:pt x="0" y="278"/>
                </a:moveTo>
                <a:cubicBezTo>
                  <a:pt x="0" y="260"/>
                  <a:pt x="2" y="242"/>
                  <a:pt x="5" y="224"/>
                </a:cubicBezTo>
                <a:cubicBezTo>
                  <a:pt x="9" y="206"/>
                  <a:pt x="14" y="189"/>
                  <a:pt x="21" y="172"/>
                </a:cubicBezTo>
                <a:cubicBezTo>
                  <a:pt x="28" y="155"/>
                  <a:pt x="37" y="139"/>
                  <a:pt x="47" y="123"/>
                </a:cubicBezTo>
                <a:cubicBezTo>
                  <a:pt x="57" y="108"/>
                  <a:pt x="69" y="94"/>
                  <a:pt x="82" y="81"/>
                </a:cubicBezTo>
                <a:cubicBezTo>
                  <a:pt x="95" y="68"/>
                  <a:pt x="109" y="57"/>
                  <a:pt x="124" y="47"/>
                </a:cubicBezTo>
                <a:cubicBezTo>
                  <a:pt x="139" y="36"/>
                  <a:pt x="155" y="28"/>
                  <a:pt x="172" y="21"/>
                </a:cubicBezTo>
                <a:cubicBezTo>
                  <a:pt x="189" y="14"/>
                  <a:pt x="206" y="9"/>
                  <a:pt x="224" y="5"/>
                </a:cubicBezTo>
                <a:cubicBezTo>
                  <a:pt x="242" y="1"/>
                  <a:pt x="260" y="0"/>
                  <a:pt x="279" y="0"/>
                </a:cubicBezTo>
                <a:lnTo>
                  <a:pt x="6733" y="0"/>
                </a:lnTo>
                <a:cubicBezTo>
                  <a:pt x="6751" y="0"/>
                  <a:pt x="6769" y="1"/>
                  <a:pt x="6787" y="5"/>
                </a:cubicBezTo>
                <a:cubicBezTo>
                  <a:pt x="6805" y="9"/>
                  <a:pt x="6823" y="14"/>
                  <a:pt x="6839" y="21"/>
                </a:cubicBezTo>
                <a:cubicBezTo>
                  <a:pt x="6856" y="28"/>
                  <a:pt x="6872" y="36"/>
                  <a:pt x="6888" y="47"/>
                </a:cubicBezTo>
                <a:cubicBezTo>
                  <a:pt x="6903" y="57"/>
                  <a:pt x="6917" y="68"/>
                  <a:pt x="6930" y="81"/>
                </a:cubicBezTo>
                <a:cubicBezTo>
                  <a:pt x="6943" y="94"/>
                  <a:pt x="6954" y="108"/>
                  <a:pt x="6964" y="123"/>
                </a:cubicBezTo>
                <a:cubicBezTo>
                  <a:pt x="6975" y="139"/>
                  <a:pt x="6983" y="155"/>
                  <a:pt x="6990" y="172"/>
                </a:cubicBezTo>
                <a:cubicBezTo>
                  <a:pt x="6997" y="189"/>
                  <a:pt x="7002" y="206"/>
                  <a:pt x="7006" y="224"/>
                </a:cubicBezTo>
                <a:cubicBezTo>
                  <a:pt x="7010" y="242"/>
                  <a:pt x="7011" y="260"/>
                  <a:pt x="7011" y="278"/>
                </a:cubicBezTo>
                <a:cubicBezTo>
                  <a:pt x="7011" y="297"/>
                  <a:pt x="7010" y="315"/>
                  <a:pt x="7006" y="333"/>
                </a:cubicBezTo>
                <a:cubicBezTo>
                  <a:pt x="7002" y="351"/>
                  <a:pt x="6997" y="368"/>
                  <a:pt x="6990" y="385"/>
                </a:cubicBezTo>
                <a:cubicBezTo>
                  <a:pt x="6983" y="403"/>
                  <a:pt x="6975" y="419"/>
                  <a:pt x="6964" y="434"/>
                </a:cubicBezTo>
                <a:cubicBezTo>
                  <a:pt x="6954" y="449"/>
                  <a:pt x="6943" y="463"/>
                  <a:pt x="6930" y="476"/>
                </a:cubicBezTo>
                <a:cubicBezTo>
                  <a:pt x="6917" y="489"/>
                  <a:pt x="6903" y="501"/>
                  <a:pt x="6888" y="511"/>
                </a:cubicBezTo>
                <a:cubicBezTo>
                  <a:pt x="6872" y="521"/>
                  <a:pt x="6856" y="530"/>
                  <a:pt x="6839" y="537"/>
                </a:cubicBezTo>
                <a:cubicBezTo>
                  <a:pt x="6823" y="544"/>
                  <a:pt x="6805" y="549"/>
                  <a:pt x="6787" y="552"/>
                </a:cubicBezTo>
                <a:cubicBezTo>
                  <a:pt x="6769" y="556"/>
                  <a:pt x="6751" y="558"/>
                  <a:pt x="6733" y="558"/>
                </a:cubicBezTo>
                <a:lnTo>
                  <a:pt x="279" y="558"/>
                </a:lnTo>
                <a:cubicBezTo>
                  <a:pt x="260" y="558"/>
                  <a:pt x="242" y="556"/>
                  <a:pt x="224" y="552"/>
                </a:cubicBezTo>
                <a:cubicBezTo>
                  <a:pt x="206" y="549"/>
                  <a:pt x="189" y="544"/>
                  <a:pt x="172" y="537"/>
                </a:cubicBezTo>
                <a:cubicBezTo>
                  <a:pt x="155" y="530"/>
                  <a:pt x="139" y="521"/>
                  <a:pt x="124" y="511"/>
                </a:cubicBezTo>
                <a:cubicBezTo>
                  <a:pt x="109" y="501"/>
                  <a:pt x="95" y="489"/>
                  <a:pt x="82" y="476"/>
                </a:cubicBezTo>
                <a:cubicBezTo>
                  <a:pt x="69" y="463"/>
                  <a:pt x="57" y="449"/>
                  <a:pt x="47" y="434"/>
                </a:cubicBezTo>
                <a:cubicBezTo>
                  <a:pt x="37" y="419"/>
                  <a:pt x="28" y="403"/>
                  <a:pt x="21" y="385"/>
                </a:cubicBezTo>
                <a:cubicBezTo>
                  <a:pt x="14" y="368"/>
                  <a:pt x="9" y="351"/>
                  <a:pt x="5" y="333"/>
                </a:cubicBezTo>
                <a:cubicBezTo>
                  <a:pt x="2" y="315"/>
                  <a:pt x="0" y="297"/>
                  <a:pt x="0" y="278"/>
                </a:cubicBez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sp>
        <p:nvSpPr>
          <p:cNvPr id="655" name=""/>
          <p:cNvSpPr/>
          <p:nvPr/>
        </p:nvSpPr>
        <p:spPr>
          <a:xfrm>
            <a:off x="284040" y="5013720"/>
            <a:ext cx="10145160" cy="735840"/>
          </a:xfrm>
          <a:custGeom>
            <a:avLst/>
            <a:gdLst/>
            <a:ahLst/>
            <a:rect l="0" t="0" r="r" b="b"/>
            <a:pathLst>
              <a:path w="28181" h="2044">
                <a:moveTo>
                  <a:pt x="0" y="1951"/>
                </a:moveTo>
                <a:lnTo>
                  <a:pt x="0" y="93"/>
                </a:lnTo>
                <a:cubicBezTo>
                  <a:pt x="0" y="81"/>
                  <a:pt x="1" y="69"/>
                  <a:pt x="3" y="58"/>
                </a:cubicBezTo>
                <a:cubicBezTo>
                  <a:pt x="6" y="46"/>
                  <a:pt x="9" y="36"/>
                  <a:pt x="13" y="28"/>
                </a:cubicBezTo>
                <a:cubicBezTo>
                  <a:pt x="18" y="19"/>
                  <a:pt x="23" y="12"/>
                  <a:pt x="28" y="7"/>
                </a:cubicBezTo>
                <a:cubicBezTo>
                  <a:pt x="34" y="3"/>
                  <a:pt x="40" y="0"/>
                  <a:pt x="46" y="0"/>
                </a:cubicBezTo>
                <a:lnTo>
                  <a:pt x="28089" y="0"/>
                </a:lnTo>
                <a:cubicBezTo>
                  <a:pt x="28101" y="0"/>
                  <a:pt x="28113" y="3"/>
                  <a:pt x="28124" y="7"/>
                </a:cubicBezTo>
                <a:cubicBezTo>
                  <a:pt x="28135" y="12"/>
                  <a:pt x="28145" y="19"/>
                  <a:pt x="28154" y="28"/>
                </a:cubicBezTo>
                <a:cubicBezTo>
                  <a:pt x="28163" y="36"/>
                  <a:pt x="28170" y="46"/>
                  <a:pt x="28174" y="58"/>
                </a:cubicBezTo>
                <a:cubicBezTo>
                  <a:pt x="28179" y="69"/>
                  <a:pt x="28181" y="81"/>
                  <a:pt x="28181" y="93"/>
                </a:cubicBezTo>
                <a:lnTo>
                  <a:pt x="28181" y="1951"/>
                </a:lnTo>
                <a:cubicBezTo>
                  <a:pt x="28181" y="1964"/>
                  <a:pt x="28179" y="1975"/>
                  <a:pt x="28174" y="1987"/>
                </a:cubicBezTo>
                <a:cubicBezTo>
                  <a:pt x="28170" y="1998"/>
                  <a:pt x="28163" y="2008"/>
                  <a:pt x="28154" y="2017"/>
                </a:cubicBezTo>
                <a:cubicBezTo>
                  <a:pt x="28145" y="2026"/>
                  <a:pt x="28135" y="2032"/>
                  <a:pt x="28124" y="2037"/>
                </a:cubicBezTo>
                <a:cubicBezTo>
                  <a:pt x="28113" y="2042"/>
                  <a:pt x="28101" y="2044"/>
                  <a:pt x="28089" y="2044"/>
                </a:cubicBezTo>
                <a:lnTo>
                  <a:pt x="46" y="2044"/>
                </a:lnTo>
                <a:cubicBezTo>
                  <a:pt x="40" y="2044"/>
                  <a:pt x="34" y="2042"/>
                  <a:pt x="28" y="2037"/>
                </a:cubicBezTo>
                <a:cubicBezTo>
                  <a:pt x="23" y="2032"/>
                  <a:pt x="18" y="2026"/>
                  <a:pt x="13" y="2017"/>
                </a:cubicBezTo>
                <a:cubicBezTo>
                  <a:pt x="9" y="2008"/>
                  <a:pt x="6" y="1998"/>
                  <a:pt x="3" y="1987"/>
                </a:cubicBezTo>
                <a:cubicBezTo>
                  <a:pt x="1" y="1975"/>
                  <a:pt x="0" y="1964"/>
                  <a:pt x="0" y="1951"/>
                </a:cubicBezTo>
                <a:close/>
              </a:path>
            </a:pathLst>
          </a:custGeom>
          <a:solidFill>
            <a:srgbClr val="dbeafe"/>
          </a:solidFill>
          <a:ln w="0">
            <a:noFill/>
          </a:ln>
        </p:spPr>
        <p:txBody>
          <a:bodyPr lIns="0" rIns="0" tIns="0" bIns="0" anchor="t">
            <a:noAutofit/>
          </a:bodyPr>
          <a:p>
            <a:endParaRPr b="0" lang="en-US" sz="2400" strike="noStrike" u="none">
              <a:solidFill>
                <a:srgbClr val="000000"/>
              </a:solidFill>
              <a:effectLst/>
              <a:uFillTx/>
              <a:latin typeface="Times New Roman"/>
            </a:endParaRPr>
          </a:p>
        </p:txBody>
      </p:sp>
      <p:sp>
        <p:nvSpPr>
          <p:cNvPr id="656" name=""/>
          <p:cNvSpPr/>
          <p:nvPr/>
        </p:nvSpPr>
        <p:spPr>
          <a:xfrm>
            <a:off x="267120" y="5013720"/>
            <a:ext cx="33840" cy="735840"/>
          </a:xfrm>
          <a:custGeom>
            <a:avLst/>
            <a:gdLst/>
            <a:ahLst/>
            <a:rect l="0" t="0" r="r" b="b"/>
            <a:pathLst>
              <a:path w="94" h="2044">
                <a:moveTo>
                  <a:pt x="0" y="0"/>
                </a:moveTo>
                <a:lnTo>
                  <a:pt x="94" y="0"/>
                </a:lnTo>
                <a:lnTo>
                  <a:pt x="94" y="2044"/>
                </a:lnTo>
                <a:lnTo>
                  <a:pt x="0" y="2044"/>
                </a:lnTo>
                <a:lnTo>
                  <a:pt x="0" y="0"/>
                </a:lnTo>
                <a:close/>
              </a:path>
            </a:pathLst>
          </a:custGeom>
          <a:solidFill>
            <a:srgbClr val="3b82f6"/>
          </a:solidFill>
          <a:ln w="0">
            <a:noFill/>
          </a:ln>
        </p:spPr>
        <p:txBody>
          <a:bodyPr lIns="0" rIns="0" tIns="0" bIns="0" anchor="t">
            <a:noAutofit/>
          </a:bodyPr>
          <a:p>
            <a:endParaRPr b="0" lang="en-US" sz="2400" strike="noStrike" u="none">
              <a:solidFill>
                <a:srgbClr val="ffffff"/>
              </a:solidFill>
              <a:effectLst/>
              <a:uFillTx/>
              <a:latin typeface="Times New Roman"/>
            </a:endParaRPr>
          </a:p>
        </p:txBody>
      </p:sp>
      <p:pic>
        <p:nvPicPr>
          <p:cNvPr id="657" name="" descr=""/>
          <p:cNvPicPr/>
          <p:nvPr/>
        </p:nvPicPr>
        <p:blipFill>
          <a:blip r:embed="rId10"/>
          <a:stretch/>
        </p:blipFill>
        <p:spPr>
          <a:xfrm>
            <a:off x="434520" y="5181120"/>
            <a:ext cx="166680" cy="166680"/>
          </a:xfrm>
          <a:prstGeom prst="rect">
            <a:avLst/>
          </a:prstGeom>
          <a:noFill/>
          <a:ln w="0">
            <a:noFill/>
          </a:ln>
        </p:spPr>
      </p:pic>
      <p:sp>
        <p:nvSpPr>
          <p:cNvPr id="658" name=""/>
          <p:cNvSpPr txBox="1"/>
          <p:nvPr/>
        </p:nvSpPr>
        <p:spPr>
          <a:xfrm>
            <a:off x="9376200" y="4058640"/>
            <a:ext cx="755280" cy="189360"/>
          </a:xfrm>
          <a:prstGeom prst="rect">
            <a:avLst/>
          </a:prstGeom>
          <a:noFill/>
          <a:ln w="0">
            <a:noFill/>
          </a:ln>
        </p:spPr>
        <p:txBody>
          <a:bodyPr wrap="none" lIns="0" rIns="0" tIns="0" bIns="0" anchor="t">
            <a:spAutoFit/>
          </a:bodyPr>
          <a:p>
            <a:r>
              <a:rPr b="0" lang="zh-CN" sz="1180" strike="noStrike" u="none">
                <a:solidFill>
                  <a:srgbClr val="059669"/>
                </a:solidFill>
                <a:effectLst/>
                <a:uFillTx/>
                <a:latin typeface="WenQuanYiZenHei"/>
                <a:ea typeface="WenQuanYiZenHei"/>
              </a:rPr>
              <a:t>成長継続中</a:t>
            </a:r>
            <a:endParaRPr b="0" lang="en-US" sz="1180" strike="noStrike" u="none">
              <a:solidFill>
                <a:srgbClr val="000000"/>
              </a:solidFill>
              <a:effectLst/>
              <a:uFillTx/>
              <a:latin typeface="Times New Roman"/>
            </a:endParaRPr>
          </a:p>
        </p:txBody>
      </p:sp>
      <p:sp>
        <p:nvSpPr>
          <p:cNvPr id="659" name=""/>
          <p:cNvSpPr txBox="1"/>
          <p:nvPr/>
        </p:nvSpPr>
        <p:spPr>
          <a:xfrm>
            <a:off x="668520" y="5172120"/>
            <a:ext cx="280080" cy="187920"/>
          </a:xfrm>
          <a:prstGeom prst="rect">
            <a:avLst/>
          </a:prstGeom>
          <a:noFill/>
          <a:ln w="0">
            <a:noFill/>
          </a:ln>
        </p:spPr>
        <p:txBody>
          <a:bodyPr wrap="none" lIns="0" rIns="0" tIns="0" bIns="0" anchor="t">
            <a:spAutoFit/>
          </a:bodyPr>
          <a:p>
            <a:r>
              <a:rPr b="0" lang="en-US" sz="1320" strike="noStrike" u="none">
                <a:solidFill>
                  <a:srgbClr val="1f2937"/>
                </a:solidFill>
                <a:effectLst/>
                <a:uFillTx/>
                <a:latin typeface="Arial"/>
                <a:ea typeface="Arial"/>
              </a:rPr>
              <a:t> DX</a:t>
            </a:r>
            <a:endParaRPr b="0" lang="en-US" sz="1320" strike="noStrike" u="none">
              <a:solidFill>
                <a:srgbClr val="000000"/>
              </a:solidFill>
              <a:effectLst/>
              <a:uFillTx/>
              <a:latin typeface="Times New Roman"/>
            </a:endParaRPr>
          </a:p>
        </p:txBody>
      </p:sp>
      <p:sp>
        <p:nvSpPr>
          <p:cNvPr id="660" name=""/>
          <p:cNvSpPr txBox="1"/>
          <p:nvPr/>
        </p:nvSpPr>
        <p:spPr>
          <a:xfrm>
            <a:off x="947160" y="5162400"/>
            <a:ext cx="933876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への投資はコストではなく、持続的成長を可能にする強力なエンジンです。効果が見えにくい場合でも、長期的視点での取</a:t>
            </a:r>
            <a:endParaRPr b="0" lang="en-US" sz="1320" strike="noStrike" u="none">
              <a:solidFill>
                <a:srgbClr val="000000"/>
              </a:solidFill>
              <a:effectLst/>
              <a:uFillTx/>
              <a:latin typeface="Times New Roman"/>
            </a:endParaRPr>
          </a:p>
        </p:txBody>
      </p:sp>
      <p:sp>
        <p:nvSpPr>
          <p:cNvPr id="661" name=""/>
          <p:cNvSpPr txBox="1"/>
          <p:nvPr/>
        </p:nvSpPr>
        <p:spPr>
          <a:xfrm>
            <a:off x="434520" y="5396400"/>
            <a:ext cx="1696680" cy="212400"/>
          </a:xfrm>
          <a:prstGeom prst="rect">
            <a:avLst/>
          </a:prstGeom>
          <a:noFill/>
          <a:ln w="0">
            <a:noFill/>
          </a:ln>
        </p:spPr>
        <p:txBody>
          <a:bodyPr wrap="none" lIns="0" rIns="0" tIns="0" bIns="0" anchor="t">
            <a:spAutoFit/>
          </a:bodyPr>
          <a:p>
            <a:r>
              <a:rPr b="0" lang="zh-CN" sz="1320" strike="noStrike" u="none">
                <a:solidFill>
                  <a:srgbClr val="1f2937"/>
                </a:solidFill>
                <a:effectLst/>
                <a:uFillTx/>
                <a:latin typeface="WenQuanYiZenHei"/>
                <a:ea typeface="WenQuanYiZenHei"/>
              </a:rPr>
              <a:t>り組みが不可欠です。</a:t>
            </a:r>
            <a:endParaRPr b="0" lang="en-US" sz="132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LibreOffice/25.2.3.2$Linux_X86_64 LibreOffice_project/bbb074479178df812d175f709636b368952c2ce3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